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7" r:id="rId2"/>
    <p:sldId id="259" r:id="rId3"/>
    <p:sldId id="260" r:id="rId4"/>
    <p:sldId id="258" r:id="rId5"/>
    <p:sldId id="261" r:id="rId6"/>
    <p:sldId id="262" r:id="rId7"/>
    <p:sldId id="263" r:id="rId8"/>
    <p:sldId id="264" r:id="rId9"/>
    <p:sldId id="265" r:id="rId10"/>
    <p:sldId id="279" r:id="rId11"/>
    <p:sldId id="280" r:id="rId12"/>
    <p:sldId id="281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D52"/>
    <a:srgbClr val="4B5CC4"/>
    <a:srgbClr val="1F4E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75" d="100"/>
          <a:sy n="75" d="100"/>
        </p:scale>
        <p:origin x="1794" y="7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0BA9A-13E9-4827-889A-4AA9DD5A480F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6FD11EB-FB03-4C97-B575-73A790D06FD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50236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2020/1/15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9" Type="http://schemas.openxmlformats.org/officeDocument/2006/relationships/image" Target="../media/image39.png"/><Relationship Id="rId21" Type="http://schemas.openxmlformats.org/officeDocument/2006/relationships/image" Target="../media/image21.png"/><Relationship Id="rId34" Type="http://schemas.openxmlformats.org/officeDocument/2006/relationships/image" Target="../media/image34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52.png"/><Relationship Id="rId7" Type="http://schemas.openxmlformats.org/officeDocument/2006/relationships/image" Target="../media/image56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21" Type="http://schemas.openxmlformats.org/officeDocument/2006/relationships/slideLayout" Target="../slideLayouts/slideLayout7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>
            <a:off x="1330325" y="4344988"/>
            <a:ext cx="2163763" cy="2278063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0" name="TextBox 1"/>
          <p:cNvSpPr txBox="1"/>
          <p:nvPr/>
        </p:nvSpPr>
        <p:spPr>
          <a:xfrm>
            <a:off x="1061455" y="1253550"/>
            <a:ext cx="10100679" cy="3139293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新年总结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PPT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模板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151" name="圆角矩形 2"/>
          <p:cNvSpPr/>
          <p:nvPr/>
        </p:nvSpPr>
        <p:spPr>
          <a:xfrm>
            <a:off x="4619387" y="5113912"/>
            <a:ext cx="1309679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bg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152" name="圆角矩形 2"/>
          <p:cNvSpPr/>
          <p:nvPr/>
        </p:nvSpPr>
        <p:spPr>
          <a:xfrm>
            <a:off x="4198183" y="5113912"/>
            <a:ext cx="370821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3" name="student-graduation-cap-shape_52041"/>
          <p:cNvSpPr>
            <a:spLocks noChangeAspect="1"/>
          </p:cNvSpPr>
          <p:nvPr/>
        </p:nvSpPr>
        <p:spPr bwMode="auto">
          <a:xfrm>
            <a:off x="4303038" y="5200417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4" name="圆角矩形 2"/>
          <p:cNvSpPr/>
          <p:nvPr/>
        </p:nvSpPr>
        <p:spPr>
          <a:xfrm>
            <a:off x="6226334" y="5131664"/>
            <a:ext cx="370834" cy="37095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5" name="student-graduation-cap-shape_52041"/>
          <p:cNvSpPr>
            <a:spLocks noChangeAspect="1"/>
          </p:cNvSpPr>
          <p:nvPr/>
        </p:nvSpPr>
        <p:spPr bwMode="auto">
          <a:xfrm>
            <a:off x="6319942" y="5225205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6" name="圆角矩形 2"/>
          <p:cNvSpPr/>
          <p:nvPr/>
        </p:nvSpPr>
        <p:spPr>
          <a:xfrm>
            <a:off x="6652676" y="5137048"/>
            <a:ext cx="1511355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bg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11013341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>
            <a:off x="1330325" y="4344988"/>
            <a:ext cx="2163763" cy="2278063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0" name="TextBox 1"/>
          <p:cNvSpPr txBox="1"/>
          <p:nvPr/>
        </p:nvSpPr>
        <p:spPr>
          <a:xfrm>
            <a:off x="1061455" y="1597807"/>
            <a:ext cx="10100679" cy="2123630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THANKS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151" name="圆角矩形 2"/>
          <p:cNvSpPr/>
          <p:nvPr/>
        </p:nvSpPr>
        <p:spPr>
          <a:xfrm>
            <a:off x="4619387" y="4035744"/>
            <a:ext cx="1309679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bg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152" name="圆角矩形 2"/>
          <p:cNvSpPr/>
          <p:nvPr/>
        </p:nvSpPr>
        <p:spPr>
          <a:xfrm>
            <a:off x="4198183" y="4035744"/>
            <a:ext cx="370821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3" name="student-graduation-cap-shape_52041"/>
          <p:cNvSpPr>
            <a:spLocks noChangeAspect="1"/>
          </p:cNvSpPr>
          <p:nvPr/>
        </p:nvSpPr>
        <p:spPr bwMode="auto">
          <a:xfrm>
            <a:off x="4303038" y="4122249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4" name="圆角矩形 2"/>
          <p:cNvSpPr/>
          <p:nvPr/>
        </p:nvSpPr>
        <p:spPr>
          <a:xfrm>
            <a:off x="6226334" y="4053496"/>
            <a:ext cx="370834" cy="37095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5" name="student-graduation-cap-shape_52041"/>
          <p:cNvSpPr>
            <a:spLocks noChangeAspect="1"/>
          </p:cNvSpPr>
          <p:nvPr/>
        </p:nvSpPr>
        <p:spPr bwMode="auto">
          <a:xfrm>
            <a:off x="6319942" y="4147037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6" name="圆角矩形 2"/>
          <p:cNvSpPr/>
          <p:nvPr/>
        </p:nvSpPr>
        <p:spPr>
          <a:xfrm>
            <a:off x="6652676" y="4058880"/>
            <a:ext cx="1511355" cy="370768"/>
          </a:xfrm>
          <a:prstGeom prst="rect">
            <a:avLst/>
          </a:prstGeom>
          <a:solidFill>
            <a:srgbClr val="1F4E79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bg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37341339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72746"/>
            <a:ext cx="12192000" cy="2298357"/>
          </a:xfrm>
          <a:prstGeom prst="rect">
            <a:avLst/>
          </a:prstGeom>
          <a:solidFill>
            <a:srgbClr val="2775B6"/>
          </a:solidFill>
          <a:ln>
            <a:solidFill>
              <a:srgbClr val="2775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4741819" y="1637094"/>
            <a:ext cx="68838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专注企业</a:t>
            </a:r>
            <a:endParaRPr lang="en-US" altLang="zh-CN" sz="48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汇报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设计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633013" y="1162601"/>
            <a:ext cx="3605356" cy="5343073"/>
            <a:chOff x="8709026" y="995363"/>
            <a:chExt cx="1409700" cy="2089150"/>
          </a:xfrm>
        </p:grpSpPr>
        <p:sp>
          <p:nvSpPr>
            <p:cNvPr id="5" name="Freeform 775"/>
            <p:cNvSpPr>
              <a:spLocks/>
            </p:cNvSpPr>
            <p:nvPr/>
          </p:nvSpPr>
          <p:spPr bwMode="auto">
            <a:xfrm>
              <a:off x="8851901" y="1649413"/>
              <a:ext cx="1112838" cy="779462"/>
            </a:xfrm>
            <a:custGeom>
              <a:avLst/>
              <a:gdLst>
                <a:gd name="T0" fmla="*/ 557 w 557"/>
                <a:gd name="T1" fmla="*/ 172 h 390"/>
                <a:gd name="T2" fmla="*/ 492 w 557"/>
                <a:gd name="T3" fmla="*/ 125 h 390"/>
                <a:gd name="T4" fmla="*/ 389 w 557"/>
                <a:gd name="T5" fmla="*/ 113 h 390"/>
                <a:gd name="T6" fmla="*/ 349 w 557"/>
                <a:gd name="T7" fmla="*/ 74 h 390"/>
                <a:gd name="T8" fmla="*/ 348 w 557"/>
                <a:gd name="T9" fmla="*/ 21 h 390"/>
                <a:gd name="T10" fmla="*/ 313 w 557"/>
                <a:gd name="T11" fmla="*/ 43 h 390"/>
                <a:gd name="T12" fmla="*/ 275 w 557"/>
                <a:gd name="T13" fmla="*/ 43 h 390"/>
                <a:gd name="T14" fmla="*/ 214 w 557"/>
                <a:gd name="T15" fmla="*/ 0 h 390"/>
                <a:gd name="T16" fmla="*/ 211 w 557"/>
                <a:gd name="T17" fmla="*/ 75 h 390"/>
                <a:gd name="T18" fmla="*/ 170 w 557"/>
                <a:gd name="T19" fmla="*/ 113 h 390"/>
                <a:gd name="T20" fmla="*/ 68 w 557"/>
                <a:gd name="T21" fmla="*/ 125 h 390"/>
                <a:gd name="T22" fmla="*/ 1 w 557"/>
                <a:gd name="T23" fmla="*/ 182 h 390"/>
                <a:gd name="T24" fmla="*/ 0 w 557"/>
                <a:gd name="T25" fmla="*/ 186 h 390"/>
                <a:gd name="T26" fmla="*/ 0 w 557"/>
                <a:gd name="T27" fmla="*/ 188 h 390"/>
                <a:gd name="T28" fmla="*/ 0 w 557"/>
                <a:gd name="T29" fmla="*/ 189 h 390"/>
                <a:gd name="T30" fmla="*/ 100 w 557"/>
                <a:gd name="T31" fmla="*/ 271 h 390"/>
                <a:gd name="T32" fmla="*/ 136 w 557"/>
                <a:gd name="T33" fmla="*/ 390 h 390"/>
                <a:gd name="T34" fmla="*/ 424 w 557"/>
                <a:gd name="T35" fmla="*/ 390 h 390"/>
                <a:gd name="T36" fmla="*/ 464 w 557"/>
                <a:gd name="T37" fmla="*/ 262 h 390"/>
                <a:gd name="T38" fmla="*/ 474 w 557"/>
                <a:gd name="T39" fmla="*/ 262 h 390"/>
                <a:gd name="T40" fmla="*/ 557 w 557"/>
                <a:gd name="T41" fmla="*/ 17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390">
                  <a:moveTo>
                    <a:pt x="557" y="172"/>
                  </a:moveTo>
                  <a:cubicBezTo>
                    <a:pt x="548" y="145"/>
                    <a:pt x="522" y="125"/>
                    <a:pt x="492" y="125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70" y="106"/>
                    <a:pt x="353" y="87"/>
                    <a:pt x="349" y="74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337" y="30"/>
                    <a:pt x="326" y="35"/>
                    <a:pt x="313" y="43"/>
                  </a:cubicBezTo>
                  <a:cubicBezTo>
                    <a:pt x="307" y="45"/>
                    <a:pt x="283" y="46"/>
                    <a:pt x="275" y="43"/>
                  </a:cubicBezTo>
                  <a:cubicBezTo>
                    <a:pt x="256" y="32"/>
                    <a:pt x="234" y="19"/>
                    <a:pt x="214" y="0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6" y="88"/>
                    <a:pt x="189" y="105"/>
                    <a:pt x="170" y="113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34" y="125"/>
                    <a:pt x="6" y="150"/>
                    <a:pt x="1" y="182"/>
                  </a:cubicBezTo>
                  <a:cubicBezTo>
                    <a:pt x="0" y="183"/>
                    <a:pt x="0" y="184"/>
                    <a:pt x="0" y="186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0" y="188"/>
                    <a:pt x="0" y="189"/>
                    <a:pt x="0" y="189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74" y="262"/>
                    <a:pt x="474" y="262"/>
                    <a:pt x="474" y="262"/>
                  </a:cubicBezTo>
                  <a:lnTo>
                    <a:pt x="557" y="172"/>
                  </a:ln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Rectangle 776"/>
            <p:cNvSpPr>
              <a:spLocks noChangeArrowheads="1"/>
            </p:cNvSpPr>
            <p:nvPr/>
          </p:nvSpPr>
          <p:spPr bwMode="auto">
            <a:xfrm>
              <a:off x="9228138" y="1936750"/>
              <a:ext cx="346075" cy="638175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777"/>
            <p:cNvSpPr>
              <a:spLocks noEditPoints="1"/>
            </p:cNvSpPr>
            <p:nvPr/>
          </p:nvSpPr>
          <p:spPr bwMode="auto">
            <a:xfrm>
              <a:off x="8709026" y="1843088"/>
              <a:ext cx="1409700" cy="1241425"/>
            </a:xfrm>
            <a:custGeom>
              <a:avLst/>
              <a:gdLst>
                <a:gd name="T0" fmla="*/ 627 w 705"/>
                <a:gd name="T1" fmla="*/ 72 h 621"/>
                <a:gd name="T2" fmla="*/ 563 w 705"/>
                <a:gd name="T3" fmla="*/ 28 h 621"/>
                <a:gd name="T4" fmla="*/ 460 w 705"/>
                <a:gd name="T5" fmla="*/ 16 h 621"/>
                <a:gd name="T6" fmla="*/ 438 w 705"/>
                <a:gd name="T7" fmla="*/ 10 h 621"/>
                <a:gd name="T8" fmla="*/ 353 w 705"/>
                <a:gd name="T9" fmla="*/ 343 h 621"/>
                <a:gd name="T10" fmla="*/ 265 w 705"/>
                <a:gd name="T11" fmla="*/ 0 h 621"/>
                <a:gd name="T12" fmla="*/ 241 w 705"/>
                <a:gd name="T13" fmla="*/ 16 h 621"/>
                <a:gd name="T14" fmla="*/ 139 w 705"/>
                <a:gd name="T15" fmla="*/ 28 h 621"/>
                <a:gd name="T16" fmla="*/ 87 w 705"/>
                <a:gd name="T17" fmla="*/ 52 h 621"/>
                <a:gd name="T18" fmla="*/ 87 w 705"/>
                <a:gd name="T19" fmla="*/ 52 h 621"/>
                <a:gd name="T20" fmla="*/ 83 w 705"/>
                <a:gd name="T21" fmla="*/ 57 h 621"/>
                <a:gd name="T22" fmla="*/ 76 w 705"/>
                <a:gd name="T23" fmla="*/ 70 h 621"/>
                <a:gd name="T24" fmla="*/ 1 w 705"/>
                <a:gd name="T25" fmla="*/ 318 h 621"/>
                <a:gd name="T26" fmla="*/ 125 w 705"/>
                <a:gd name="T27" fmla="*/ 550 h 621"/>
                <a:gd name="T28" fmla="*/ 214 w 705"/>
                <a:gd name="T29" fmla="*/ 544 h 621"/>
                <a:gd name="T30" fmla="*/ 163 w 705"/>
                <a:gd name="T31" fmla="*/ 574 h 621"/>
                <a:gd name="T32" fmla="*/ 163 w 705"/>
                <a:gd name="T33" fmla="*/ 583 h 621"/>
                <a:gd name="T34" fmla="*/ 349 w 705"/>
                <a:gd name="T35" fmla="*/ 621 h 621"/>
                <a:gd name="T36" fmla="*/ 539 w 705"/>
                <a:gd name="T37" fmla="*/ 582 h 621"/>
                <a:gd name="T38" fmla="*/ 538 w 705"/>
                <a:gd name="T39" fmla="*/ 550 h 621"/>
                <a:gd name="T40" fmla="*/ 581 w 705"/>
                <a:gd name="T41" fmla="*/ 539 h 621"/>
                <a:gd name="T42" fmla="*/ 703 w 705"/>
                <a:gd name="T43" fmla="*/ 311 h 621"/>
                <a:gd name="T44" fmla="*/ 627 w 705"/>
                <a:gd name="T45" fmla="*/ 72 h 621"/>
                <a:gd name="T46" fmla="*/ 169 w 705"/>
                <a:gd name="T47" fmla="*/ 471 h 621"/>
                <a:gd name="T48" fmla="*/ 103 w 705"/>
                <a:gd name="T49" fmla="*/ 337 h 621"/>
                <a:gd name="T50" fmla="*/ 157 w 705"/>
                <a:gd name="T51" fmla="*/ 187 h 621"/>
                <a:gd name="T52" fmla="*/ 169 w 705"/>
                <a:gd name="T53" fmla="*/ 470 h 621"/>
                <a:gd name="T54" fmla="*/ 169 w 705"/>
                <a:gd name="T55" fmla="*/ 471 h 621"/>
                <a:gd name="T56" fmla="*/ 533 w 705"/>
                <a:gd name="T57" fmla="*/ 478 h 621"/>
                <a:gd name="T58" fmla="*/ 533 w 705"/>
                <a:gd name="T59" fmla="*/ 464 h 621"/>
                <a:gd name="T60" fmla="*/ 544 w 705"/>
                <a:gd name="T61" fmla="*/ 194 h 621"/>
                <a:gd name="T62" fmla="*/ 603 w 705"/>
                <a:gd name="T63" fmla="*/ 336 h 621"/>
                <a:gd name="T64" fmla="*/ 533 w 705"/>
                <a:gd name="T65" fmla="*/ 47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5" h="621">
                  <a:moveTo>
                    <a:pt x="627" y="72"/>
                  </a:moveTo>
                  <a:cubicBezTo>
                    <a:pt x="617" y="47"/>
                    <a:pt x="592" y="28"/>
                    <a:pt x="563" y="28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6" y="14"/>
                    <a:pt x="442" y="12"/>
                    <a:pt x="438" y="10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58" y="6"/>
                    <a:pt x="250" y="12"/>
                    <a:pt x="241" y="16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18" y="28"/>
                    <a:pt x="99" y="3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3"/>
                    <a:pt x="84" y="55"/>
                    <a:pt x="83" y="57"/>
                  </a:cubicBezTo>
                  <a:cubicBezTo>
                    <a:pt x="80" y="61"/>
                    <a:pt x="78" y="65"/>
                    <a:pt x="76" y="70"/>
                  </a:cubicBezTo>
                  <a:cubicBezTo>
                    <a:pt x="51" y="119"/>
                    <a:pt x="3" y="257"/>
                    <a:pt x="1" y="318"/>
                  </a:cubicBezTo>
                  <a:cubicBezTo>
                    <a:pt x="0" y="388"/>
                    <a:pt x="89" y="518"/>
                    <a:pt x="125" y="550"/>
                  </a:cubicBezTo>
                  <a:cubicBezTo>
                    <a:pt x="214" y="544"/>
                    <a:pt x="214" y="544"/>
                    <a:pt x="214" y="544"/>
                  </a:cubicBezTo>
                  <a:cubicBezTo>
                    <a:pt x="163" y="574"/>
                    <a:pt x="163" y="574"/>
                    <a:pt x="163" y="574"/>
                  </a:cubicBezTo>
                  <a:cubicBezTo>
                    <a:pt x="163" y="583"/>
                    <a:pt x="163" y="583"/>
                    <a:pt x="163" y="583"/>
                  </a:cubicBezTo>
                  <a:cubicBezTo>
                    <a:pt x="220" y="608"/>
                    <a:pt x="283" y="621"/>
                    <a:pt x="349" y="621"/>
                  </a:cubicBezTo>
                  <a:cubicBezTo>
                    <a:pt x="417" y="621"/>
                    <a:pt x="481" y="607"/>
                    <a:pt x="539" y="582"/>
                  </a:cubicBezTo>
                  <a:cubicBezTo>
                    <a:pt x="538" y="550"/>
                    <a:pt x="538" y="550"/>
                    <a:pt x="538" y="550"/>
                  </a:cubicBezTo>
                  <a:cubicBezTo>
                    <a:pt x="549" y="558"/>
                    <a:pt x="565" y="559"/>
                    <a:pt x="581" y="539"/>
                  </a:cubicBezTo>
                  <a:cubicBezTo>
                    <a:pt x="617" y="507"/>
                    <a:pt x="705" y="382"/>
                    <a:pt x="703" y="311"/>
                  </a:cubicBezTo>
                  <a:cubicBezTo>
                    <a:pt x="702" y="252"/>
                    <a:pt x="653" y="124"/>
                    <a:pt x="627" y="72"/>
                  </a:cubicBezTo>
                  <a:close/>
                  <a:moveTo>
                    <a:pt x="169" y="471"/>
                  </a:moveTo>
                  <a:cubicBezTo>
                    <a:pt x="142" y="426"/>
                    <a:pt x="110" y="352"/>
                    <a:pt x="103" y="337"/>
                  </a:cubicBezTo>
                  <a:cubicBezTo>
                    <a:pt x="91" y="308"/>
                    <a:pt x="124" y="238"/>
                    <a:pt x="157" y="187"/>
                  </a:cubicBezTo>
                  <a:cubicBezTo>
                    <a:pt x="169" y="470"/>
                    <a:pt x="169" y="470"/>
                    <a:pt x="169" y="470"/>
                  </a:cubicBezTo>
                  <a:lnTo>
                    <a:pt x="169" y="471"/>
                  </a:lnTo>
                  <a:close/>
                  <a:moveTo>
                    <a:pt x="533" y="478"/>
                  </a:moveTo>
                  <a:cubicBezTo>
                    <a:pt x="533" y="464"/>
                    <a:pt x="533" y="464"/>
                    <a:pt x="533" y="464"/>
                  </a:cubicBezTo>
                  <a:cubicBezTo>
                    <a:pt x="544" y="194"/>
                    <a:pt x="544" y="194"/>
                    <a:pt x="544" y="194"/>
                  </a:cubicBezTo>
                  <a:cubicBezTo>
                    <a:pt x="572" y="244"/>
                    <a:pt x="603" y="306"/>
                    <a:pt x="603" y="336"/>
                  </a:cubicBezTo>
                  <a:cubicBezTo>
                    <a:pt x="604" y="358"/>
                    <a:pt x="560" y="427"/>
                    <a:pt x="533" y="4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78"/>
            <p:cNvSpPr>
              <a:spLocks/>
            </p:cNvSpPr>
            <p:nvPr/>
          </p:nvSpPr>
          <p:spPr bwMode="auto">
            <a:xfrm>
              <a:off x="9115426" y="1858963"/>
              <a:ext cx="603250" cy="831850"/>
            </a:xfrm>
            <a:custGeom>
              <a:avLst/>
              <a:gdLst>
                <a:gd name="T0" fmla="*/ 302 w 302"/>
                <a:gd name="T1" fmla="*/ 129 h 416"/>
                <a:gd name="T2" fmla="*/ 295 w 302"/>
                <a:gd name="T3" fmla="*/ 12 h 416"/>
                <a:gd name="T4" fmla="*/ 260 w 302"/>
                <a:gd name="T5" fmla="*/ 8 h 416"/>
                <a:gd name="T6" fmla="*/ 246 w 302"/>
                <a:gd name="T7" fmla="*/ 1 h 416"/>
                <a:gd name="T8" fmla="*/ 228 w 302"/>
                <a:gd name="T9" fmla="*/ 25 h 416"/>
                <a:gd name="T10" fmla="*/ 149 w 302"/>
                <a:gd name="T11" fmla="*/ 333 h 416"/>
                <a:gd name="T12" fmla="*/ 71 w 302"/>
                <a:gd name="T13" fmla="*/ 24 h 416"/>
                <a:gd name="T14" fmla="*/ 53 w 302"/>
                <a:gd name="T15" fmla="*/ 0 h 416"/>
                <a:gd name="T16" fmla="*/ 38 w 302"/>
                <a:gd name="T17" fmla="*/ 8 h 416"/>
                <a:gd name="T18" fmla="*/ 6 w 302"/>
                <a:gd name="T19" fmla="*/ 11 h 416"/>
                <a:gd name="T20" fmla="*/ 0 w 302"/>
                <a:gd name="T21" fmla="*/ 128 h 416"/>
                <a:gd name="T22" fmla="*/ 44 w 302"/>
                <a:gd name="T23" fmla="*/ 136 h 416"/>
                <a:gd name="T24" fmla="*/ 35 w 302"/>
                <a:gd name="T25" fmla="*/ 181 h 416"/>
                <a:gd name="T26" fmla="*/ 143 w 302"/>
                <a:gd name="T27" fmla="*/ 389 h 416"/>
                <a:gd name="T28" fmla="*/ 141 w 302"/>
                <a:gd name="T29" fmla="*/ 416 h 416"/>
                <a:gd name="T30" fmla="*/ 267 w 302"/>
                <a:gd name="T31" fmla="*/ 182 h 416"/>
                <a:gd name="T32" fmla="*/ 258 w 302"/>
                <a:gd name="T33" fmla="*/ 137 h 416"/>
                <a:gd name="T34" fmla="*/ 302 w 302"/>
                <a:gd name="T35" fmla="*/ 1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416">
                  <a:moveTo>
                    <a:pt x="302" y="129"/>
                  </a:moveTo>
                  <a:cubicBezTo>
                    <a:pt x="295" y="12"/>
                    <a:pt x="295" y="12"/>
                    <a:pt x="295" y="12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55" y="6"/>
                    <a:pt x="250" y="4"/>
                    <a:pt x="246" y="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3"/>
                    <a:pt x="43" y="5"/>
                    <a:pt x="3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1" y="416"/>
                    <a:pt x="141" y="416"/>
                    <a:pt x="141" y="416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58" y="137"/>
                    <a:pt x="258" y="137"/>
                    <a:pt x="258" y="137"/>
                  </a:cubicBezTo>
                  <a:lnTo>
                    <a:pt x="302" y="129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79"/>
            <p:cNvSpPr>
              <a:spLocks/>
            </p:cNvSpPr>
            <p:nvPr/>
          </p:nvSpPr>
          <p:spPr bwMode="auto">
            <a:xfrm>
              <a:off x="9347201" y="1920875"/>
              <a:ext cx="127000" cy="604837"/>
            </a:xfrm>
            <a:custGeom>
              <a:avLst/>
              <a:gdLst>
                <a:gd name="T0" fmla="*/ 0 w 80"/>
                <a:gd name="T1" fmla="*/ 218 h 381"/>
                <a:gd name="T2" fmla="*/ 41 w 80"/>
                <a:gd name="T3" fmla="*/ 381 h 381"/>
                <a:gd name="T4" fmla="*/ 77 w 80"/>
                <a:gd name="T5" fmla="*/ 244 h 381"/>
                <a:gd name="T6" fmla="*/ 55 w 80"/>
                <a:gd name="T7" fmla="*/ 78 h 381"/>
                <a:gd name="T8" fmla="*/ 80 w 80"/>
                <a:gd name="T9" fmla="*/ 42 h 381"/>
                <a:gd name="T10" fmla="*/ 65 w 80"/>
                <a:gd name="T11" fmla="*/ 1 h 381"/>
                <a:gd name="T12" fmla="*/ 14 w 80"/>
                <a:gd name="T13" fmla="*/ 0 h 381"/>
                <a:gd name="T14" fmla="*/ 1 w 80"/>
                <a:gd name="T15" fmla="*/ 43 h 381"/>
                <a:gd name="T16" fmla="*/ 24 w 80"/>
                <a:gd name="T17" fmla="*/ 77 h 381"/>
                <a:gd name="T18" fmla="*/ 0 w 80"/>
                <a:gd name="T19" fmla="*/ 2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381">
                  <a:moveTo>
                    <a:pt x="0" y="218"/>
                  </a:moveTo>
                  <a:lnTo>
                    <a:pt x="41" y="381"/>
                  </a:lnTo>
                  <a:lnTo>
                    <a:pt x="77" y="244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65" y="1"/>
                  </a:lnTo>
                  <a:lnTo>
                    <a:pt x="14" y="0"/>
                  </a:lnTo>
                  <a:lnTo>
                    <a:pt x="1" y="43"/>
                  </a:lnTo>
                  <a:lnTo>
                    <a:pt x="24" y="7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5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780"/>
            <p:cNvSpPr>
              <a:spLocks/>
            </p:cNvSpPr>
            <p:nvPr/>
          </p:nvSpPr>
          <p:spPr bwMode="auto">
            <a:xfrm>
              <a:off x="9202738" y="1795463"/>
              <a:ext cx="209550" cy="230187"/>
            </a:xfrm>
            <a:custGeom>
              <a:avLst/>
              <a:gdLst>
                <a:gd name="T0" fmla="*/ 42 w 132"/>
                <a:gd name="T1" fmla="*/ 0 h 145"/>
                <a:gd name="T2" fmla="*/ 132 w 132"/>
                <a:gd name="T3" fmla="*/ 78 h 145"/>
                <a:gd name="T4" fmla="*/ 66 w 132"/>
                <a:gd name="T5" fmla="*/ 145 h 145"/>
                <a:gd name="T6" fmla="*/ 0 w 132"/>
                <a:gd name="T7" fmla="*/ 44 h 145"/>
                <a:gd name="T8" fmla="*/ 4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42" y="0"/>
                  </a:moveTo>
                  <a:lnTo>
                    <a:pt x="132" y="78"/>
                  </a:lnTo>
                  <a:lnTo>
                    <a:pt x="66" y="145"/>
                  </a:lnTo>
                  <a:lnTo>
                    <a:pt x="0" y="4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781"/>
            <p:cNvSpPr>
              <a:spLocks/>
            </p:cNvSpPr>
            <p:nvPr/>
          </p:nvSpPr>
          <p:spPr bwMode="auto">
            <a:xfrm>
              <a:off x="8983663" y="2873375"/>
              <a:ext cx="182563" cy="155575"/>
            </a:xfrm>
            <a:custGeom>
              <a:avLst/>
              <a:gdLst>
                <a:gd name="T0" fmla="*/ 92 w 92"/>
                <a:gd name="T1" fmla="*/ 44 h 78"/>
                <a:gd name="T2" fmla="*/ 92 w 92"/>
                <a:gd name="T3" fmla="*/ 43 h 78"/>
                <a:gd name="T4" fmla="*/ 75 w 92"/>
                <a:gd name="T5" fmla="*/ 17 h 78"/>
                <a:gd name="T6" fmla="*/ 35 w 92"/>
                <a:gd name="T7" fmla="*/ 9 h 78"/>
                <a:gd name="T8" fmla="*/ 6 w 92"/>
                <a:gd name="T9" fmla="*/ 29 h 78"/>
                <a:gd name="T10" fmla="*/ 0 w 92"/>
                <a:gd name="T11" fmla="*/ 56 h 78"/>
                <a:gd name="T12" fmla="*/ 49 w 92"/>
                <a:gd name="T13" fmla="*/ 78 h 78"/>
                <a:gd name="T14" fmla="*/ 92 w 92"/>
                <a:gd name="T1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8">
                  <a:moveTo>
                    <a:pt x="92" y="44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78" y="22"/>
                    <a:pt x="82" y="28"/>
                    <a:pt x="75" y="17"/>
                  </a:cubicBezTo>
                  <a:cubicBezTo>
                    <a:pt x="66" y="4"/>
                    <a:pt x="48" y="0"/>
                    <a:pt x="35" y="9"/>
                  </a:cubicBezTo>
                  <a:cubicBezTo>
                    <a:pt x="3" y="30"/>
                    <a:pt x="8" y="27"/>
                    <a:pt x="6" y="29"/>
                  </a:cubicBezTo>
                  <a:cubicBezTo>
                    <a:pt x="2" y="37"/>
                    <a:pt x="0" y="46"/>
                    <a:pt x="0" y="56"/>
                  </a:cubicBezTo>
                  <a:cubicBezTo>
                    <a:pt x="16" y="64"/>
                    <a:pt x="32" y="71"/>
                    <a:pt x="49" y="78"/>
                  </a:cubicBezTo>
                  <a:cubicBezTo>
                    <a:pt x="67" y="71"/>
                    <a:pt x="82" y="59"/>
                    <a:pt x="92" y="44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82"/>
            <p:cNvSpPr>
              <a:spLocks/>
            </p:cNvSpPr>
            <p:nvPr/>
          </p:nvSpPr>
          <p:spPr bwMode="auto">
            <a:xfrm>
              <a:off x="9412288" y="1795463"/>
              <a:ext cx="209550" cy="230187"/>
            </a:xfrm>
            <a:custGeom>
              <a:avLst/>
              <a:gdLst>
                <a:gd name="T0" fmla="*/ 92 w 132"/>
                <a:gd name="T1" fmla="*/ 0 h 145"/>
                <a:gd name="T2" fmla="*/ 0 w 132"/>
                <a:gd name="T3" fmla="*/ 78 h 145"/>
                <a:gd name="T4" fmla="*/ 67 w 132"/>
                <a:gd name="T5" fmla="*/ 145 h 145"/>
                <a:gd name="T6" fmla="*/ 132 w 132"/>
                <a:gd name="T7" fmla="*/ 44 h 145"/>
                <a:gd name="T8" fmla="*/ 9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92" y="0"/>
                  </a:moveTo>
                  <a:lnTo>
                    <a:pt x="0" y="78"/>
                  </a:lnTo>
                  <a:lnTo>
                    <a:pt x="67" y="145"/>
                  </a:lnTo>
                  <a:lnTo>
                    <a:pt x="132" y="4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83"/>
            <p:cNvSpPr>
              <a:spLocks/>
            </p:cNvSpPr>
            <p:nvPr/>
          </p:nvSpPr>
          <p:spPr bwMode="auto">
            <a:xfrm>
              <a:off x="8961438" y="2851150"/>
              <a:ext cx="141288" cy="117475"/>
            </a:xfrm>
            <a:custGeom>
              <a:avLst/>
              <a:gdLst>
                <a:gd name="T0" fmla="*/ 89 w 89"/>
                <a:gd name="T1" fmla="*/ 19 h 74"/>
                <a:gd name="T2" fmla="*/ 12 w 89"/>
                <a:gd name="T3" fmla="*/ 74 h 74"/>
                <a:gd name="T4" fmla="*/ 0 w 89"/>
                <a:gd name="T5" fmla="*/ 54 h 74"/>
                <a:gd name="T6" fmla="*/ 75 w 89"/>
                <a:gd name="T7" fmla="*/ 0 h 74"/>
                <a:gd name="T8" fmla="*/ 89 w 89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89" y="19"/>
                  </a:moveTo>
                  <a:lnTo>
                    <a:pt x="12" y="74"/>
                  </a:lnTo>
                  <a:lnTo>
                    <a:pt x="0" y="54"/>
                  </a:lnTo>
                  <a:lnTo>
                    <a:pt x="75" y="0"/>
                  </a:lnTo>
                  <a:lnTo>
                    <a:pt x="8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84"/>
            <p:cNvSpPr>
              <a:spLocks/>
            </p:cNvSpPr>
            <p:nvPr/>
          </p:nvSpPr>
          <p:spPr bwMode="auto">
            <a:xfrm>
              <a:off x="9080501" y="2836863"/>
              <a:ext cx="147638" cy="206375"/>
            </a:xfrm>
            <a:custGeom>
              <a:avLst/>
              <a:gdLst>
                <a:gd name="T0" fmla="*/ 72 w 74"/>
                <a:gd name="T1" fmla="*/ 0 h 103"/>
                <a:gd name="T2" fmla="*/ 54 w 74"/>
                <a:gd name="T3" fmla="*/ 0 h 103"/>
                <a:gd name="T4" fmla="*/ 56 w 74"/>
                <a:gd name="T5" fmla="*/ 16 h 103"/>
                <a:gd name="T6" fmla="*/ 43 w 74"/>
                <a:gd name="T7" fmla="*/ 62 h 103"/>
                <a:gd name="T8" fmla="*/ 0 w 74"/>
                <a:gd name="T9" fmla="*/ 96 h 103"/>
                <a:gd name="T10" fmla="*/ 24 w 74"/>
                <a:gd name="T11" fmla="*/ 103 h 103"/>
                <a:gd name="T12" fmla="*/ 73 w 74"/>
                <a:gd name="T13" fmla="*/ 16 h 103"/>
                <a:gd name="T14" fmla="*/ 72 w 7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5"/>
                    <a:pt x="56" y="11"/>
                    <a:pt x="56" y="16"/>
                  </a:cubicBezTo>
                  <a:cubicBezTo>
                    <a:pt x="56" y="33"/>
                    <a:pt x="52" y="48"/>
                    <a:pt x="43" y="62"/>
                  </a:cubicBezTo>
                  <a:cubicBezTo>
                    <a:pt x="33" y="77"/>
                    <a:pt x="18" y="89"/>
                    <a:pt x="0" y="96"/>
                  </a:cubicBezTo>
                  <a:cubicBezTo>
                    <a:pt x="5" y="97"/>
                    <a:pt x="15" y="101"/>
                    <a:pt x="24" y="103"/>
                  </a:cubicBezTo>
                  <a:cubicBezTo>
                    <a:pt x="54" y="86"/>
                    <a:pt x="74" y="53"/>
                    <a:pt x="73" y="16"/>
                  </a:cubicBezTo>
                  <a:cubicBezTo>
                    <a:pt x="73" y="11"/>
                    <a:pt x="72" y="5"/>
                    <a:pt x="72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785"/>
            <p:cNvSpPr>
              <a:spLocks/>
            </p:cNvSpPr>
            <p:nvPr/>
          </p:nvSpPr>
          <p:spPr bwMode="auto">
            <a:xfrm>
              <a:off x="9656763" y="2868613"/>
              <a:ext cx="185738" cy="153987"/>
            </a:xfrm>
            <a:custGeom>
              <a:avLst/>
              <a:gdLst>
                <a:gd name="T0" fmla="*/ 85 w 93"/>
                <a:gd name="T1" fmla="*/ 26 h 77"/>
                <a:gd name="T2" fmla="*/ 57 w 93"/>
                <a:gd name="T3" fmla="*/ 8 h 77"/>
                <a:gd name="T4" fmla="*/ 17 w 93"/>
                <a:gd name="T5" fmla="*/ 17 h 77"/>
                <a:gd name="T6" fmla="*/ 0 w 93"/>
                <a:gd name="T7" fmla="*/ 43 h 77"/>
                <a:gd name="T8" fmla="*/ 0 w 93"/>
                <a:gd name="T9" fmla="*/ 44 h 77"/>
                <a:gd name="T10" fmla="*/ 44 w 93"/>
                <a:gd name="T11" fmla="*/ 77 h 77"/>
                <a:gd name="T12" fmla="*/ 93 w 93"/>
                <a:gd name="T13" fmla="*/ 56 h 77"/>
                <a:gd name="T14" fmla="*/ 85 w 93"/>
                <a:gd name="T15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77">
                  <a:moveTo>
                    <a:pt x="85" y="26"/>
                  </a:moveTo>
                  <a:cubicBezTo>
                    <a:pt x="57" y="8"/>
                    <a:pt x="57" y="8"/>
                    <a:pt x="57" y="8"/>
                  </a:cubicBezTo>
                  <a:cubicBezTo>
                    <a:pt x="44" y="0"/>
                    <a:pt x="26" y="4"/>
                    <a:pt x="17" y="17"/>
                  </a:cubicBezTo>
                  <a:cubicBezTo>
                    <a:pt x="10" y="28"/>
                    <a:pt x="14" y="2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0" y="60"/>
                    <a:pt x="26" y="72"/>
                    <a:pt x="44" y="77"/>
                  </a:cubicBezTo>
                  <a:cubicBezTo>
                    <a:pt x="61" y="71"/>
                    <a:pt x="77" y="64"/>
                    <a:pt x="93" y="56"/>
                  </a:cubicBezTo>
                  <a:cubicBezTo>
                    <a:pt x="93" y="47"/>
                    <a:pt x="90" y="30"/>
                    <a:pt x="85" y="26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786"/>
            <p:cNvSpPr>
              <a:spLocks/>
            </p:cNvSpPr>
            <p:nvPr/>
          </p:nvSpPr>
          <p:spPr bwMode="auto">
            <a:xfrm>
              <a:off x="9596438" y="2833688"/>
              <a:ext cx="147638" cy="207962"/>
            </a:xfrm>
            <a:custGeom>
              <a:avLst/>
              <a:gdLst>
                <a:gd name="T0" fmla="*/ 30 w 74"/>
                <a:gd name="T1" fmla="*/ 62 h 104"/>
                <a:gd name="T2" fmla="*/ 17 w 74"/>
                <a:gd name="T3" fmla="*/ 17 h 104"/>
                <a:gd name="T4" fmla="*/ 18 w 74"/>
                <a:gd name="T5" fmla="*/ 0 h 104"/>
                <a:gd name="T6" fmla="*/ 1 w 74"/>
                <a:gd name="T7" fmla="*/ 0 h 104"/>
                <a:gd name="T8" fmla="*/ 0 w 74"/>
                <a:gd name="T9" fmla="*/ 17 h 104"/>
                <a:gd name="T10" fmla="*/ 51 w 74"/>
                <a:gd name="T11" fmla="*/ 104 h 104"/>
                <a:gd name="T12" fmla="*/ 74 w 74"/>
                <a:gd name="T13" fmla="*/ 95 h 104"/>
                <a:gd name="T14" fmla="*/ 30 w 74"/>
                <a:gd name="T1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4">
                  <a:moveTo>
                    <a:pt x="30" y="62"/>
                  </a:moveTo>
                  <a:cubicBezTo>
                    <a:pt x="22" y="49"/>
                    <a:pt x="17" y="33"/>
                    <a:pt x="17" y="17"/>
                  </a:cubicBezTo>
                  <a:cubicBezTo>
                    <a:pt x="17" y="11"/>
                    <a:pt x="17" y="6"/>
                    <a:pt x="1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0" y="54"/>
                    <a:pt x="20" y="87"/>
                    <a:pt x="51" y="104"/>
                  </a:cubicBezTo>
                  <a:cubicBezTo>
                    <a:pt x="60" y="100"/>
                    <a:pt x="67" y="98"/>
                    <a:pt x="74" y="95"/>
                  </a:cubicBezTo>
                  <a:cubicBezTo>
                    <a:pt x="56" y="90"/>
                    <a:pt x="40" y="78"/>
                    <a:pt x="30" y="6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787"/>
            <p:cNvSpPr>
              <a:spLocks/>
            </p:cNvSpPr>
            <p:nvPr/>
          </p:nvSpPr>
          <p:spPr bwMode="auto">
            <a:xfrm>
              <a:off x="9732963" y="2841625"/>
              <a:ext cx="141288" cy="117475"/>
            </a:xfrm>
            <a:custGeom>
              <a:avLst/>
              <a:gdLst>
                <a:gd name="T0" fmla="*/ 0 w 89"/>
                <a:gd name="T1" fmla="*/ 18 h 74"/>
                <a:gd name="T2" fmla="*/ 75 w 89"/>
                <a:gd name="T3" fmla="*/ 74 h 74"/>
                <a:gd name="T4" fmla="*/ 89 w 89"/>
                <a:gd name="T5" fmla="*/ 55 h 74"/>
                <a:gd name="T6" fmla="*/ 14 w 89"/>
                <a:gd name="T7" fmla="*/ 0 h 74"/>
                <a:gd name="T8" fmla="*/ 0 w 89"/>
                <a:gd name="T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0" y="18"/>
                  </a:moveTo>
                  <a:lnTo>
                    <a:pt x="75" y="74"/>
                  </a:lnTo>
                  <a:lnTo>
                    <a:pt x="89" y="55"/>
                  </a:lnTo>
                  <a:lnTo>
                    <a:pt x="1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788"/>
            <p:cNvSpPr>
              <a:spLocks/>
            </p:cNvSpPr>
            <p:nvPr/>
          </p:nvSpPr>
          <p:spPr bwMode="auto">
            <a:xfrm>
              <a:off x="9274176" y="1652588"/>
              <a:ext cx="274638" cy="123825"/>
            </a:xfrm>
            <a:custGeom>
              <a:avLst/>
              <a:gdLst>
                <a:gd name="T0" fmla="*/ 64 w 137"/>
                <a:gd name="T1" fmla="*/ 28 h 62"/>
                <a:gd name="T2" fmla="*/ 0 w 137"/>
                <a:gd name="T3" fmla="*/ 1 h 62"/>
                <a:gd name="T4" fmla="*/ 0 w 137"/>
                <a:gd name="T5" fmla="*/ 34 h 62"/>
                <a:gd name="T6" fmla="*/ 37 w 137"/>
                <a:gd name="T7" fmla="*/ 57 h 62"/>
                <a:gd name="T8" fmla="*/ 52 w 137"/>
                <a:gd name="T9" fmla="*/ 62 h 62"/>
                <a:gd name="T10" fmla="*/ 92 w 137"/>
                <a:gd name="T11" fmla="*/ 62 h 62"/>
                <a:gd name="T12" fmla="*/ 107 w 137"/>
                <a:gd name="T13" fmla="*/ 58 h 62"/>
                <a:gd name="T14" fmla="*/ 137 w 137"/>
                <a:gd name="T15" fmla="*/ 37 h 62"/>
                <a:gd name="T16" fmla="*/ 137 w 137"/>
                <a:gd name="T17" fmla="*/ 0 h 62"/>
                <a:gd name="T18" fmla="*/ 64 w 137"/>
                <a:gd name="T1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62">
                  <a:moveTo>
                    <a:pt x="64" y="28"/>
                  </a:moveTo>
                  <a:cubicBezTo>
                    <a:pt x="64" y="28"/>
                    <a:pt x="37" y="2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41"/>
                    <a:pt x="26" y="51"/>
                    <a:pt x="37" y="57"/>
                  </a:cubicBezTo>
                  <a:cubicBezTo>
                    <a:pt x="42" y="61"/>
                    <a:pt x="52" y="62"/>
                    <a:pt x="5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102" y="61"/>
                    <a:pt x="107" y="58"/>
                  </a:cubicBezTo>
                  <a:cubicBezTo>
                    <a:pt x="116" y="52"/>
                    <a:pt x="126" y="44"/>
                    <a:pt x="137" y="3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8" y="19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89"/>
            <p:cNvSpPr>
              <a:spLocks/>
            </p:cNvSpPr>
            <p:nvPr/>
          </p:nvSpPr>
          <p:spPr bwMode="auto">
            <a:xfrm>
              <a:off x="9110663" y="1049338"/>
              <a:ext cx="592138" cy="698500"/>
            </a:xfrm>
            <a:custGeom>
              <a:avLst/>
              <a:gdLst>
                <a:gd name="T0" fmla="*/ 281 w 296"/>
                <a:gd name="T1" fmla="*/ 157 h 349"/>
                <a:gd name="T2" fmla="*/ 270 w 296"/>
                <a:gd name="T3" fmla="*/ 158 h 349"/>
                <a:gd name="T4" fmla="*/ 266 w 296"/>
                <a:gd name="T5" fmla="*/ 69 h 349"/>
                <a:gd name="T6" fmla="*/ 149 w 296"/>
                <a:gd name="T7" fmla="*/ 0 h 349"/>
                <a:gd name="T8" fmla="*/ 149 w 296"/>
                <a:gd name="T9" fmla="*/ 0 h 349"/>
                <a:gd name="T10" fmla="*/ 149 w 296"/>
                <a:gd name="T11" fmla="*/ 0 h 349"/>
                <a:gd name="T12" fmla="*/ 37 w 296"/>
                <a:gd name="T13" fmla="*/ 69 h 349"/>
                <a:gd name="T14" fmla="*/ 31 w 296"/>
                <a:gd name="T15" fmla="*/ 161 h 349"/>
                <a:gd name="T16" fmla="*/ 15 w 296"/>
                <a:gd name="T17" fmla="*/ 157 h 349"/>
                <a:gd name="T18" fmla="*/ 6 w 296"/>
                <a:gd name="T19" fmla="*/ 199 h 349"/>
                <a:gd name="T20" fmla="*/ 33 w 296"/>
                <a:gd name="T21" fmla="*/ 227 h 349"/>
                <a:gd name="T22" fmla="*/ 37 w 296"/>
                <a:gd name="T23" fmla="*/ 293 h 349"/>
                <a:gd name="T24" fmla="*/ 115 w 296"/>
                <a:gd name="T25" fmla="*/ 345 h 349"/>
                <a:gd name="T26" fmla="*/ 128 w 296"/>
                <a:gd name="T27" fmla="*/ 349 h 349"/>
                <a:gd name="T28" fmla="*/ 169 w 296"/>
                <a:gd name="T29" fmla="*/ 349 h 349"/>
                <a:gd name="T30" fmla="*/ 183 w 296"/>
                <a:gd name="T31" fmla="*/ 345 h 349"/>
                <a:gd name="T32" fmla="*/ 262 w 296"/>
                <a:gd name="T33" fmla="*/ 293 h 349"/>
                <a:gd name="T34" fmla="*/ 267 w 296"/>
                <a:gd name="T35" fmla="*/ 226 h 349"/>
                <a:gd name="T36" fmla="*/ 290 w 296"/>
                <a:gd name="T37" fmla="*/ 199 h 349"/>
                <a:gd name="T38" fmla="*/ 281 w 296"/>
                <a:gd name="T39" fmla="*/ 15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6" h="349">
                  <a:moveTo>
                    <a:pt x="281" y="157"/>
                  </a:moveTo>
                  <a:cubicBezTo>
                    <a:pt x="278" y="156"/>
                    <a:pt x="274" y="156"/>
                    <a:pt x="270" y="158"/>
                  </a:cubicBezTo>
                  <a:cubicBezTo>
                    <a:pt x="272" y="116"/>
                    <a:pt x="271" y="78"/>
                    <a:pt x="266" y="69"/>
                  </a:cubicBezTo>
                  <a:cubicBezTo>
                    <a:pt x="236" y="23"/>
                    <a:pt x="201" y="2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8" y="2"/>
                    <a:pt x="67" y="23"/>
                    <a:pt x="37" y="69"/>
                  </a:cubicBezTo>
                  <a:cubicBezTo>
                    <a:pt x="31" y="78"/>
                    <a:pt x="30" y="118"/>
                    <a:pt x="31" y="161"/>
                  </a:cubicBezTo>
                  <a:cubicBezTo>
                    <a:pt x="26" y="157"/>
                    <a:pt x="20" y="156"/>
                    <a:pt x="15" y="157"/>
                  </a:cubicBezTo>
                  <a:cubicBezTo>
                    <a:pt x="4" y="161"/>
                    <a:pt x="0" y="180"/>
                    <a:pt x="6" y="199"/>
                  </a:cubicBezTo>
                  <a:cubicBezTo>
                    <a:pt x="12" y="215"/>
                    <a:pt x="23" y="227"/>
                    <a:pt x="33" y="227"/>
                  </a:cubicBezTo>
                  <a:cubicBezTo>
                    <a:pt x="35" y="264"/>
                    <a:pt x="37" y="293"/>
                    <a:pt x="37" y="293"/>
                  </a:cubicBezTo>
                  <a:cubicBezTo>
                    <a:pt x="72" y="317"/>
                    <a:pt x="95" y="333"/>
                    <a:pt x="115" y="345"/>
                  </a:cubicBezTo>
                  <a:cubicBezTo>
                    <a:pt x="120" y="348"/>
                    <a:pt x="128" y="349"/>
                    <a:pt x="128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9" y="349"/>
                    <a:pt x="179" y="348"/>
                    <a:pt x="183" y="345"/>
                  </a:cubicBezTo>
                  <a:cubicBezTo>
                    <a:pt x="204" y="333"/>
                    <a:pt x="227" y="317"/>
                    <a:pt x="262" y="293"/>
                  </a:cubicBezTo>
                  <a:cubicBezTo>
                    <a:pt x="262" y="293"/>
                    <a:pt x="264" y="264"/>
                    <a:pt x="267" y="226"/>
                  </a:cubicBezTo>
                  <a:cubicBezTo>
                    <a:pt x="276" y="224"/>
                    <a:pt x="285" y="213"/>
                    <a:pt x="290" y="199"/>
                  </a:cubicBezTo>
                  <a:cubicBezTo>
                    <a:pt x="296" y="180"/>
                    <a:pt x="292" y="161"/>
                    <a:pt x="281" y="157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790"/>
            <p:cNvSpPr>
              <a:spLocks/>
            </p:cNvSpPr>
            <p:nvPr/>
          </p:nvSpPr>
          <p:spPr bwMode="auto">
            <a:xfrm>
              <a:off x="9458326" y="1296988"/>
              <a:ext cx="152400" cy="82550"/>
            </a:xfrm>
            <a:custGeom>
              <a:avLst/>
              <a:gdLst>
                <a:gd name="T0" fmla="*/ 5 w 76"/>
                <a:gd name="T1" fmla="*/ 19 h 41"/>
                <a:gd name="T2" fmla="*/ 65 w 76"/>
                <a:gd name="T3" fmla="*/ 22 h 41"/>
                <a:gd name="T4" fmla="*/ 42 w 76"/>
                <a:gd name="T5" fmla="*/ 23 h 41"/>
                <a:gd name="T6" fmla="*/ 7 w 76"/>
                <a:gd name="T7" fmla="*/ 25 h 41"/>
                <a:gd name="T8" fmla="*/ 5 w 76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1">
                  <a:moveTo>
                    <a:pt x="5" y="19"/>
                  </a:moveTo>
                  <a:cubicBezTo>
                    <a:pt x="8" y="17"/>
                    <a:pt x="51" y="0"/>
                    <a:pt x="65" y="22"/>
                  </a:cubicBezTo>
                  <a:cubicBezTo>
                    <a:pt x="76" y="41"/>
                    <a:pt x="55" y="22"/>
                    <a:pt x="42" y="23"/>
                  </a:cubicBezTo>
                  <a:cubicBezTo>
                    <a:pt x="25" y="23"/>
                    <a:pt x="20" y="23"/>
                    <a:pt x="7" y="25"/>
                  </a:cubicBezTo>
                  <a:cubicBezTo>
                    <a:pt x="2" y="26"/>
                    <a:pt x="0" y="21"/>
                    <a:pt x="5" y="19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791"/>
            <p:cNvSpPr>
              <a:spLocks/>
            </p:cNvSpPr>
            <p:nvPr/>
          </p:nvSpPr>
          <p:spPr bwMode="auto">
            <a:xfrm>
              <a:off x="9202738" y="1301750"/>
              <a:ext cx="147638" cy="77787"/>
            </a:xfrm>
            <a:custGeom>
              <a:avLst/>
              <a:gdLst>
                <a:gd name="T0" fmla="*/ 69 w 74"/>
                <a:gd name="T1" fmla="*/ 17 h 39"/>
                <a:gd name="T2" fmla="*/ 11 w 74"/>
                <a:gd name="T3" fmla="*/ 21 h 39"/>
                <a:gd name="T4" fmla="*/ 33 w 74"/>
                <a:gd name="T5" fmla="*/ 21 h 39"/>
                <a:gd name="T6" fmla="*/ 67 w 74"/>
                <a:gd name="T7" fmla="*/ 24 h 39"/>
                <a:gd name="T8" fmla="*/ 69 w 74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69" y="17"/>
                  </a:moveTo>
                  <a:cubicBezTo>
                    <a:pt x="66" y="15"/>
                    <a:pt x="24" y="0"/>
                    <a:pt x="11" y="21"/>
                  </a:cubicBezTo>
                  <a:cubicBezTo>
                    <a:pt x="0" y="39"/>
                    <a:pt x="20" y="21"/>
                    <a:pt x="33" y="21"/>
                  </a:cubicBezTo>
                  <a:cubicBezTo>
                    <a:pt x="50" y="21"/>
                    <a:pt x="60" y="23"/>
                    <a:pt x="67" y="24"/>
                  </a:cubicBezTo>
                  <a:cubicBezTo>
                    <a:pt x="72" y="24"/>
                    <a:pt x="74" y="20"/>
                    <a:pt x="69" y="17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92"/>
            <p:cNvSpPr>
              <a:spLocks/>
            </p:cNvSpPr>
            <p:nvPr/>
          </p:nvSpPr>
          <p:spPr bwMode="auto">
            <a:xfrm>
              <a:off x="9247188" y="1366838"/>
              <a:ext cx="96838" cy="46037"/>
            </a:xfrm>
            <a:custGeom>
              <a:avLst/>
              <a:gdLst>
                <a:gd name="T0" fmla="*/ 49 w 49"/>
                <a:gd name="T1" fmla="*/ 18 h 23"/>
                <a:gd name="T2" fmla="*/ 21 w 49"/>
                <a:gd name="T3" fmla="*/ 23 h 23"/>
                <a:gd name="T4" fmla="*/ 0 w 49"/>
                <a:gd name="T5" fmla="*/ 12 h 23"/>
                <a:gd name="T6" fmla="*/ 21 w 49"/>
                <a:gd name="T7" fmla="*/ 0 h 23"/>
                <a:gd name="T8" fmla="*/ 49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18"/>
                  </a:moveTo>
                  <a:cubicBezTo>
                    <a:pt x="35" y="23"/>
                    <a:pt x="29" y="23"/>
                    <a:pt x="21" y="23"/>
                  </a:cubicBezTo>
                  <a:cubicBezTo>
                    <a:pt x="10" y="23"/>
                    <a:pt x="0" y="19"/>
                    <a:pt x="0" y="12"/>
                  </a:cubicBezTo>
                  <a:cubicBezTo>
                    <a:pt x="0" y="5"/>
                    <a:pt x="10" y="0"/>
                    <a:pt x="21" y="0"/>
                  </a:cubicBezTo>
                  <a:cubicBezTo>
                    <a:pt x="33" y="0"/>
                    <a:pt x="48" y="12"/>
                    <a:pt x="4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Oval 793"/>
            <p:cNvSpPr>
              <a:spLocks noChangeArrowheads="1"/>
            </p:cNvSpPr>
            <p:nvPr/>
          </p:nvSpPr>
          <p:spPr bwMode="auto">
            <a:xfrm>
              <a:off x="9269413" y="1366838"/>
              <a:ext cx="42863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Oval 794"/>
            <p:cNvSpPr>
              <a:spLocks noChangeArrowheads="1"/>
            </p:cNvSpPr>
            <p:nvPr/>
          </p:nvSpPr>
          <p:spPr bwMode="auto">
            <a:xfrm>
              <a:off x="9277351" y="1374775"/>
              <a:ext cx="26988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Oval 795"/>
            <p:cNvSpPr>
              <a:spLocks noChangeArrowheads="1"/>
            </p:cNvSpPr>
            <p:nvPr/>
          </p:nvSpPr>
          <p:spPr bwMode="auto">
            <a:xfrm>
              <a:off x="9299576" y="1385888"/>
              <a:ext cx="12700" cy="95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796"/>
            <p:cNvSpPr>
              <a:spLocks/>
            </p:cNvSpPr>
            <p:nvPr/>
          </p:nvSpPr>
          <p:spPr bwMode="auto">
            <a:xfrm>
              <a:off x="9239251" y="1360488"/>
              <a:ext cx="104775" cy="42862"/>
            </a:xfrm>
            <a:custGeom>
              <a:avLst/>
              <a:gdLst>
                <a:gd name="T0" fmla="*/ 53 w 53"/>
                <a:gd name="T1" fmla="*/ 21 h 21"/>
                <a:gd name="T2" fmla="*/ 34 w 53"/>
                <a:gd name="T3" fmla="*/ 10 h 21"/>
                <a:gd name="T4" fmla="*/ 5 w 53"/>
                <a:gd name="T5" fmla="*/ 19 h 21"/>
                <a:gd name="T6" fmla="*/ 12 w 53"/>
                <a:gd name="T7" fmla="*/ 5 h 21"/>
                <a:gd name="T8" fmla="*/ 52 w 53"/>
                <a:gd name="T9" fmla="*/ 18 h 21"/>
                <a:gd name="T10" fmla="*/ 53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53" y="21"/>
                  </a:moveTo>
                  <a:cubicBezTo>
                    <a:pt x="53" y="21"/>
                    <a:pt x="49" y="14"/>
                    <a:pt x="34" y="10"/>
                  </a:cubicBezTo>
                  <a:cubicBezTo>
                    <a:pt x="22" y="6"/>
                    <a:pt x="6" y="11"/>
                    <a:pt x="5" y="19"/>
                  </a:cubicBezTo>
                  <a:cubicBezTo>
                    <a:pt x="1" y="16"/>
                    <a:pt x="0" y="9"/>
                    <a:pt x="12" y="5"/>
                  </a:cubicBezTo>
                  <a:cubicBezTo>
                    <a:pt x="26" y="0"/>
                    <a:pt x="42" y="3"/>
                    <a:pt x="52" y="18"/>
                  </a:cubicBezTo>
                  <a:cubicBezTo>
                    <a:pt x="52" y="19"/>
                    <a:pt x="53" y="20"/>
                    <a:pt x="53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797"/>
            <p:cNvSpPr>
              <a:spLocks/>
            </p:cNvSpPr>
            <p:nvPr/>
          </p:nvSpPr>
          <p:spPr bwMode="auto">
            <a:xfrm>
              <a:off x="9466263" y="1366838"/>
              <a:ext cx="98425" cy="46037"/>
            </a:xfrm>
            <a:custGeom>
              <a:avLst/>
              <a:gdLst>
                <a:gd name="T0" fmla="*/ 0 w 49"/>
                <a:gd name="T1" fmla="*/ 18 h 23"/>
                <a:gd name="T2" fmla="*/ 27 w 49"/>
                <a:gd name="T3" fmla="*/ 23 h 23"/>
                <a:gd name="T4" fmla="*/ 49 w 49"/>
                <a:gd name="T5" fmla="*/ 13 h 23"/>
                <a:gd name="T6" fmla="*/ 28 w 49"/>
                <a:gd name="T7" fmla="*/ 0 h 23"/>
                <a:gd name="T8" fmla="*/ 0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18"/>
                  </a:moveTo>
                  <a:cubicBezTo>
                    <a:pt x="14" y="23"/>
                    <a:pt x="19" y="23"/>
                    <a:pt x="27" y="23"/>
                  </a:cubicBezTo>
                  <a:cubicBezTo>
                    <a:pt x="39" y="23"/>
                    <a:pt x="49" y="20"/>
                    <a:pt x="49" y="13"/>
                  </a:cubicBezTo>
                  <a:cubicBezTo>
                    <a:pt x="49" y="6"/>
                    <a:pt x="39" y="0"/>
                    <a:pt x="28" y="0"/>
                  </a:cubicBezTo>
                  <a:cubicBezTo>
                    <a:pt x="16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Oval 798"/>
            <p:cNvSpPr>
              <a:spLocks noChangeArrowheads="1"/>
            </p:cNvSpPr>
            <p:nvPr/>
          </p:nvSpPr>
          <p:spPr bwMode="auto">
            <a:xfrm>
              <a:off x="9498013" y="1366838"/>
              <a:ext cx="44450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Oval 799"/>
            <p:cNvSpPr>
              <a:spLocks noChangeArrowheads="1"/>
            </p:cNvSpPr>
            <p:nvPr/>
          </p:nvSpPr>
          <p:spPr bwMode="auto">
            <a:xfrm>
              <a:off x="9505951" y="1374775"/>
              <a:ext cx="28575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Oval 800"/>
            <p:cNvSpPr>
              <a:spLocks noChangeArrowheads="1"/>
            </p:cNvSpPr>
            <p:nvPr/>
          </p:nvSpPr>
          <p:spPr bwMode="auto">
            <a:xfrm>
              <a:off x="9528176" y="1382713"/>
              <a:ext cx="14288" cy="11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801"/>
            <p:cNvSpPr>
              <a:spLocks/>
            </p:cNvSpPr>
            <p:nvPr/>
          </p:nvSpPr>
          <p:spPr bwMode="auto">
            <a:xfrm>
              <a:off x="9466263" y="1360488"/>
              <a:ext cx="106363" cy="42862"/>
            </a:xfrm>
            <a:custGeom>
              <a:avLst/>
              <a:gdLst>
                <a:gd name="T0" fmla="*/ 0 w 53"/>
                <a:gd name="T1" fmla="*/ 21 h 21"/>
                <a:gd name="T2" fmla="*/ 20 w 53"/>
                <a:gd name="T3" fmla="*/ 10 h 21"/>
                <a:gd name="T4" fmla="*/ 48 w 53"/>
                <a:gd name="T5" fmla="*/ 19 h 21"/>
                <a:gd name="T6" fmla="*/ 40 w 53"/>
                <a:gd name="T7" fmla="*/ 5 h 21"/>
                <a:gd name="T8" fmla="*/ 2 w 53"/>
                <a:gd name="T9" fmla="*/ 18 h 21"/>
                <a:gd name="T10" fmla="*/ 0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0" y="21"/>
                  </a:moveTo>
                  <a:cubicBezTo>
                    <a:pt x="0" y="21"/>
                    <a:pt x="4" y="14"/>
                    <a:pt x="20" y="10"/>
                  </a:cubicBezTo>
                  <a:cubicBezTo>
                    <a:pt x="31" y="6"/>
                    <a:pt x="48" y="11"/>
                    <a:pt x="48" y="19"/>
                  </a:cubicBezTo>
                  <a:cubicBezTo>
                    <a:pt x="53" y="16"/>
                    <a:pt x="52" y="9"/>
                    <a:pt x="40" y="5"/>
                  </a:cubicBezTo>
                  <a:cubicBezTo>
                    <a:pt x="27" y="0"/>
                    <a:pt x="11" y="3"/>
                    <a:pt x="2" y="18"/>
                  </a:cubicBezTo>
                  <a:cubicBezTo>
                    <a:pt x="1" y="19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802"/>
            <p:cNvSpPr>
              <a:spLocks/>
            </p:cNvSpPr>
            <p:nvPr/>
          </p:nvSpPr>
          <p:spPr bwMode="auto">
            <a:xfrm>
              <a:off x="9358313" y="1506538"/>
              <a:ext cx="92075" cy="34925"/>
            </a:xfrm>
            <a:custGeom>
              <a:avLst/>
              <a:gdLst>
                <a:gd name="T0" fmla="*/ 32 w 46"/>
                <a:gd name="T1" fmla="*/ 10 h 17"/>
                <a:gd name="T2" fmla="*/ 14 w 46"/>
                <a:gd name="T3" fmla="*/ 10 h 17"/>
                <a:gd name="T4" fmla="*/ 1 w 46"/>
                <a:gd name="T5" fmla="*/ 0 h 17"/>
                <a:gd name="T6" fmla="*/ 0 w 46"/>
                <a:gd name="T7" fmla="*/ 6 h 17"/>
                <a:gd name="T8" fmla="*/ 18 w 46"/>
                <a:gd name="T9" fmla="*/ 17 h 17"/>
                <a:gd name="T10" fmla="*/ 28 w 46"/>
                <a:gd name="T11" fmla="*/ 17 h 17"/>
                <a:gd name="T12" fmla="*/ 46 w 46"/>
                <a:gd name="T13" fmla="*/ 6 h 17"/>
                <a:gd name="T14" fmla="*/ 45 w 46"/>
                <a:gd name="T15" fmla="*/ 0 h 17"/>
                <a:gd name="T16" fmla="*/ 32 w 46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7">
                  <a:moveTo>
                    <a:pt x="32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8" y="10"/>
                    <a:pt x="3" y="6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4"/>
                    <a:pt x="10" y="17"/>
                    <a:pt x="1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5" y="17"/>
                    <a:pt x="46" y="14"/>
                    <a:pt x="46" y="6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6"/>
                    <a:pt x="38" y="10"/>
                    <a:pt x="32" y="10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803"/>
            <p:cNvSpPr>
              <a:spLocks/>
            </p:cNvSpPr>
            <p:nvPr/>
          </p:nvSpPr>
          <p:spPr bwMode="auto">
            <a:xfrm>
              <a:off x="9124951" y="1374775"/>
              <a:ext cx="41275" cy="90487"/>
            </a:xfrm>
            <a:custGeom>
              <a:avLst/>
              <a:gdLst>
                <a:gd name="T0" fmla="*/ 0 w 21"/>
                <a:gd name="T1" fmla="*/ 8 h 45"/>
                <a:gd name="T2" fmla="*/ 7 w 21"/>
                <a:gd name="T3" fmla="*/ 1 h 45"/>
                <a:gd name="T4" fmla="*/ 19 w 21"/>
                <a:gd name="T5" fmla="*/ 25 h 45"/>
                <a:gd name="T6" fmla="*/ 19 w 21"/>
                <a:gd name="T7" fmla="*/ 42 h 45"/>
                <a:gd name="T8" fmla="*/ 8 w 21"/>
                <a:gd name="T9" fmla="*/ 11 h 45"/>
                <a:gd name="T10" fmla="*/ 0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0" y="8"/>
                  </a:moveTo>
                  <a:cubicBezTo>
                    <a:pt x="0" y="7"/>
                    <a:pt x="3" y="0"/>
                    <a:pt x="7" y="1"/>
                  </a:cubicBezTo>
                  <a:cubicBezTo>
                    <a:pt x="13" y="3"/>
                    <a:pt x="16" y="14"/>
                    <a:pt x="19" y="25"/>
                  </a:cubicBezTo>
                  <a:cubicBezTo>
                    <a:pt x="21" y="36"/>
                    <a:pt x="20" y="45"/>
                    <a:pt x="19" y="42"/>
                  </a:cubicBezTo>
                  <a:cubicBezTo>
                    <a:pt x="17" y="37"/>
                    <a:pt x="15" y="24"/>
                    <a:pt x="8" y="11"/>
                  </a:cubicBezTo>
                  <a:cubicBezTo>
                    <a:pt x="4" y="3"/>
                    <a:pt x="1" y="20"/>
                    <a:pt x="0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804"/>
            <p:cNvSpPr>
              <a:spLocks/>
            </p:cNvSpPr>
            <p:nvPr/>
          </p:nvSpPr>
          <p:spPr bwMode="auto">
            <a:xfrm>
              <a:off x="9647238" y="1374775"/>
              <a:ext cx="41275" cy="90487"/>
            </a:xfrm>
            <a:custGeom>
              <a:avLst/>
              <a:gdLst>
                <a:gd name="T0" fmla="*/ 21 w 21"/>
                <a:gd name="T1" fmla="*/ 8 h 45"/>
                <a:gd name="T2" fmla="*/ 14 w 21"/>
                <a:gd name="T3" fmla="*/ 1 h 45"/>
                <a:gd name="T4" fmla="*/ 2 w 21"/>
                <a:gd name="T5" fmla="*/ 25 h 45"/>
                <a:gd name="T6" fmla="*/ 2 w 21"/>
                <a:gd name="T7" fmla="*/ 42 h 45"/>
                <a:gd name="T8" fmla="*/ 13 w 21"/>
                <a:gd name="T9" fmla="*/ 11 h 45"/>
                <a:gd name="T10" fmla="*/ 21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8"/>
                  </a:moveTo>
                  <a:cubicBezTo>
                    <a:pt x="21" y="7"/>
                    <a:pt x="18" y="0"/>
                    <a:pt x="14" y="1"/>
                  </a:cubicBezTo>
                  <a:cubicBezTo>
                    <a:pt x="9" y="3"/>
                    <a:pt x="5" y="14"/>
                    <a:pt x="2" y="25"/>
                  </a:cubicBezTo>
                  <a:cubicBezTo>
                    <a:pt x="0" y="36"/>
                    <a:pt x="1" y="45"/>
                    <a:pt x="2" y="42"/>
                  </a:cubicBezTo>
                  <a:cubicBezTo>
                    <a:pt x="4" y="37"/>
                    <a:pt x="6" y="24"/>
                    <a:pt x="13" y="11"/>
                  </a:cubicBezTo>
                  <a:cubicBezTo>
                    <a:pt x="17" y="3"/>
                    <a:pt x="20" y="20"/>
                    <a:pt x="21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805"/>
            <p:cNvSpPr>
              <a:spLocks/>
            </p:cNvSpPr>
            <p:nvPr/>
          </p:nvSpPr>
          <p:spPr bwMode="auto">
            <a:xfrm>
              <a:off x="9148763" y="995363"/>
              <a:ext cx="531813" cy="460375"/>
            </a:xfrm>
            <a:custGeom>
              <a:avLst/>
              <a:gdLst>
                <a:gd name="T0" fmla="*/ 223 w 266"/>
                <a:gd name="T1" fmla="*/ 34 h 230"/>
                <a:gd name="T2" fmla="*/ 58 w 266"/>
                <a:gd name="T3" fmla="*/ 24 h 230"/>
                <a:gd name="T4" fmla="*/ 1 w 266"/>
                <a:gd name="T5" fmla="*/ 83 h 230"/>
                <a:gd name="T6" fmla="*/ 2 w 266"/>
                <a:gd name="T7" fmla="*/ 184 h 230"/>
                <a:gd name="T8" fmla="*/ 11 w 266"/>
                <a:gd name="T9" fmla="*/ 187 h 230"/>
                <a:gd name="T10" fmla="*/ 18 w 266"/>
                <a:gd name="T11" fmla="*/ 219 h 230"/>
                <a:gd name="T12" fmla="*/ 25 w 266"/>
                <a:gd name="T13" fmla="*/ 169 h 230"/>
                <a:gd name="T14" fmla="*/ 105 w 266"/>
                <a:gd name="T15" fmla="*/ 89 h 230"/>
                <a:gd name="T16" fmla="*/ 67 w 266"/>
                <a:gd name="T17" fmla="*/ 122 h 230"/>
                <a:gd name="T18" fmla="*/ 145 w 266"/>
                <a:gd name="T19" fmla="*/ 100 h 230"/>
                <a:gd name="T20" fmla="*/ 145 w 266"/>
                <a:gd name="T21" fmla="*/ 118 h 230"/>
                <a:gd name="T22" fmla="*/ 201 w 266"/>
                <a:gd name="T23" fmla="*/ 98 h 230"/>
                <a:gd name="T24" fmla="*/ 230 w 266"/>
                <a:gd name="T25" fmla="*/ 120 h 230"/>
                <a:gd name="T26" fmla="*/ 238 w 266"/>
                <a:gd name="T27" fmla="*/ 230 h 230"/>
                <a:gd name="T28" fmla="*/ 254 w 266"/>
                <a:gd name="T29" fmla="*/ 184 h 230"/>
                <a:gd name="T30" fmla="*/ 257 w 266"/>
                <a:gd name="T31" fmla="*/ 184 h 230"/>
                <a:gd name="T32" fmla="*/ 259 w 266"/>
                <a:gd name="T33" fmla="*/ 149 h 230"/>
                <a:gd name="T34" fmla="*/ 223 w 266"/>
                <a:gd name="T35" fmla="*/ 3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30">
                  <a:moveTo>
                    <a:pt x="223" y="34"/>
                  </a:moveTo>
                  <a:cubicBezTo>
                    <a:pt x="203" y="0"/>
                    <a:pt x="93" y="14"/>
                    <a:pt x="58" y="24"/>
                  </a:cubicBezTo>
                  <a:cubicBezTo>
                    <a:pt x="23" y="34"/>
                    <a:pt x="0" y="53"/>
                    <a:pt x="1" y="83"/>
                  </a:cubicBezTo>
                  <a:cubicBezTo>
                    <a:pt x="2" y="109"/>
                    <a:pt x="2" y="168"/>
                    <a:pt x="2" y="184"/>
                  </a:cubicBezTo>
                  <a:cubicBezTo>
                    <a:pt x="5" y="184"/>
                    <a:pt x="8" y="185"/>
                    <a:pt x="11" y="18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10" y="72"/>
                    <a:pt x="105" y="89"/>
                  </a:cubicBezTo>
                  <a:cubicBezTo>
                    <a:pt x="92" y="97"/>
                    <a:pt x="67" y="122"/>
                    <a:pt x="67" y="122"/>
                  </a:cubicBezTo>
                  <a:cubicBezTo>
                    <a:pt x="67" y="122"/>
                    <a:pt x="123" y="109"/>
                    <a:pt x="145" y="100"/>
                  </a:cubicBezTo>
                  <a:cubicBezTo>
                    <a:pt x="167" y="92"/>
                    <a:pt x="145" y="118"/>
                    <a:pt x="145" y="118"/>
                  </a:cubicBezTo>
                  <a:cubicBezTo>
                    <a:pt x="145" y="118"/>
                    <a:pt x="187" y="103"/>
                    <a:pt x="201" y="98"/>
                  </a:cubicBezTo>
                  <a:cubicBezTo>
                    <a:pt x="214" y="93"/>
                    <a:pt x="227" y="97"/>
                    <a:pt x="230" y="120"/>
                  </a:cubicBezTo>
                  <a:cubicBezTo>
                    <a:pt x="232" y="143"/>
                    <a:pt x="238" y="230"/>
                    <a:pt x="238" y="230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5" y="184"/>
                    <a:pt x="256" y="184"/>
                    <a:pt x="257" y="184"/>
                  </a:cubicBezTo>
                  <a:cubicBezTo>
                    <a:pt x="258" y="174"/>
                    <a:pt x="258" y="163"/>
                    <a:pt x="259" y="149"/>
                  </a:cubicBezTo>
                  <a:cubicBezTo>
                    <a:pt x="266" y="11"/>
                    <a:pt x="237" y="59"/>
                    <a:pt x="223" y="34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806"/>
            <p:cNvSpPr>
              <a:spLocks/>
            </p:cNvSpPr>
            <p:nvPr/>
          </p:nvSpPr>
          <p:spPr bwMode="auto">
            <a:xfrm>
              <a:off x="9340851" y="1604963"/>
              <a:ext cx="125413" cy="30162"/>
            </a:xfrm>
            <a:custGeom>
              <a:avLst/>
              <a:gdLst>
                <a:gd name="T0" fmla="*/ 0 w 63"/>
                <a:gd name="T1" fmla="*/ 0 h 15"/>
                <a:gd name="T2" fmla="*/ 12 w 63"/>
                <a:gd name="T3" fmla="*/ 15 h 15"/>
                <a:gd name="T4" fmla="*/ 52 w 63"/>
                <a:gd name="T5" fmla="*/ 15 h 15"/>
                <a:gd name="T6" fmla="*/ 63 w 63"/>
                <a:gd name="T7" fmla="*/ 0 h 15"/>
                <a:gd name="T8" fmla="*/ 0 w 6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1" y="5"/>
                    <a:pt x="8" y="15"/>
                    <a:pt x="1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6" y="15"/>
                    <a:pt x="62" y="5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807"/>
            <p:cNvSpPr>
              <a:spLocks/>
            </p:cNvSpPr>
            <p:nvPr/>
          </p:nvSpPr>
          <p:spPr bwMode="auto">
            <a:xfrm>
              <a:off x="9324976" y="1589088"/>
              <a:ext cx="160338" cy="23812"/>
            </a:xfrm>
            <a:custGeom>
              <a:avLst/>
              <a:gdLst>
                <a:gd name="T0" fmla="*/ 58 w 80"/>
                <a:gd name="T1" fmla="*/ 10 h 12"/>
                <a:gd name="T2" fmla="*/ 18 w 80"/>
                <a:gd name="T3" fmla="*/ 10 h 12"/>
                <a:gd name="T4" fmla="*/ 1 w 80"/>
                <a:gd name="T5" fmla="*/ 3 h 12"/>
                <a:gd name="T6" fmla="*/ 4 w 80"/>
                <a:gd name="T7" fmla="*/ 3 h 12"/>
                <a:gd name="T8" fmla="*/ 16 w 80"/>
                <a:gd name="T9" fmla="*/ 4 h 12"/>
                <a:gd name="T10" fmla="*/ 38 w 80"/>
                <a:gd name="T11" fmla="*/ 4 h 12"/>
                <a:gd name="T12" fmla="*/ 60 w 80"/>
                <a:gd name="T13" fmla="*/ 4 h 12"/>
                <a:gd name="T14" fmla="*/ 75 w 80"/>
                <a:gd name="T15" fmla="*/ 6 h 12"/>
                <a:gd name="T16" fmla="*/ 79 w 80"/>
                <a:gd name="T17" fmla="*/ 6 h 12"/>
                <a:gd name="T18" fmla="*/ 58 w 8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2">
                  <a:moveTo>
                    <a:pt x="58" y="10"/>
                  </a:moveTo>
                  <a:cubicBezTo>
                    <a:pt x="50" y="9"/>
                    <a:pt x="22" y="10"/>
                    <a:pt x="18" y="10"/>
                  </a:cubicBezTo>
                  <a:cubicBezTo>
                    <a:pt x="7" y="10"/>
                    <a:pt x="0" y="4"/>
                    <a:pt x="1" y="3"/>
                  </a:cubicBezTo>
                  <a:cubicBezTo>
                    <a:pt x="1" y="1"/>
                    <a:pt x="3" y="1"/>
                    <a:pt x="4" y="3"/>
                  </a:cubicBezTo>
                  <a:cubicBezTo>
                    <a:pt x="5" y="5"/>
                    <a:pt x="12" y="4"/>
                    <a:pt x="16" y="4"/>
                  </a:cubicBezTo>
                  <a:cubicBezTo>
                    <a:pt x="34" y="0"/>
                    <a:pt x="30" y="4"/>
                    <a:pt x="38" y="4"/>
                  </a:cubicBezTo>
                  <a:cubicBezTo>
                    <a:pt x="47" y="4"/>
                    <a:pt x="44" y="0"/>
                    <a:pt x="60" y="4"/>
                  </a:cubicBezTo>
                  <a:cubicBezTo>
                    <a:pt x="65" y="5"/>
                    <a:pt x="73" y="7"/>
                    <a:pt x="75" y="6"/>
                  </a:cubicBezTo>
                  <a:cubicBezTo>
                    <a:pt x="77" y="5"/>
                    <a:pt x="79" y="4"/>
                    <a:pt x="79" y="6"/>
                  </a:cubicBezTo>
                  <a:cubicBezTo>
                    <a:pt x="80" y="7"/>
                    <a:pt x="72" y="12"/>
                    <a:pt x="58" y="10"/>
                  </a:cubicBezTo>
                  <a:close/>
                </a:path>
              </a:pathLst>
            </a:custGeom>
            <a:solidFill>
              <a:srgbClr val="D87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4842963" y="4058322"/>
            <a:ext cx="407861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40GB 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书籍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22609" y="290852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4BC0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317834" y="671970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08309" y="385417"/>
            <a:ext cx="70068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关注免费赠送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+40GB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视频教程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549776" y="5908840"/>
            <a:ext cx="37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QQ: 418157732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（备注</a:t>
            </a:r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51PPT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）</a:t>
            </a:r>
            <a:endParaRPr lang="zh-CN" altLang="en-US" sz="2000" b="1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5" name="qq-social-logo-of-a-penguin_49013"/>
          <p:cNvSpPr>
            <a:spLocks noChangeAspect="1"/>
          </p:cNvSpPr>
          <p:nvPr/>
        </p:nvSpPr>
        <p:spPr bwMode="auto">
          <a:xfrm>
            <a:off x="4913714" y="5846625"/>
            <a:ext cx="538136" cy="549425"/>
          </a:xfrm>
          <a:custGeom>
            <a:avLst/>
            <a:gdLst>
              <a:gd name="connsiteX0" fmla="*/ 120973 w 594062"/>
              <a:gd name="connsiteY0" fmla="*/ 518014 h 606524"/>
              <a:gd name="connsiteX1" fmla="*/ 103971 w 594062"/>
              <a:gd name="connsiteY1" fmla="*/ 521582 h 606524"/>
              <a:gd name="connsiteX2" fmla="*/ 89678 w 594062"/>
              <a:gd name="connsiteY2" fmla="*/ 529409 h 606524"/>
              <a:gd name="connsiteX3" fmla="*/ 82301 w 594062"/>
              <a:gd name="connsiteY3" fmla="*/ 537696 h 606524"/>
              <a:gd name="connsiteX4" fmla="*/ 81840 w 594062"/>
              <a:gd name="connsiteY4" fmla="*/ 543221 h 606524"/>
              <a:gd name="connsiteX5" fmla="*/ 86911 w 594062"/>
              <a:gd name="connsiteY5" fmla="*/ 543221 h 606524"/>
              <a:gd name="connsiteX6" fmla="*/ 97977 w 594062"/>
              <a:gd name="connsiteY6" fmla="*/ 541379 h 606524"/>
              <a:gd name="connsiteX7" fmla="*/ 83684 w 594062"/>
              <a:gd name="connsiteY7" fmla="*/ 554270 h 606524"/>
              <a:gd name="connsiteX8" fmla="*/ 83684 w 594062"/>
              <a:gd name="connsiteY8" fmla="*/ 575448 h 606524"/>
              <a:gd name="connsiteX9" fmla="*/ 118725 w 594062"/>
              <a:gd name="connsiteY9" fmla="*/ 592943 h 606524"/>
              <a:gd name="connsiteX10" fmla="*/ 242293 w 594062"/>
              <a:gd name="connsiteY10" fmla="*/ 592943 h 606524"/>
              <a:gd name="connsiteX11" fmla="*/ 273185 w 594062"/>
              <a:gd name="connsiteY11" fmla="*/ 579131 h 606524"/>
              <a:gd name="connsiteX12" fmla="*/ 275491 w 594062"/>
              <a:gd name="connsiteY12" fmla="*/ 574988 h 606524"/>
              <a:gd name="connsiteX13" fmla="*/ 271341 w 594062"/>
              <a:gd name="connsiteY13" fmla="*/ 573606 h 606524"/>
              <a:gd name="connsiteX14" fmla="*/ 212784 w 594062"/>
              <a:gd name="connsiteY14" fmla="*/ 560715 h 606524"/>
              <a:gd name="connsiteX15" fmla="*/ 137629 w 594062"/>
              <a:gd name="connsiteY15" fmla="*/ 524805 h 606524"/>
              <a:gd name="connsiteX16" fmla="*/ 120973 w 594062"/>
              <a:gd name="connsiteY16" fmla="*/ 518014 h 606524"/>
              <a:gd name="connsiteX17" fmla="*/ 485163 w 594062"/>
              <a:gd name="connsiteY17" fmla="*/ 514044 h 606524"/>
              <a:gd name="connsiteX18" fmla="*/ 476979 w 594062"/>
              <a:gd name="connsiteY18" fmla="*/ 518820 h 606524"/>
              <a:gd name="connsiteX19" fmla="*/ 351567 w 594062"/>
              <a:gd name="connsiteY19" fmla="*/ 575908 h 606524"/>
              <a:gd name="connsiteX20" fmla="*/ 364939 w 594062"/>
              <a:gd name="connsiteY20" fmla="*/ 584195 h 606524"/>
              <a:gd name="connsiteX21" fmla="*/ 501877 w 594062"/>
              <a:gd name="connsiteY21" fmla="*/ 587878 h 606524"/>
              <a:gd name="connsiteX22" fmla="*/ 537380 w 594062"/>
              <a:gd name="connsiteY22" fmla="*/ 562097 h 606524"/>
              <a:gd name="connsiteX23" fmla="*/ 522625 w 594062"/>
              <a:gd name="connsiteY23" fmla="*/ 539077 h 606524"/>
              <a:gd name="connsiteX24" fmla="*/ 501416 w 594062"/>
              <a:gd name="connsiteY24" fmla="*/ 539077 h 606524"/>
              <a:gd name="connsiteX25" fmla="*/ 497266 w 594062"/>
              <a:gd name="connsiteY25" fmla="*/ 537696 h 606524"/>
              <a:gd name="connsiteX26" fmla="*/ 500033 w 594062"/>
              <a:gd name="connsiteY26" fmla="*/ 534934 h 606524"/>
              <a:gd name="connsiteX27" fmla="*/ 518937 w 594062"/>
              <a:gd name="connsiteY27" fmla="*/ 530790 h 606524"/>
              <a:gd name="connsiteX28" fmla="*/ 494039 w 594062"/>
              <a:gd name="connsiteY28" fmla="*/ 516518 h 606524"/>
              <a:gd name="connsiteX29" fmla="*/ 485163 w 594062"/>
              <a:gd name="connsiteY29" fmla="*/ 514044 h 606524"/>
              <a:gd name="connsiteX30" fmla="*/ 171288 w 594062"/>
              <a:gd name="connsiteY30" fmla="*/ 348477 h 606524"/>
              <a:gd name="connsiteX31" fmla="*/ 166677 w 594062"/>
              <a:gd name="connsiteY31" fmla="*/ 350318 h 606524"/>
              <a:gd name="connsiteX32" fmla="*/ 158839 w 594062"/>
              <a:gd name="connsiteY32" fmla="*/ 409248 h 606524"/>
              <a:gd name="connsiteX33" fmla="*/ 185120 w 594062"/>
              <a:gd name="connsiteY33" fmla="*/ 443777 h 606524"/>
              <a:gd name="connsiteX34" fmla="*/ 225694 w 594062"/>
              <a:gd name="connsiteY34" fmla="*/ 445618 h 606524"/>
              <a:gd name="connsiteX35" fmla="*/ 239526 w 594062"/>
              <a:gd name="connsiteY35" fmla="*/ 431346 h 606524"/>
              <a:gd name="connsiteX36" fmla="*/ 237682 w 594062"/>
              <a:gd name="connsiteY36" fmla="*/ 378862 h 606524"/>
              <a:gd name="connsiteX37" fmla="*/ 223389 w 594062"/>
              <a:gd name="connsiteY37" fmla="*/ 368273 h 606524"/>
              <a:gd name="connsiteX38" fmla="*/ 219700 w 594062"/>
              <a:gd name="connsiteY38" fmla="*/ 378862 h 606524"/>
              <a:gd name="connsiteX39" fmla="*/ 220161 w 594062"/>
              <a:gd name="connsiteY39" fmla="*/ 397738 h 606524"/>
              <a:gd name="connsiteX40" fmla="*/ 220161 w 594062"/>
              <a:gd name="connsiteY40" fmla="*/ 412931 h 606524"/>
              <a:gd name="connsiteX41" fmla="*/ 216934 w 594062"/>
              <a:gd name="connsiteY41" fmla="*/ 405565 h 606524"/>
              <a:gd name="connsiteX42" fmla="*/ 210940 w 594062"/>
              <a:gd name="connsiteY42" fmla="*/ 368734 h 606524"/>
              <a:gd name="connsiteX43" fmla="*/ 207251 w 594062"/>
              <a:gd name="connsiteY43" fmla="*/ 362749 h 606524"/>
              <a:gd name="connsiteX44" fmla="*/ 171288 w 594062"/>
              <a:gd name="connsiteY44" fmla="*/ 348477 h 606524"/>
              <a:gd name="connsiteX45" fmla="*/ 126564 w 594062"/>
              <a:gd name="connsiteY45" fmla="*/ 325976 h 606524"/>
              <a:gd name="connsiteX46" fmla="*/ 122414 w 594062"/>
              <a:gd name="connsiteY46" fmla="*/ 330982 h 606524"/>
              <a:gd name="connsiteX47" fmla="*/ 119187 w 594062"/>
              <a:gd name="connsiteY47" fmla="*/ 337427 h 606524"/>
              <a:gd name="connsiteX48" fmla="*/ 108582 w 594062"/>
              <a:gd name="connsiteY48" fmla="*/ 434569 h 606524"/>
              <a:gd name="connsiteX49" fmla="*/ 166677 w 594062"/>
              <a:gd name="connsiteY49" fmla="*/ 521122 h 606524"/>
              <a:gd name="connsiteX50" fmla="*/ 214629 w 594062"/>
              <a:gd name="connsiteY50" fmla="*/ 548745 h 606524"/>
              <a:gd name="connsiteX51" fmla="*/ 300850 w 594062"/>
              <a:gd name="connsiteY51" fmla="*/ 568542 h 606524"/>
              <a:gd name="connsiteX52" fmla="*/ 358484 w 594062"/>
              <a:gd name="connsiteY52" fmla="*/ 568082 h 606524"/>
              <a:gd name="connsiteX53" fmla="*/ 482512 w 594062"/>
              <a:gd name="connsiteY53" fmla="*/ 490736 h 606524"/>
              <a:gd name="connsiteX54" fmla="*/ 511098 w 594062"/>
              <a:gd name="connsiteY54" fmla="*/ 417995 h 606524"/>
              <a:gd name="connsiteX55" fmla="*/ 483895 w 594062"/>
              <a:gd name="connsiteY55" fmla="*/ 330061 h 606524"/>
              <a:gd name="connsiteX56" fmla="*/ 477901 w 594062"/>
              <a:gd name="connsiteY56" fmla="*/ 328680 h 606524"/>
              <a:gd name="connsiteX57" fmla="*/ 441016 w 594062"/>
              <a:gd name="connsiteY57" fmla="*/ 349397 h 606524"/>
              <a:gd name="connsiteX58" fmla="*/ 305460 w 594062"/>
              <a:gd name="connsiteY58" fmla="*/ 380243 h 606524"/>
              <a:gd name="connsiteX59" fmla="*/ 245059 w 594062"/>
              <a:gd name="connsiteY59" fmla="*/ 372417 h 606524"/>
              <a:gd name="connsiteX60" fmla="*/ 245520 w 594062"/>
              <a:gd name="connsiteY60" fmla="*/ 383006 h 606524"/>
              <a:gd name="connsiteX61" fmla="*/ 246904 w 594062"/>
              <a:gd name="connsiteY61" fmla="*/ 432728 h 606524"/>
              <a:gd name="connsiteX62" fmla="*/ 231227 w 594062"/>
              <a:gd name="connsiteY62" fmla="*/ 454366 h 606524"/>
              <a:gd name="connsiteX63" fmla="*/ 177743 w 594062"/>
              <a:gd name="connsiteY63" fmla="*/ 450683 h 606524"/>
              <a:gd name="connsiteX64" fmla="*/ 154689 w 594062"/>
              <a:gd name="connsiteY64" fmla="*/ 421218 h 606524"/>
              <a:gd name="connsiteX65" fmla="*/ 157456 w 594062"/>
              <a:gd name="connsiteY65" fmla="*/ 346175 h 606524"/>
              <a:gd name="connsiteX66" fmla="*/ 154689 w 594062"/>
              <a:gd name="connsiteY66" fmla="*/ 340190 h 606524"/>
              <a:gd name="connsiteX67" fmla="*/ 133480 w 594062"/>
              <a:gd name="connsiteY67" fmla="*/ 328220 h 606524"/>
              <a:gd name="connsiteX68" fmla="*/ 126564 w 594062"/>
              <a:gd name="connsiteY68" fmla="*/ 325976 h 606524"/>
              <a:gd name="connsiteX69" fmla="*/ 104893 w 594062"/>
              <a:gd name="connsiteY69" fmla="*/ 216806 h 606524"/>
              <a:gd name="connsiteX70" fmla="*/ 103049 w 594062"/>
              <a:gd name="connsiteY70" fmla="*/ 217266 h 606524"/>
              <a:gd name="connsiteX71" fmla="*/ 109043 w 594062"/>
              <a:gd name="connsiteY71" fmla="*/ 257320 h 606524"/>
              <a:gd name="connsiteX72" fmla="*/ 129330 w 594062"/>
              <a:gd name="connsiteY72" fmla="*/ 292309 h 606524"/>
              <a:gd name="connsiteX73" fmla="*/ 94750 w 594062"/>
              <a:gd name="connsiteY73" fmla="*/ 239365 h 606524"/>
              <a:gd name="connsiteX74" fmla="*/ 97516 w 594062"/>
              <a:gd name="connsiteY74" fmla="*/ 290928 h 606524"/>
              <a:gd name="connsiteX75" fmla="*/ 168060 w 594062"/>
              <a:gd name="connsiteY75" fmla="*/ 340650 h 606524"/>
              <a:gd name="connsiteX76" fmla="*/ 268574 w 594062"/>
              <a:gd name="connsiteY76" fmla="*/ 369655 h 606524"/>
              <a:gd name="connsiteX77" fmla="*/ 356178 w 594062"/>
              <a:gd name="connsiteY77" fmla="*/ 368273 h 606524"/>
              <a:gd name="connsiteX78" fmla="*/ 494961 w 594062"/>
              <a:gd name="connsiteY78" fmla="*/ 311646 h 606524"/>
              <a:gd name="connsiteX79" fmla="*/ 533691 w 594062"/>
              <a:gd name="connsiteY79" fmla="*/ 257320 h 606524"/>
              <a:gd name="connsiteX80" fmla="*/ 529541 w 594062"/>
              <a:gd name="connsiteY80" fmla="*/ 223712 h 606524"/>
              <a:gd name="connsiteX81" fmla="*/ 443321 w 594062"/>
              <a:gd name="connsiteY81" fmla="*/ 320393 h 606524"/>
              <a:gd name="connsiteX82" fmla="*/ 514326 w 594062"/>
              <a:gd name="connsiteY82" fmla="*/ 236602 h 606524"/>
              <a:gd name="connsiteX83" fmla="*/ 506949 w 594062"/>
              <a:gd name="connsiteY83" fmla="*/ 243048 h 606524"/>
              <a:gd name="connsiteX84" fmla="*/ 362172 w 594062"/>
              <a:gd name="connsiteY84" fmla="*/ 307042 h 606524"/>
              <a:gd name="connsiteX85" fmla="*/ 204946 w 594062"/>
              <a:gd name="connsiteY85" fmla="*/ 289547 h 606524"/>
              <a:gd name="connsiteX86" fmla="*/ 104893 w 594062"/>
              <a:gd name="connsiteY86" fmla="*/ 216806 h 606524"/>
              <a:gd name="connsiteX87" fmla="*/ 316757 w 594062"/>
              <a:gd name="connsiteY87" fmla="*/ 207368 h 606524"/>
              <a:gd name="connsiteX88" fmla="*/ 245520 w 594062"/>
              <a:gd name="connsiteY88" fmla="*/ 215425 h 606524"/>
              <a:gd name="connsiteX89" fmla="*/ 184659 w 594062"/>
              <a:gd name="connsiteY89" fmla="*/ 240286 h 606524"/>
              <a:gd name="connsiteX90" fmla="*/ 184659 w 594062"/>
              <a:gd name="connsiteY90" fmla="*/ 254558 h 606524"/>
              <a:gd name="connsiteX91" fmla="*/ 221545 w 594062"/>
              <a:gd name="connsiteY91" fmla="*/ 266988 h 606524"/>
              <a:gd name="connsiteX92" fmla="*/ 211401 w 594062"/>
              <a:gd name="connsiteY92" fmla="*/ 250874 h 606524"/>
              <a:gd name="connsiteX93" fmla="*/ 421189 w 594062"/>
              <a:gd name="connsiteY93" fmla="*/ 248573 h 606524"/>
              <a:gd name="connsiteX94" fmla="*/ 405052 w 594062"/>
              <a:gd name="connsiteY94" fmla="*/ 266528 h 606524"/>
              <a:gd name="connsiteX95" fmla="*/ 442399 w 594062"/>
              <a:gd name="connsiteY95" fmla="*/ 254097 h 606524"/>
              <a:gd name="connsiteX96" fmla="*/ 442860 w 594062"/>
              <a:gd name="connsiteY96" fmla="*/ 238444 h 606524"/>
              <a:gd name="connsiteX97" fmla="*/ 387992 w 594062"/>
              <a:gd name="connsiteY97" fmla="*/ 215885 h 606524"/>
              <a:gd name="connsiteX98" fmla="*/ 316757 w 594062"/>
              <a:gd name="connsiteY98" fmla="*/ 207368 h 606524"/>
              <a:gd name="connsiteX99" fmla="*/ 364938 w 594062"/>
              <a:gd name="connsiteY99" fmla="*/ 124274 h 606524"/>
              <a:gd name="connsiteX100" fmla="*/ 371854 w 594062"/>
              <a:gd name="connsiteY100" fmla="*/ 149583 h 606524"/>
              <a:gd name="connsiteX101" fmla="*/ 366321 w 594062"/>
              <a:gd name="connsiteY101" fmla="*/ 144061 h 606524"/>
              <a:gd name="connsiteX102" fmla="*/ 360328 w 594062"/>
              <a:gd name="connsiteY102" fmla="*/ 134398 h 606524"/>
              <a:gd name="connsiteX103" fmla="*/ 352951 w 594062"/>
              <a:gd name="connsiteY103" fmla="*/ 144981 h 606524"/>
              <a:gd name="connsiteX104" fmla="*/ 348802 w 594062"/>
              <a:gd name="connsiteY104" fmla="*/ 149583 h 606524"/>
              <a:gd name="connsiteX105" fmla="*/ 345574 w 594062"/>
              <a:gd name="connsiteY105" fmla="*/ 143601 h 606524"/>
              <a:gd name="connsiteX106" fmla="*/ 364938 w 594062"/>
              <a:gd name="connsiteY106" fmla="*/ 124274 h 606524"/>
              <a:gd name="connsiteX107" fmla="*/ 282038 w 594062"/>
              <a:gd name="connsiteY107" fmla="*/ 119309 h 606524"/>
              <a:gd name="connsiteX108" fmla="*/ 289757 w 594062"/>
              <a:gd name="connsiteY108" fmla="*/ 124776 h 606524"/>
              <a:gd name="connsiteX109" fmla="*/ 290678 w 594062"/>
              <a:gd name="connsiteY109" fmla="*/ 154242 h 606524"/>
              <a:gd name="connsiteX110" fmla="*/ 281001 w 594062"/>
              <a:gd name="connsiteY110" fmla="*/ 161149 h 606524"/>
              <a:gd name="connsiteX111" fmla="*/ 271324 w 594062"/>
              <a:gd name="connsiteY111" fmla="*/ 153322 h 606524"/>
              <a:gd name="connsiteX112" fmla="*/ 269020 w 594062"/>
              <a:gd name="connsiteY112" fmla="*/ 140430 h 606524"/>
              <a:gd name="connsiteX113" fmla="*/ 273628 w 594062"/>
              <a:gd name="connsiteY113" fmla="*/ 123856 h 606524"/>
              <a:gd name="connsiteX114" fmla="*/ 282038 w 594062"/>
              <a:gd name="connsiteY114" fmla="*/ 119309 h 606524"/>
              <a:gd name="connsiteX115" fmla="*/ 365861 w 594062"/>
              <a:gd name="connsiteY115" fmla="*/ 85826 h 606524"/>
              <a:gd name="connsiteX116" fmla="*/ 340963 w 594062"/>
              <a:gd name="connsiteY116" fmla="*/ 102630 h 606524"/>
              <a:gd name="connsiteX117" fmla="*/ 331741 w 594062"/>
              <a:gd name="connsiteY117" fmla="*/ 139461 h 606524"/>
              <a:gd name="connsiteX118" fmla="*/ 343729 w 594062"/>
              <a:gd name="connsiteY118" fmla="*/ 182277 h 606524"/>
              <a:gd name="connsiteX119" fmla="*/ 379693 w 594062"/>
              <a:gd name="connsiteY119" fmla="*/ 190564 h 606524"/>
              <a:gd name="connsiteX120" fmla="*/ 396753 w 594062"/>
              <a:gd name="connsiteY120" fmla="*/ 166163 h 606524"/>
              <a:gd name="connsiteX121" fmla="*/ 390759 w 594062"/>
              <a:gd name="connsiteY121" fmla="*/ 102169 h 606524"/>
              <a:gd name="connsiteX122" fmla="*/ 365861 w 594062"/>
              <a:gd name="connsiteY122" fmla="*/ 85826 h 606524"/>
              <a:gd name="connsiteX123" fmla="*/ 264136 w 594062"/>
              <a:gd name="connsiteY123" fmla="*/ 85192 h 606524"/>
              <a:gd name="connsiteX124" fmla="*/ 241832 w 594062"/>
              <a:gd name="connsiteY124" fmla="*/ 98026 h 606524"/>
              <a:gd name="connsiteX125" fmla="*/ 242293 w 594062"/>
              <a:gd name="connsiteY125" fmla="*/ 182737 h 606524"/>
              <a:gd name="connsiteX126" fmla="*/ 284251 w 594062"/>
              <a:gd name="connsiteY126" fmla="*/ 184118 h 606524"/>
              <a:gd name="connsiteX127" fmla="*/ 299005 w 594062"/>
              <a:gd name="connsiteY127" fmla="*/ 141763 h 606524"/>
              <a:gd name="connsiteX128" fmla="*/ 286095 w 594062"/>
              <a:gd name="connsiteY128" fmla="*/ 97565 h 606524"/>
              <a:gd name="connsiteX129" fmla="*/ 264136 w 594062"/>
              <a:gd name="connsiteY129" fmla="*/ 85192 h 606524"/>
              <a:gd name="connsiteX130" fmla="*/ 299293 w 594062"/>
              <a:gd name="connsiteY130" fmla="*/ 251 h 606524"/>
              <a:gd name="connsiteX131" fmla="*/ 344651 w 594062"/>
              <a:gd name="connsiteY131" fmla="*/ 1805 h 606524"/>
              <a:gd name="connsiteX132" fmla="*/ 427644 w 594062"/>
              <a:gd name="connsiteY132" fmla="*/ 27126 h 606524"/>
              <a:gd name="connsiteX133" fmla="*/ 513404 w 594062"/>
              <a:gd name="connsiteY133" fmla="*/ 140381 h 606524"/>
              <a:gd name="connsiteX134" fmla="*/ 521703 w 594062"/>
              <a:gd name="connsiteY134" fmla="*/ 183197 h 606524"/>
              <a:gd name="connsiteX135" fmla="*/ 532308 w 594062"/>
              <a:gd name="connsiteY135" fmla="*/ 209900 h 606524"/>
              <a:gd name="connsiteX136" fmla="*/ 537380 w 594062"/>
              <a:gd name="connsiteY136" fmla="*/ 268369 h 606524"/>
              <a:gd name="connsiteX137" fmla="*/ 539224 w 594062"/>
              <a:gd name="connsiteY137" fmla="*/ 277117 h 606524"/>
              <a:gd name="connsiteX138" fmla="*/ 580720 w 594062"/>
              <a:gd name="connsiteY138" fmla="*/ 352620 h 606524"/>
              <a:gd name="connsiteX139" fmla="*/ 589020 w 594062"/>
              <a:gd name="connsiteY139" fmla="*/ 450222 h 606524"/>
              <a:gd name="connsiteX140" fmla="*/ 581181 w 594062"/>
              <a:gd name="connsiteY140" fmla="*/ 464494 h 606524"/>
              <a:gd name="connsiteX141" fmla="*/ 555822 w 594062"/>
              <a:gd name="connsiteY141" fmla="*/ 464955 h 606524"/>
              <a:gd name="connsiteX142" fmla="*/ 534613 w 594062"/>
              <a:gd name="connsiteY142" fmla="*/ 431346 h 606524"/>
              <a:gd name="connsiteX143" fmla="*/ 489428 w 594062"/>
              <a:gd name="connsiteY143" fmla="*/ 507771 h 606524"/>
              <a:gd name="connsiteX144" fmla="*/ 497727 w 594062"/>
              <a:gd name="connsiteY144" fmla="*/ 513296 h 606524"/>
              <a:gd name="connsiteX145" fmla="*/ 529541 w 594062"/>
              <a:gd name="connsiteY145" fmla="*/ 531711 h 606524"/>
              <a:gd name="connsiteX146" fmla="*/ 527697 w 594062"/>
              <a:gd name="connsiteY146" fmla="*/ 582814 h 606524"/>
              <a:gd name="connsiteX147" fmla="*/ 472368 w 594062"/>
              <a:gd name="connsiteY147" fmla="*/ 599848 h 606524"/>
              <a:gd name="connsiteX148" fmla="*/ 387070 w 594062"/>
              <a:gd name="connsiteY148" fmla="*/ 596626 h 606524"/>
              <a:gd name="connsiteX149" fmla="*/ 331741 w 594062"/>
              <a:gd name="connsiteY149" fmla="*/ 581433 h 606524"/>
              <a:gd name="connsiteX150" fmla="*/ 298083 w 594062"/>
              <a:gd name="connsiteY150" fmla="*/ 577289 h 606524"/>
              <a:gd name="connsiteX151" fmla="*/ 293933 w 594062"/>
              <a:gd name="connsiteY151" fmla="*/ 579591 h 606524"/>
              <a:gd name="connsiteX152" fmla="*/ 249209 w 594062"/>
              <a:gd name="connsiteY152" fmla="*/ 600309 h 606524"/>
              <a:gd name="connsiteX153" fmla="*/ 165755 w 594062"/>
              <a:gd name="connsiteY153" fmla="*/ 605373 h 606524"/>
              <a:gd name="connsiteX154" fmla="*/ 98899 w 594062"/>
              <a:gd name="connsiteY154" fmla="*/ 592022 h 606524"/>
              <a:gd name="connsiteX155" fmla="*/ 82301 w 594062"/>
              <a:gd name="connsiteY155" fmla="*/ 581893 h 606524"/>
              <a:gd name="connsiteX156" fmla="*/ 73079 w 594062"/>
              <a:gd name="connsiteY156" fmla="*/ 543681 h 606524"/>
              <a:gd name="connsiteX157" fmla="*/ 100283 w 594062"/>
              <a:gd name="connsiteY157" fmla="*/ 518360 h 606524"/>
              <a:gd name="connsiteX158" fmla="*/ 123797 w 594062"/>
              <a:gd name="connsiteY158" fmla="*/ 514677 h 606524"/>
              <a:gd name="connsiteX159" fmla="*/ 111809 w 594062"/>
              <a:gd name="connsiteY159" fmla="*/ 503167 h 606524"/>
              <a:gd name="connsiteX160" fmla="*/ 80918 w 594062"/>
              <a:gd name="connsiteY160" fmla="*/ 467717 h 606524"/>
              <a:gd name="connsiteX161" fmla="*/ 63397 w 594062"/>
              <a:gd name="connsiteY161" fmla="*/ 426743 h 606524"/>
              <a:gd name="connsiteX162" fmla="*/ 60630 w 594062"/>
              <a:gd name="connsiteY162" fmla="*/ 423520 h 606524"/>
              <a:gd name="connsiteX163" fmla="*/ 57864 w 594062"/>
              <a:gd name="connsiteY163" fmla="*/ 426743 h 606524"/>
              <a:gd name="connsiteX164" fmla="*/ 34810 w 594062"/>
              <a:gd name="connsiteY164" fmla="*/ 457589 h 606524"/>
              <a:gd name="connsiteX165" fmla="*/ 18673 w 594062"/>
              <a:gd name="connsiteY165" fmla="*/ 466336 h 606524"/>
              <a:gd name="connsiteX166" fmla="*/ 5763 w 594062"/>
              <a:gd name="connsiteY166" fmla="*/ 459430 h 606524"/>
              <a:gd name="connsiteX167" fmla="*/ 230 w 594062"/>
              <a:gd name="connsiteY167" fmla="*/ 419376 h 606524"/>
              <a:gd name="connsiteX168" fmla="*/ 32044 w 594062"/>
              <a:gd name="connsiteY168" fmla="*/ 326378 h 606524"/>
              <a:gd name="connsiteX169" fmla="*/ 79995 w 594062"/>
              <a:gd name="connsiteY169" fmla="*/ 274815 h 606524"/>
              <a:gd name="connsiteX170" fmla="*/ 83684 w 594062"/>
              <a:gd name="connsiteY170" fmla="*/ 265607 h 606524"/>
              <a:gd name="connsiteX171" fmla="*/ 88295 w 594062"/>
              <a:gd name="connsiteY171" fmla="*/ 233840 h 606524"/>
              <a:gd name="connsiteX172" fmla="*/ 96133 w 594062"/>
              <a:gd name="connsiteY172" fmla="*/ 208979 h 606524"/>
              <a:gd name="connsiteX173" fmla="*/ 102588 w 594062"/>
              <a:gd name="connsiteY173" fmla="*/ 192405 h 606524"/>
              <a:gd name="connsiteX174" fmla="*/ 105354 w 594062"/>
              <a:gd name="connsiteY174" fmla="*/ 173529 h 606524"/>
              <a:gd name="connsiteX175" fmla="*/ 140857 w 594062"/>
              <a:gd name="connsiteY175" fmla="*/ 85595 h 606524"/>
              <a:gd name="connsiteX176" fmla="*/ 254281 w 594062"/>
              <a:gd name="connsiteY176" fmla="*/ 5948 h 606524"/>
              <a:gd name="connsiteX177" fmla="*/ 299293 w 594062"/>
              <a:gd name="connsiteY177" fmla="*/ 251 h 60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594062" h="606524">
                <a:moveTo>
                  <a:pt x="120973" y="518014"/>
                </a:moveTo>
                <a:cubicBezTo>
                  <a:pt x="115498" y="517669"/>
                  <a:pt x="109965" y="519050"/>
                  <a:pt x="103971" y="521582"/>
                </a:cubicBezTo>
                <a:cubicBezTo>
                  <a:pt x="98899" y="523884"/>
                  <a:pt x="94289" y="526647"/>
                  <a:pt x="89678" y="529409"/>
                </a:cubicBezTo>
                <a:cubicBezTo>
                  <a:pt x="86450" y="531251"/>
                  <a:pt x="83684" y="534473"/>
                  <a:pt x="82301" y="537696"/>
                </a:cubicBezTo>
                <a:cubicBezTo>
                  <a:pt x="81379" y="539077"/>
                  <a:pt x="81379" y="541840"/>
                  <a:pt x="81840" y="543221"/>
                </a:cubicBezTo>
                <a:cubicBezTo>
                  <a:pt x="83223" y="545062"/>
                  <a:pt x="85067" y="543681"/>
                  <a:pt x="86911" y="543221"/>
                </a:cubicBezTo>
                <a:cubicBezTo>
                  <a:pt x="90600" y="542300"/>
                  <a:pt x="94289" y="541840"/>
                  <a:pt x="97977" y="541379"/>
                </a:cubicBezTo>
                <a:cubicBezTo>
                  <a:pt x="93367" y="545983"/>
                  <a:pt x="88295" y="549666"/>
                  <a:pt x="83684" y="554270"/>
                </a:cubicBezTo>
                <a:cubicBezTo>
                  <a:pt x="76307" y="562097"/>
                  <a:pt x="76307" y="568082"/>
                  <a:pt x="83684" y="575448"/>
                </a:cubicBezTo>
                <a:cubicBezTo>
                  <a:pt x="93367" y="585116"/>
                  <a:pt x="105815" y="589720"/>
                  <a:pt x="118725" y="592943"/>
                </a:cubicBezTo>
                <a:cubicBezTo>
                  <a:pt x="159761" y="603992"/>
                  <a:pt x="201257" y="601690"/>
                  <a:pt x="242293" y="592943"/>
                </a:cubicBezTo>
                <a:cubicBezTo>
                  <a:pt x="253359" y="590180"/>
                  <a:pt x="264424" y="587418"/>
                  <a:pt x="273185" y="579131"/>
                </a:cubicBezTo>
                <a:cubicBezTo>
                  <a:pt x="274107" y="578210"/>
                  <a:pt x="276874" y="577289"/>
                  <a:pt x="275491" y="574988"/>
                </a:cubicBezTo>
                <a:cubicBezTo>
                  <a:pt x="275029" y="573146"/>
                  <a:pt x="272724" y="574067"/>
                  <a:pt x="271341" y="573606"/>
                </a:cubicBezTo>
                <a:cubicBezTo>
                  <a:pt x="251514" y="570844"/>
                  <a:pt x="232149" y="566700"/>
                  <a:pt x="212784" y="560715"/>
                </a:cubicBezTo>
                <a:cubicBezTo>
                  <a:pt x="186042" y="552428"/>
                  <a:pt x="160222" y="541840"/>
                  <a:pt x="137629" y="524805"/>
                </a:cubicBezTo>
                <a:cubicBezTo>
                  <a:pt x="131866" y="520432"/>
                  <a:pt x="126449" y="518360"/>
                  <a:pt x="120973" y="518014"/>
                </a:cubicBezTo>
                <a:close/>
                <a:moveTo>
                  <a:pt x="485163" y="514044"/>
                </a:moveTo>
                <a:cubicBezTo>
                  <a:pt x="482627" y="514331"/>
                  <a:pt x="480207" y="515828"/>
                  <a:pt x="476979" y="518820"/>
                </a:cubicBezTo>
                <a:cubicBezTo>
                  <a:pt x="441016" y="550126"/>
                  <a:pt x="399058" y="568542"/>
                  <a:pt x="351567" y="575908"/>
                </a:cubicBezTo>
                <a:cubicBezTo>
                  <a:pt x="353873" y="582814"/>
                  <a:pt x="359867" y="582814"/>
                  <a:pt x="364939" y="584195"/>
                </a:cubicBezTo>
                <a:cubicBezTo>
                  <a:pt x="410124" y="598007"/>
                  <a:pt x="455770" y="602611"/>
                  <a:pt x="501877" y="587878"/>
                </a:cubicBezTo>
                <a:cubicBezTo>
                  <a:pt x="516170" y="583274"/>
                  <a:pt x="530925" y="577750"/>
                  <a:pt x="537380" y="562097"/>
                </a:cubicBezTo>
                <a:cubicBezTo>
                  <a:pt x="541990" y="550126"/>
                  <a:pt x="535535" y="539998"/>
                  <a:pt x="522625" y="539077"/>
                </a:cubicBezTo>
                <a:cubicBezTo>
                  <a:pt x="515248" y="539077"/>
                  <a:pt x="508332" y="539077"/>
                  <a:pt x="501416" y="539077"/>
                </a:cubicBezTo>
                <a:cubicBezTo>
                  <a:pt x="499572" y="539077"/>
                  <a:pt x="497727" y="539998"/>
                  <a:pt x="497266" y="537696"/>
                </a:cubicBezTo>
                <a:cubicBezTo>
                  <a:pt x="497266" y="536775"/>
                  <a:pt x="499111" y="535394"/>
                  <a:pt x="500033" y="534934"/>
                </a:cubicBezTo>
                <a:cubicBezTo>
                  <a:pt x="505105" y="531711"/>
                  <a:pt x="511560" y="531251"/>
                  <a:pt x="518937" y="530790"/>
                </a:cubicBezTo>
                <a:cubicBezTo>
                  <a:pt x="509715" y="523424"/>
                  <a:pt x="501877" y="520201"/>
                  <a:pt x="494039" y="516518"/>
                </a:cubicBezTo>
                <a:cubicBezTo>
                  <a:pt x="490350" y="514676"/>
                  <a:pt x="487699" y="513756"/>
                  <a:pt x="485163" y="514044"/>
                </a:cubicBezTo>
                <a:close/>
                <a:moveTo>
                  <a:pt x="171288" y="348477"/>
                </a:moveTo>
                <a:cubicBezTo>
                  <a:pt x="168521" y="347096"/>
                  <a:pt x="167599" y="347096"/>
                  <a:pt x="166677" y="350318"/>
                </a:cubicBezTo>
                <a:cubicBezTo>
                  <a:pt x="162988" y="369655"/>
                  <a:pt x="158378" y="388991"/>
                  <a:pt x="158839" y="409248"/>
                </a:cubicBezTo>
                <a:cubicBezTo>
                  <a:pt x="159300" y="430426"/>
                  <a:pt x="166216" y="439633"/>
                  <a:pt x="185120" y="443777"/>
                </a:cubicBezTo>
                <a:cubicBezTo>
                  <a:pt x="198491" y="446539"/>
                  <a:pt x="211862" y="446079"/>
                  <a:pt x="225694" y="445618"/>
                </a:cubicBezTo>
                <a:cubicBezTo>
                  <a:pt x="235377" y="445158"/>
                  <a:pt x="239526" y="440094"/>
                  <a:pt x="239526" y="431346"/>
                </a:cubicBezTo>
                <a:cubicBezTo>
                  <a:pt x="240449" y="413852"/>
                  <a:pt x="239065" y="396357"/>
                  <a:pt x="237682" y="378862"/>
                </a:cubicBezTo>
                <a:cubicBezTo>
                  <a:pt x="236760" y="371956"/>
                  <a:pt x="230305" y="367353"/>
                  <a:pt x="223389" y="368273"/>
                </a:cubicBezTo>
                <a:cubicBezTo>
                  <a:pt x="217856" y="369194"/>
                  <a:pt x="219700" y="375640"/>
                  <a:pt x="219700" y="378862"/>
                </a:cubicBezTo>
                <a:lnTo>
                  <a:pt x="220161" y="397738"/>
                </a:lnTo>
                <a:lnTo>
                  <a:pt x="220161" y="412931"/>
                </a:lnTo>
                <a:cubicBezTo>
                  <a:pt x="218778" y="409248"/>
                  <a:pt x="217856" y="407406"/>
                  <a:pt x="216934" y="405565"/>
                </a:cubicBezTo>
                <a:cubicBezTo>
                  <a:pt x="212784" y="393595"/>
                  <a:pt x="211401" y="381625"/>
                  <a:pt x="210940" y="368734"/>
                </a:cubicBezTo>
                <a:cubicBezTo>
                  <a:pt x="210479" y="365971"/>
                  <a:pt x="211401" y="363670"/>
                  <a:pt x="207251" y="362749"/>
                </a:cubicBezTo>
                <a:cubicBezTo>
                  <a:pt x="194802" y="359066"/>
                  <a:pt x="183276" y="353541"/>
                  <a:pt x="171288" y="348477"/>
                </a:cubicBezTo>
                <a:close/>
                <a:moveTo>
                  <a:pt x="126564" y="325976"/>
                </a:moveTo>
                <a:cubicBezTo>
                  <a:pt x="124835" y="326609"/>
                  <a:pt x="123567" y="328450"/>
                  <a:pt x="122414" y="330982"/>
                </a:cubicBezTo>
                <a:cubicBezTo>
                  <a:pt x="121492" y="333284"/>
                  <a:pt x="120109" y="335125"/>
                  <a:pt x="119187" y="337427"/>
                </a:cubicBezTo>
                <a:cubicBezTo>
                  <a:pt x="104893" y="368734"/>
                  <a:pt x="102127" y="401421"/>
                  <a:pt x="108582" y="434569"/>
                </a:cubicBezTo>
                <a:cubicBezTo>
                  <a:pt x="115959" y="470940"/>
                  <a:pt x="138552" y="498103"/>
                  <a:pt x="166677" y="521122"/>
                </a:cubicBezTo>
                <a:cubicBezTo>
                  <a:pt x="181431" y="533092"/>
                  <a:pt x="198030" y="541379"/>
                  <a:pt x="214629" y="548745"/>
                </a:cubicBezTo>
                <a:cubicBezTo>
                  <a:pt x="242293" y="560255"/>
                  <a:pt x="271341" y="565780"/>
                  <a:pt x="300850" y="568542"/>
                </a:cubicBezTo>
                <a:cubicBezTo>
                  <a:pt x="319753" y="570384"/>
                  <a:pt x="339119" y="572686"/>
                  <a:pt x="358484" y="568082"/>
                </a:cubicBezTo>
                <a:cubicBezTo>
                  <a:pt x="408740" y="556572"/>
                  <a:pt x="450698" y="531711"/>
                  <a:pt x="482512" y="490736"/>
                </a:cubicBezTo>
                <a:cubicBezTo>
                  <a:pt x="499111" y="469098"/>
                  <a:pt x="509715" y="445158"/>
                  <a:pt x="511098" y="417995"/>
                </a:cubicBezTo>
                <a:cubicBezTo>
                  <a:pt x="512943" y="385308"/>
                  <a:pt x="501877" y="356764"/>
                  <a:pt x="483895" y="330061"/>
                </a:cubicBezTo>
                <a:cubicBezTo>
                  <a:pt x="481590" y="326838"/>
                  <a:pt x="480668" y="326838"/>
                  <a:pt x="477901" y="328680"/>
                </a:cubicBezTo>
                <a:cubicBezTo>
                  <a:pt x="465913" y="336507"/>
                  <a:pt x="453926" y="343412"/>
                  <a:pt x="441016" y="349397"/>
                </a:cubicBezTo>
                <a:cubicBezTo>
                  <a:pt x="398136" y="369655"/>
                  <a:pt x="352951" y="381164"/>
                  <a:pt x="305460" y="380243"/>
                </a:cubicBezTo>
                <a:cubicBezTo>
                  <a:pt x="285173" y="379783"/>
                  <a:pt x="264885" y="377942"/>
                  <a:pt x="245059" y="372417"/>
                </a:cubicBezTo>
                <a:lnTo>
                  <a:pt x="245520" y="383006"/>
                </a:lnTo>
                <a:lnTo>
                  <a:pt x="246904" y="432728"/>
                </a:lnTo>
                <a:cubicBezTo>
                  <a:pt x="246904" y="443317"/>
                  <a:pt x="238604" y="452985"/>
                  <a:pt x="231227" y="454366"/>
                </a:cubicBezTo>
                <a:cubicBezTo>
                  <a:pt x="213245" y="457128"/>
                  <a:pt x="194802" y="458049"/>
                  <a:pt x="177743" y="450683"/>
                </a:cubicBezTo>
                <a:cubicBezTo>
                  <a:pt x="165294" y="445618"/>
                  <a:pt x="156072" y="435950"/>
                  <a:pt x="154689" y="421218"/>
                </a:cubicBezTo>
                <a:cubicBezTo>
                  <a:pt x="151923" y="395897"/>
                  <a:pt x="154228" y="371036"/>
                  <a:pt x="157456" y="346175"/>
                </a:cubicBezTo>
                <a:cubicBezTo>
                  <a:pt x="157917" y="342952"/>
                  <a:pt x="157456" y="341571"/>
                  <a:pt x="154689" y="340190"/>
                </a:cubicBezTo>
                <a:cubicBezTo>
                  <a:pt x="147312" y="336507"/>
                  <a:pt x="139935" y="332824"/>
                  <a:pt x="133480" y="328220"/>
                </a:cubicBezTo>
                <a:cubicBezTo>
                  <a:pt x="130483" y="325918"/>
                  <a:pt x="128293" y="325342"/>
                  <a:pt x="126564" y="325976"/>
                </a:cubicBezTo>
                <a:close/>
                <a:moveTo>
                  <a:pt x="104893" y="216806"/>
                </a:moveTo>
                <a:cubicBezTo>
                  <a:pt x="104893" y="216806"/>
                  <a:pt x="103971" y="217266"/>
                  <a:pt x="103049" y="217266"/>
                </a:cubicBezTo>
                <a:cubicBezTo>
                  <a:pt x="102588" y="231078"/>
                  <a:pt x="102127" y="244429"/>
                  <a:pt x="109043" y="257320"/>
                </a:cubicBezTo>
                <a:cubicBezTo>
                  <a:pt x="115498" y="268830"/>
                  <a:pt x="122875" y="280339"/>
                  <a:pt x="129330" y="292309"/>
                </a:cubicBezTo>
                <a:cubicBezTo>
                  <a:pt x="111348" y="278958"/>
                  <a:pt x="98438" y="262384"/>
                  <a:pt x="94750" y="239365"/>
                </a:cubicBezTo>
                <a:cubicBezTo>
                  <a:pt x="82301" y="255478"/>
                  <a:pt x="84145" y="273434"/>
                  <a:pt x="97516" y="290928"/>
                </a:cubicBezTo>
                <a:cubicBezTo>
                  <a:pt x="115959" y="314408"/>
                  <a:pt x="141318" y="328680"/>
                  <a:pt x="168060" y="340650"/>
                </a:cubicBezTo>
                <a:cubicBezTo>
                  <a:pt x="200335" y="355382"/>
                  <a:pt x="233532" y="365511"/>
                  <a:pt x="268574" y="369655"/>
                </a:cubicBezTo>
                <a:cubicBezTo>
                  <a:pt x="298083" y="373338"/>
                  <a:pt x="327131" y="373798"/>
                  <a:pt x="356178" y="368273"/>
                </a:cubicBezTo>
                <a:cubicBezTo>
                  <a:pt x="406435" y="359066"/>
                  <a:pt x="452081" y="338348"/>
                  <a:pt x="494961" y="311646"/>
                </a:cubicBezTo>
                <a:cubicBezTo>
                  <a:pt x="515248" y="299215"/>
                  <a:pt x="529080" y="281720"/>
                  <a:pt x="533691" y="257320"/>
                </a:cubicBezTo>
                <a:cubicBezTo>
                  <a:pt x="535535" y="244889"/>
                  <a:pt x="534613" y="231078"/>
                  <a:pt x="529541" y="223712"/>
                </a:cubicBezTo>
                <a:cubicBezTo>
                  <a:pt x="513404" y="266988"/>
                  <a:pt x="489428" y="303819"/>
                  <a:pt x="443321" y="320393"/>
                </a:cubicBezTo>
                <a:cubicBezTo>
                  <a:pt x="476979" y="300136"/>
                  <a:pt x="504643" y="275735"/>
                  <a:pt x="514326" y="236602"/>
                </a:cubicBezTo>
                <a:cubicBezTo>
                  <a:pt x="512021" y="238444"/>
                  <a:pt x="509254" y="240746"/>
                  <a:pt x="506949" y="243048"/>
                </a:cubicBezTo>
                <a:cubicBezTo>
                  <a:pt x="465452" y="279879"/>
                  <a:pt x="416579" y="301057"/>
                  <a:pt x="362172" y="307042"/>
                </a:cubicBezTo>
                <a:cubicBezTo>
                  <a:pt x="308688" y="313027"/>
                  <a:pt x="256125" y="307502"/>
                  <a:pt x="204946" y="289547"/>
                </a:cubicBezTo>
                <a:cubicBezTo>
                  <a:pt x="164372" y="275275"/>
                  <a:pt x="129330" y="253176"/>
                  <a:pt x="104893" y="216806"/>
                </a:cubicBezTo>
                <a:close/>
                <a:moveTo>
                  <a:pt x="316757" y="207368"/>
                </a:moveTo>
                <a:cubicBezTo>
                  <a:pt x="293011" y="207483"/>
                  <a:pt x="269266" y="210361"/>
                  <a:pt x="245520" y="215425"/>
                </a:cubicBezTo>
                <a:cubicBezTo>
                  <a:pt x="223850" y="220029"/>
                  <a:pt x="203102" y="227395"/>
                  <a:pt x="184659" y="240286"/>
                </a:cubicBezTo>
                <a:cubicBezTo>
                  <a:pt x="176360" y="245810"/>
                  <a:pt x="175898" y="249493"/>
                  <a:pt x="184659" y="254558"/>
                </a:cubicBezTo>
                <a:cubicBezTo>
                  <a:pt x="195725" y="260082"/>
                  <a:pt x="207712" y="263305"/>
                  <a:pt x="221545" y="266988"/>
                </a:cubicBezTo>
                <a:cubicBezTo>
                  <a:pt x="217395" y="261003"/>
                  <a:pt x="214629" y="255939"/>
                  <a:pt x="211401" y="250874"/>
                </a:cubicBezTo>
                <a:cubicBezTo>
                  <a:pt x="281023" y="301057"/>
                  <a:pt x="350184" y="297374"/>
                  <a:pt x="421189" y="248573"/>
                </a:cubicBezTo>
                <a:cubicBezTo>
                  <a:pt x="417040" y="257780"/>
                  <a:pt x="410585" y="261003"/>
                  <a:pt x="405052" y="266528"/>
                </a:cubicBezTo>
                <a:cubicBezTo>
                  <a:pt x="419806" y="266528"/>
                  <a:pt x="431333" y="261003"/>
                  <a:pt x="442399" y="254097"/>
                </a:cubicBezTo>
                <a:cubicBezTo>
                  <a:pt x="453003" y="247652"/>
                  <a:pt x="453003" y="245350"/>
                  <a:pt x="442860" y="238444"/>
                </a:cubicBezTo>
                <a:cubicBezTo>
                  <a:pt x="425800" y="227855"/>
                  <a:pt x="407357" y="220949"/>
                  <a:pt x="387992" y="215885"/>
                </a:cubicBezTo>
                <a:cubicBezTo>
                  <a:pt x="364247" y="209900"/>
                  <a:pt x="340502" y="207253"/>
                  <a:pt x="316757" y="207368"/>
                </a:cubicBezTo>
                <a:close/>
                <a:moveTo>
                  <a:pt x="364938" y="124274"/>
                </a:moveTo>
                <a:cubicBezTo>
                  <a:pt x="375542" y="127955"/>
                  <a:pt x="376003" y="149123"/>
                  <a:pt x="371854" y="149583"/>
                </a:cubicBezTo>
                <a:cubicBezTo>
                  <a:pt x="368627" y="150043"/>
                  <a:pt x="366782" y="146822"/>
                  <a:pt x="366321" y="144061"/>
                </a:cubicBezTo>
                <a:cubicBezTo>
                  <a:pt x="365860" y="140380"/>
                  <a:pt x="365399" y="134398"/>
                  <a:pt x="360328" y="134398"/>
                </a:cubicBezTo>
                <a:cubicBezTo>
                  <a:pt x="354795" y="134858"/>
                  <a:pt x="354334" y="140380"/>
                  <a:pt x="352951" y="144981"/>
                </a:cubicBezTo>
                <a:cubicBezTo>
                  <a:pt x="352490" y="147282"/>
                  <a:pt x="352029" y="150503"/>
                  <a:pt x="348802" y="149583"/>
                </a:cubicBezTo>
                <a:cubicBezTo>
                  <a:pt x="345574" y="149123"/>
                  <a:pt x="345574" y="145901"/>
                  <a:pt x="345574" y="143601"/>
                </a:cubicBezTo>
                <a:cubicBezTo>
                  <a:pt x="345574" y="130256"/>
                  <a:pt x="355256" y="120593"/>
                  <a:pt x="364938" y="124274"/>
                </a:cubicBezTo>
                <a:close/>
                <a:moveTo>
                  <a:pt x="282038" y="119309"/>
                </a:moveTo>
                <a:cubicBezTo>
                  <a:pt x="284918" y="119482"/>
                  <a:pt x="287683" y="121323"/>
                  <a:pt x="289757" y="124776"/>
                </a:cubicBezTo>
                <a:cubicBezTo>
                  <a:pt x="295286" y="133985"/>
                  <a:pt x="295747" y="144114"/>
                  <a:pt x="290678" y="154242"/>
                </a:cubicBezTo>
                <a:cubicBezTo>
                  <a:pt x="288835" y="157926"/>
                  <a:pt x="286070" y="161609"/>
                  <a:pt x="281001" y="161149"/>
                </a:cubicBezTo>
                <a:cubicBezTo>
                  <a:pt x="275932" y="160688"/>
                  <a:pt x="273168" y="157465"/>
                  <a:pt x="271324" y="153322"/>
                </a:cubicBezTo>
                <a:cubicBezTo>
                  <a:pt x="269481" y="149178"/>
                  <a:pt x="269020" y="145034"/>
                  <a:pt x="269020" y="140430"/>
                </a:cubicBezTo>
                <a:cubicBezTo>
                  <a:pt x="269020" y="134445"/>
                  <a:pt x="269942" y="128460"/>
                  <a:pt x="273628" y="123856"/>
                </a:cubicBezTo>
                <a:cubicBezTo>
                  <a:pt x="276163" y="120633"/>
                  <a:pt x="279158" y="119137"/>
                  <a:pt x="282038" y="119309"/>
                </a:cubicBezTo>
                <a:close/>
                <a:moveTo>
                  <a:pt x="365861" y="85826"/>
                </a:moveTo>
                <a:cubicBezTo>
                  <a:pt x="356754" y="85941"/>
                  <a:pt x="347648" y="91581"/>
                  <a:pt x="340963" y="102630"/>
                </a:cubicBezTo>
                <a:cubicBezTo>
                  <a:pt x="334047" y="114139"/>
                  <a:pt x="331280" y="126570"/>
                  <a:pt x="331741" y="139461"/>
                </a:cubicBezTo>
                <a:cubicBezTo>
                  <a:pt x="330819" y="155114"/>
                  <a:pt x="334508" y="169846"/>
                  <a:pt x="343729" y="182277"/>
                </a:cubicBezTo>
                <a:cubicBezTo>
                  <a:pt x="352951" y="194707"/>
                  <a:pt x="365861" y="197470"/>
                  <a:pt x="379693" y="190564"/>
                </a:cubicBezTo>
                <a:cubicBezTo>
                  <a:pt x="389836" y="185499"/>
                  <a:pt x="393986" y="176292"/>
                  <a:pt x="396753" y="166163"/>
                </a:cubicBezTo>
                <a:cubicBezTo>
                  <a:pt x="402747" y="144985"/>
                  <a:pt x="402285" y="121045"/>
                  <a:pt x="390759" y="102169"/>
                </a:cubicBezTo>
                <a:cubicBezTo>
                  <a:pt x="384073" y="91120"/>
                  <a:pt x="374967" y="85711"/>
                  <a:pt x="365861" y="85826"/>
                </a:cubicBezTo>
                <a:close/>
                <a:moveTo>
                  <a:pt x="264136" y="85192"/>
                </a:moveTo>
                <a:cubicBezTo>
                  <a:pt x="256240" y="85250"/>
                  <a:pt x="248287" y="89509"/>
                  <a:pt x="241832" y="98026"/>
                </a:cubicBezTo>
                <a:cubicBezTo>
                  <a:pt x="224772" y="119664"/>
                  <a:pt x="225233" y="161099"/>
                  <a:pt x="242293" y="182737"/>
                </a:cubicBezTo>
                <a:cubicBezTo>
                  <a:pt x="254281" y="197470"/>
                  <a:pt x="271341" y="198390"/>
                  <a:pt x="284251" y="184118"/>
                </a:cubicBezTo>
                <a:cubicBezTo>
                  <a:pt x="295317" y="171688"/>
                  <a:pt x="298544" y="156495"/>
                  <a:pt x="299005" y="141763"/>
                </a:cubicBezTo>
                <a:cubicBezTo>
                  <a:pt x="299005" y="124728"/>
                  <a:pt x="295778" y="110456"/>
                  <a:pt x="286095" y="97565"/>
                </a:cubicBezTo>
                <a:cubicBezTo>
                  <a:pt x="279871" y="89278"/>
                  <a:pt x="272033" y="85135"/>
                  <a:pt x="264136" y="85192"/>
                </a:cubicBezTo>
                <a:close/>
                <a:moveTo>
                  <a:pt x="299293" y="251"/>
                </a:moveTo>
                <a:cubicBezTo>
                  <a:pt x="314336" y="-382"/>
                  <a:pt x="329436" y="194"/>
                  <a:pt x="344651" y="1805"/>
                </a:cubicBezTo>
                <a:cubicBezTo>
                  <a:pt x="373699" y="5027"/>
                  <a:pt x="401824" y="12854"/>
                  <a:pt x="427644" y="27126"/>
                </a:cubicBezTo>
                <a:cubicBezTo>
                  <a:pt x="473291" y="51527"/>
                  <a:pt x="500033" y="91120"/>
                  <a:pt x="513404" y="140381"/>
                </a:cubicBezTo>
                <a:cubicBezTo>
                  <a:pt x="517092" y="154653"/>
                  <a:pt x="520781" y="168465"/>
                  <a:pt x="521703" y="183197"/>
                </a:cubicBezTo>
                <a:cubicBezTo>
                  <a:pt x="522164" y="193326"/>
                  <a:pt x="527697" y="201613"/>
                  <a:pt x="532308" y="209900"/>
                </a:cubicBezTo>
                <a:cubicBezTo>
                  <a:pt x="542912" y="228776"/>
                  <a:pt x="545679" y="248112"/>
                  <a:pt x="537380" y="268369"/>
                </a:cubicBezTo>
                <a:cubicBezTo>
                  <a:pt x="535535" y="272513"/>
                  <a:pt x="537841" y="274354"/>
                  <a:pt x="539224" y="277117"/>
                </a:cubicBezTo>
                <a:cubicBezTo>
                  <a:pt x="556284" y="300596"/>
                  <a:pt x="570116" y="325918"/>
                  <a:pt x="580720" y="352620"/>
                </a:cubicBezTo>
                <a:cubicBezTo>
                  <a:pt x="593630" y="384387"/>
                  <a:pt x="598702" y="416614"/>
                  <a:pt x="589020" y="450222"/>
                </a:cubicBezTo>
                <a:cubicBezTo>
                  <a:pt x="587175" y="455747"/>
                  <a:pt x="584870" y="460351"/>
                  <a:pt x="581181" y="464494"/>
                </a:cubicBezTo>
                <a:cubicBezTo>
                  <a:pt x="572421" y="475083"/>
                  <a:pt x="564583" y="475544"/>
                  <a:pt x="555822" y="464955"/>
                </a:cubicBezTo>
                <a:cubicBezTo>
                  <a:pt x="547523" y="454826"/>
                  <a:pt x="541068" y="443317"/>
                  <a:pt x="534613" y="431346"/>
                </a:cubicBezTo>
                <a:cubicBezTo>
                  <a:pt x="523547" y="459430"/>
                  <a:pt x="512021" y="487053"/>
                  <a:pt x="489428" y="507771"/>
                </a:cubicBezTo>
                <a:cubicBezTo>
                  <a:pt x="491733" y="510994"/>
                  <a:pt x="494961" y="511914"/>
                  <a:pt x="497727" y="513296"/>
                </a:cubicBezTo>
                <a:cubicBezTo>
                  <a:pt x="508793" y="518360"/>
                  <a:pt x="519859" y="524345"/>
                  <a:pt x="529541" y="531711"/>
                </a:cubicBezTo>
                <a:cubicBezTo>
                  <a:pt x="550290" y="546904"/>
                  <a:pt x="549367" y="569463"/>
                  <a:pt x="527697" y="582814"/>
                </a:cubicBezTo>
                <a:cubicBezTo>
                  <a:pt x="510637" y="592943"/>
                  <a:pt x="491733" y="597546"/>
                  <a:pt x="472368" y="599848"/>
                </a:cubicBezTo>
                <a:cubicBezTo>
                  <a:pt x="443782" y="603532"/>
                  <a:pt x="415657" y="601230"/>
                  <a:pt x="387070" y="596626"/>
                </a:cubicBezTo>
                <a:cubicBezTo>
                  <a:pt x="368166" y="593863"/>
                  <a:pt x="349723" y="588339"/>
                  <a:pt x="331741" y="581433"/>
                </a:cubicBezTo>
                <a:cubicBezTo>
                  <a:pt x="320676" y="577289"/>
                  <a:pt x="309149" y="580512"/>
                  <a:pt x="298083" y="577289"/>
                </a:cubicBezTo>
                <a:cubicBezTo>
                  <a:pt x="296239" y="576829"/>
                  <a:pt x="295317" y="578671"/>
                  <a:pt x="293933" y="579591"/>
                </a:cubicBezTo>
                <a:cubicBezTo>
                  <a:pt x="280101" y="588339"/>
                  <a:pt x="265346" y="595705"/>
                  <a:pt x="249209" y="600309"/>
                </a:cubicBezTo>
                <a:cubicBezTo>
                  <a:pt x="222006" y="607675"/>
                  <a:pt x="193419" y="607215"/>
                  <a:pt x="165755" y="605373"/>
                </a:cubicBezTo>
                <a:cubicBezTo>
                  <a:pt x="142701" y="603992"/>
                  <a:pt x="120109" y="600769"/>
                  <a:pt x="98899" y="592022"/>
                </a:cubicBezTo>
                <a:cubicBezTo>
                  <a:pt x="92905" y="589260"/>
                  <a:pt x="87373" y="586037"/>
                  <a:pt x="82301" y="581893"/>
                </a:cubicBezTo>
                <a:cubicBezTo>
                  <a:pt x="69391" y="571765"/>
                  <a:pt x="70313" y="557953"/>
                  <a:pt x="73079" y="543681"/>
                </a:cubicBezTo>
                <a:cubicBezTo>
                  <a:pt x="76307" y="529409"/>
                  <a:pt x="87373" y="522503"/>
                  <a:pt x="100283" y="518360"/>
                </a:cubicBezTo>
                <a:cubicBezTo>
                  <a:pt x="107660" y="515597"/>
                  <a:pt x="115498" y="514677"/>
                  <a:pt x="123797" y="514677"/>
                </a:cubicBezTo>
                <a:cubicBezTo>
                  <a:pt x="121492" y="508692"/>
                  <a:pt x="115498" y="506850"/>
                  <a:pt x="111809" y="503167"/>
                </a:cubicBezTo>
                <a:cubicBezTo>
                  <a:pt x="99822" y="492578"/>
                  <a:pt x="88756" y="481529"/>
                  <a:pt x="80918" y="467717"/>
                </a:cubicBezTo>
                <a:cubicBezTo>
                  <a:pt x="73540" y="454826"/>
                  <a:pt x="66624" y="441475"/>
                  <a:pt x="63397" y="426743"/>
                </a:cubicBezTo>
                <a:cubicBezTo>
                  <a:pt x="62936" y="425361"/>
                  <a:pt x="62936" y="423520"/>
                  <a:pt x="60630" y="423520"/>
                </a:cubicBezTo>
                <a:cubicBezTo>
                  <a:pt x="58325" y="423520"/>
                  <a:pt x="58786" y="425361"/>
                  <a:pt x="57864" y="426743"/>
                </a:cubicBezTo>
                <a:cubicBezTo>
                  <a:pt x="52792" y="439173"/>
                  <a:pt x="44954" y="448841"/>
                  <a:pt x="34810" y="457589"/>
                </a:cubicBezTo>
                <a:cubicBezTo>
                  <a:pt x="30200" y="461732"/>
                  <a:pt x="24667" y="464494"/>
                  <a:pt x="18673" y="466336"/>
                </a:cubicBezTo>
                <a:cubicBezTo>
                  <a:pt x="11296" y="468638"/>
                  <a:pt x="8068" y="465415"/>
                  <a:pt x="5763" y="459430"/>
                </a:cubicBezTo>
                <a:cubicBezTo>
                  <a:pt x="1152" y="446539"/>
                  <a:pt x="-692" y="433188"/>
                  <a:pt x="230" y="419376"/>
                </a:cubicBezTo>
                <a:cubicBezTo>
                  <a:pt x="2074" y="385308"/>
                  <a:pt x="13140" y="354462"/>
                  <a:pt x="32044" y="326378"/>
                </a:cubicBezTo>
                <a:cubicBezTo>
                  <a:pt x="45415" y="306581"/>
                  <a:pt x="61091" y="289087"/>
                  <a:pt x="79995" y="274815"/>
                </a:cubicBezTo>
                <a:cubicBezTo>
                  <a:pt x="83223" y="272513"/>
                  <a:pt x="84606" y="270211"/>
                  <a:pt x="83684" y="265607"/>
                </a:cubicBezTo>
                <a:cubicBezTo>
                  <a:pt x="81379" y="254558"/>
                  <a:pt x="82762" y="243508"/>
                  <a:pt x="88295" y="233840"/>
                </a:cubicBezTo>
                <a:cubicBezTo>
                  <a:pt x="92444" y="226014"/>
                  <a:pt x="94750" y="217727"/>
                  <a:pt x="96133" y="208979"/>
                </a:cubicBezTo>
                <a:cubicBezTo>
                  <a:pt x="97055" y="202994"/>
                  <a:pt x="99360" y="197470"/>
                  <a:pt x="102588" y="192405"/>
                </a:cubicBezTo>
                <a:cubicBezTo>
                  <a:pt x="106738" y="186881"/>
                  <a:pt x="104432" y="179975"/>
                  <a:pt x="105354" y="173529"/>
                </a:cubicBezTo>
                <a:cubicBezTo>
                  <a:pt x="109043" y="140842"/>
                  <a:pt x="122414" y="112298"/>
                  <a:pt x="140857" y="85595"/>
                </a:cubicBezTo>
                <a:cubicBezTo>
                  <a:pt x="168982" y="45542"/>
                  <a:pt x="204946" y="16537"/>
                  <a:pt x="254281" y="5948"/>
                </a:cubicBezTo>
                <a:cubicBezTo>
                  <a:pt x="269266" y="2726"/>
                  <a:pt x="284251" y="884"/>
                  <a:pt x="29929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2279514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39859" y="3244334"/>
            <a:ext cx="4914230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 smtClean="0">
                <a:hlinkClick r:id="rId2"/>
              </a:rPr>
              <a:t>StephenZhu</a:t>
            </a:r>
            <a:r>
              <a:rPr lang="en-US" altLang="zh-CN" dirty="0" smtClean="0"/>
              <a:t>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674578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7633766" y="2528349"/>
            <a:ext cx="3416299" cy="3640775"/>
            <a:chOff x="5386388" y="3727450"/>
            <a:chExt cx="1763712" cy="1879601"/>
          </a:xfrm>
        </p:grpSpPr>
        <p:sp>
          <p:nvSpPr>
            <p:cNvPr id="6" name="AutoShape 28"/>
            <p:cNvSpPr>
              <a:spLocks noChangeAspect="1" noChangeArrowheads="1" noTextEdit="1"/>
            </p:cNvSpPr>
            <p:nvPr/>
          </p:nvSpPr>
          <p:spPr bwMode="auto">
            <a:xfrm>
              <a:off x="5386388" y="3727450"/>
              <a:ext cx="1763712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5856288" y="4022725"/>
              <a:ext cx="684212" cy="690563"/>
            </a:xfrm>
            <a:custGeom>
              <a:avLst/>
              <a:gdLst>
                <a:gd name="T0" fmla="*/ 220 w 439"/>
                <a:gd name="T1" fmla="*/ 443 h 443"/>
                <a:gd name="T2" fmla="*/ 220 w 439"/>
                <a:gd name="T3" fmla="*/ 443 h 443"/>
                <a:gd name="T4" fmla="*/ 0 w 439"/>
                <a:gd name="T5" fmla="*/ 224 h 443"/>
                <a:gd name="T6" fmla="*/ 0 w 439"/>
                <a:gd name="T7" fmla="*/ 221 h 443"/>
                <a:gd name="T8" fmla="*/ 222 w 439"/>
                <a:gd name="T9" fmla="*/ 0 h 443"/>
                <a:gd name="T10" fmla="*/ 222 w 439"/>
                <a:gd name="T11" fmla="*/ 0 h 443"/>
                <a:gd name="T12" fmla="*/ 439 w 439"/>
                <a:gd name="T13" fmla="*/ 217 h 443"/>
                <a:gd name="T14" fmla="*/ 439 w 439"/>
                <a:gd name="T15" fmla="*/ 224 h 443"/>
                <a:gd name="T16" fmla="*/ 220 w 439"/>
                <a:gd name="T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9" h="443">
                  <a:moveTo>
                    <a:pt x="220" y="443"/>
                  </a:moveTo>
                  <a:cubicBezTo>
                    <a:pt x="220" y="443"/>
                    <a:pt x="220" y="443"/>
                    <a:pt x="220" y="443"/>
                  </a:cubicBezTo>
                  <a:cubicBezTo>
                    <a:pt x="98" y="443"/>
                    <a:pt x="0" y="345"/>
                    <a:pt x="0" y="22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9"/>
                    <a:pt x="99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342" y="0"/>
                    <a:pt x="439" y="97"/>
                    <a:pt x="439" y="217"/>
                  </a:cubicBezTo>
                  <a:cubicBezTo>
                    <a:pt x="439" y="224"/>
                    <a:pt x="439" y="224"/>
                    <a:pt x="439" y="224"/>
                  </a:cubicBezTo>
                  <a:cubicBezTo>
                    <a:pt x="439" y="345"/>
                    <a:pt x="341" y="443"/>
                    <a:pt x="220" y="4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1"/>
            <p:cNvSpPr>
              <a:spLocks/>
            </p:cNvSpPr>
            <p:nvPr/>
          </p:nvSpPr>
          <p:spPr bwMode="auto">
            <a:xfrm>
              <a:off x="6327775" y="4286250"/>
              <a:ext cx="390525" cy="369888"/>
            </a:xfrm>
            <a:custGeom>
              <a:avLst/>
              <a:gdLst>
                <a:gd name="T0" fmla="*/ 174 w 250"/>
                <a:gd name="T1" fmla="*/ 89 h 237"/>
                <a:gd name="T2" fmla="*/ 103 w 250"/>
                <a:gd name="T3" fmla="*/ 19 h 237"/>
                <a:gd name="T4" fmla="*/ 122 w 250"/>
                <a:gd name="T5" fmla="*/ 0 h 237"/>
                <a:gd name="T6" fmla="*/ 0 w 250"/>
                <a:gd name="T7" fmla="*/ 0 h 237"/>
                <a:gd name="T8" fmla="*/ 0 w 250"/>
                <a:gd name="T9" fmla="*/ 237 h 237"/>
                <a:gd name="T10" fmla="*/ 100 w 250"/>
                <a:gd name="T11" fmla="*/ 237 h 237"/>
                <a:gd name="T12" fmla="*/ 250 w 250"/>
                <a:gd name="T13" fmla="*/ 132 h 237"/>
                <a:gd name="T14" fmla="*/ 174 w 250"/>
                <a:gd name="T15" fmla="*/ 8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7">
                  <a:moveTo>
                    <a:pt x="174" y="89"/>
                  </a:moveTo>
                  <a:cubicBezTo>
                    <a:pt x="103" y="19"/>
                    <a:pt x="103" y="19"/>
                    <a:pt x="103" y="19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69" y="237"/>
                    <a:pt x="228" y="193"/>
                    <a:pt x="250" y="132"/>
                  </a:cubicBezTo>
                  <a:cubicBezTo>
                    <a:pt x="222" y="125"/>
                    <a:pt x="196" y="111"/>
                    <a:pt x="174" y="8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32"/>
            <p:cNvSpPr>
              <a:spLocks noChangeArrowheads="1"/>
            </p:cNvSpPr>
            <p:nvPr/>
          </p:nvSpPr>
          <p:spPr bwMode="auto">
            <a:xfrm>
              <a:off x="6696075" y="4451350"/>
              <a:ext cx="87312" cy="85725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33"/>
            <p:cNvSpPr>
              <a:spLocks noChangeArrowheads="1"/>
            </p:cNvSpPr>
            <p:nvPr/>
          </p:nvSpPr>
          <p:spPr bwMode="auto">
            <a:xfrm>
              <a:off x="5829300" y="3767138"/>
              <a:ext cx="488950" cy="487363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" name="Picture 3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5175" y="4013200"/>
              <a:ext cx="360362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37"/>
            <p:cNvSpPr>
              <a:spLocks/>
            </p:cNvSpPr>
            <p:nvPr/>
          </p:nvSpPr>
          <p:spPr bwMode="auto">
            <a:xfrm>
              <a:off x="5759450" y="4748213"/>
              <a:ext cx="1119187" cy="715963"/>
            </a:xfrm>
            <a:custGeom>
              <a:avLst/>
              <a:gdLst>
                <a:gd name="T0" fmla="*/ 608 w 718"/>
                <a:gd name="T1" fmla="*/ 459 h 459"/>
                <a:gd name="T2" fmla="*/ 375 w 718"/>
                <a:gd name="T3" fmla="*/ 459 h 459"/>
                <a:gd name="T4" fmla="*/ 0 w 718"/>
                <a:gd name="T5" fmla="*/ 84 h 459"/>
                <a:gd name="T6" fmla="*/ 0 w 718"/>
                <a:gd name="T7" fmla="*/ 0 h 459"/>
                <a:gd name="T8" fmla="*/ 370 w 718"/>
                <a:gd name="T9" fmla="*/ 0 h 459"/>
                <a:gd name="T10" fmla="*/ 718 w 718"/>
                <a:gd name="T11" fmla="*/ 348 h 459"/>
                <a:gd name="T12" fmla="*/ 718 w 718"/>
                <a:gd name="T13" fmla="*/ 348 h 459"/>
                <a:gd name="T14" fmla="*/ 608 w 718"/>
                <a:gd name="T15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8" h="459">
                  <a:moveTo>
                    <a:pt x="608" y="459"/>
                  </a:moveTo>
                  <a:cubicBezTo>
                    <a:pt x="375" y="459"/>
                    <a:pt x="375" y="459"/>
                    <a:pt x="375" y="459"/>
                  </a:cubicBezTo>
                  <a:cubicBezTo>
                    <a:pt x="168" y="459"/>
                    <a:pt x="0" y="291"/>
                    <a:pt x="0" y="8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562" y="0"/>
                    <a:pt x="718" y="156"/>
                    <a:pt x="718" y="348"/>
                  </a:cubicBezTo>
                  <a:cubicBezTo>
                    <a:pt x="718" y="348"/>
                    <a:pt x="718" y="348"/>
                    <a:pt x="718" y="348"/>
                  </a:cubicBezTo>
                  <a:cubicBezTo>
                    <a:pt x="718" y="409"/>
                    <a:pt x="669" y="459"/>
                    <a:pt x="608" y="45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5757863" y="4457700"/>
              <a:ext cx="398462" cy="620713"/>
            </a:xfrm>
            <a:custGeom>
              <a:avLst/>
              <a:gdLst>
                <a:gd name="T0" fmla="*/ 0 w 256"/>
                <a:gd name="T1" fmla="*/ 338 h 399"/>
                <a:gd name="T2" fmla="*/ 0 w 256"/>
                <a:gd name="T3" fmla="*/ 208 h 399"/>
                <a:gd name="T4" fmla="*/ 209 w 256"/>
                <a:gd name="T5" fmla="*/ 0 h 399"/>
                <a:gd name="T6" fmla="*/ 256 w 256"/>
                <a:gd name="T7" fmla="*/ 0 h 399"/>
                <a:gd name="T8" fmla="*/ 256 w 256"/>
                <a:gd name="T9" fmla="*/ 205 h 399"/>
                <a:gd name="T10" fmla="*/ 62 w 256"/>
                <a:gd name="T11" fmla="*/ 399 h 399"/>
                <a:gd name="T12" fmla="*/ 62 w 256"/>
                <a:gd name="T13" fmla="*/ 399 h 399"/>
                <a:gd name="T14" fmla="*/ 0 w 256"/>
                <a:gd name="T15" fmla="*/ 33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399">
                  <a:moveTo>
                    <a:pt x="0" y="338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93"/>
                    <a:pt x="94" y="0"/>
                    <a:pt x="209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56" y="205"/>
                    <a:pt x="256" y="205"/>
                    <a:pt x="256" y="205"/>
                  </a:cubicBezTo>
                  <a:cubicBezTo>
                    <a:pt x="256" y="312"/>
                    <a:pt x="169" y="399"/>
                    <a:pt x="62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28" y="399"/>
                    <a:pt x="0" y="371"/>
                    <a:pt x="0" y="338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56300" y="5370513"/>
              <a:ext cx="747712" cy="236538"/>
            </a:xfrm>
            <a:custGeom>
              <a:avLst/>
              <a:gdLst>
                <a:gd name="T0" fmla="*/ 226 w 480"/>
                <a:gd name="T1" fmla="*/ 0 h 152"/>
                <a:gd name="T2" fmla="*/ 0 w 480"/>
                <a:gd name="T3" fmla="*/ 128 h 152"/>
                <a:gd name="T4" fmla="*/ 79 w 480"/>
                <a:gd name="T5" fmla="*/ 96 h 152"/>
                <a:gd name="T6" fmla="*/ 42 w 480"/>
                <a:gd name="T7" fmla="*/ 148 h 152"/>
                <a:gd name="T8" fmla="*/ 120 w 480"/>
                <a:gd name="T9" fmla="*/ 116 h 152"/>
                <a:gd name="T10" fmla="*/ 111 w 480"/>
                <a:gd name="T11" fmla="*/ 152 h 152"/>
                <a:gd name="T12" fmla="*/ 342 w 480"/>
                <a:gd name="T13" fmla="*/ 52 h 152"/>
                <a:gd name="T14" fmla="*/ 226 w 480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0" h="152">
                  <a:moveTo>
                    <a:pt x="226" y="0"/>
                  </a:moveTo>
                  <a:cubicBezTo>
                    <a:pt x="226" y="0"/>
                    <a:pt x="35" y="10"/>
                    <a:pt x="0" y="128"/>
                  </a:cubicBezTo>
                  <a:cubicBezTo>
                    <a:pt x="51" y="110"/>
                    <a:pt x="79" y="96"/>
                    <a:pt x="79" y="96"/>
                  </a:cubicBezTo>
                  <a:cubicBezTo>
                    <a:pt x="79" y="96"/>
                    <a:pt x="42" y="125"/>
                    <a:pt x="42" y="148"/>
                  </a:cubicBezTo>
                  <a:cubicBezTo>
                    <a:pt x="85" y="131"/>
                    <a:pt x="120" y="116"/>
                    <a:pt x="120" y="116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1" y="152"/>
                    <a:pt x="203" y="70"/>
                    <a:pt x="342" y="52"/>
                  </a:cubicBezTo>
                  <a:cubicBezTo>
                    <a:pt x="480" y="34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0"/>
            <p:cNvSpPr>
              <a:spLocks/>
            </p:cNvSpPr>
            <p:nvPr/>
          </p:nvSpPr>
          <p:spPr bwMode="auto">
            <a:xfrm>
              <a:off x="5680075" y="5195888"/>
              <a:ext cx="679450" cy="222250"/>
            </a:xfrm>
            <a:custGeom>
              <a:avLst/>
              <a:gdLst>
                <a:gd name="T0" fmla="*/ 227 w 436"/>
                <a:gd name="T1" fmla="*/ 43 h 143"/>
                <a:gd name="T2" fmla="*/ 0 w 436"/>
                <a:gd name="T3" fmla="*/ 93 h 143"/>
                <a:gd name="T4" fmla="*/ 76 w 436"/>
                <a:gd name="T5" fmla="*/ 86 h 143"/>
                <a:gd name="T6" fmla="*/ 31 w 436"/>
                <a:gd name="T7" fmla="*/ 121 h 143"/>
                <a:gd name="T8" fmla="*/ 106 w 436"/>
                <a:gd name="T9" fmla="*/ 114 h 143"/>
                <a:gd name="T10" fmla="*/ 88 w 436"/>
                <a:gd name="T11" fmla="*/ 143 h 143"/>
                <a:gd name="T12" fmla="*/ 313 w 436"/>
                <a:gd name="T13" fmla="*/ 118 h 143"/>
                <a:gd name="T14" fmla="*/ 227 w 436"/>
                <a:gd name="T15" fmla="*/ 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43">
                  <a:moveTo>
                    <a:pt x="227" y="43"/>
                  </a:moveTo>
                  <a:cubicBezTo>
                    <a:pt x="227" y="43"/>
                    <a:pt x="61" y="0"/>
                    <a:pt x="0" y="93"/>
                  </a:cubicBezTo>
                  <a:cubicBezTo>
                    <a:pt x="49" y="91"/>
                    <a:pt x="76" y="86"/>
                    <a:pt x="76" y="86"/>
                  </a:cubicBezTo>
                  <a:cubicBezTo>
                    <a:pt x="76" y="86"/>
                    <a:pt x="37" y="101"/>
                    <a:pt x="31" y="121"/>
                  </a:cubicBezTo>
                  <a:cubicBezTo>
                    <a:pt x="72" y="118"/>
                    <a:pt x="106" y="114"/>
                    <a:pt x="106" y="114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3"/>
                    <a:pt x="189" y="97"/>
                    <a:pt x="313" y="118"/>
                  </a:cubicBezTo>
                  <a:cubicBezTo>
                    <a:pt x="436" y="139"/>
                    <a:pt x="227" y="43"/>
                    <a:pt x="227" y="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"/>
            <p:cNvSpPr>
              <a:spLocks/>
            </p:cNvSpPr>
            <p:nvPr/>
          </p:nvSpPr>
          <p:spPr bwMode="auto">
            <a:xfrm>
              <a:off x="5494338" y="4638675"/>
              <a:ext cx="420687" cy="346075"/>
            </a:xfrm>
            <a:custGeom>
              <a:avLst/>
              <a:gdLst>
                <a:gd name="T0" fmla="*/ 8 w 270"/>
                <a:gd name="T1" fmla="*/ 78 h 222"/>
                <a:gd name="T2" fmla="*/ 181 w 270"/>
                <a:gd name="T3" fmla="*/ 111 h 222"/>
                <a:gd name="T4" fmla="*/ 170 w 270"/>
                <a:gd name="T5" fmla="*/ 186 h 222"/>
                <a:gd name="T6" fmla="*/ 0 w 270"/>
                <a:gd name="T7" fmla="*/ 138 h 222"/>
                <a:gd name="T8" fmla="*/ 28 w 270"/>
                <a:gd name="T9" fmla="*/ 107 h 222"/>
                <a:gd name="T10" fmla="*/ 1 w 270"/>
                <a:gd name="T11" fmla="*/ 107 h 222"/>
                <a:gd name="T12" fmla="*/ 30 w 270"/>
                <a:gd name="T13" fmla="*/ 81 h 222"/>
                <a:gd name="T14" fmla="*/ 8 w 270"/>
                <a:gd name="T15" fmla="*/ 7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22">
                  <a:moveTo>
                    <a:pt x="8" y="78"/>
                  </a:moveTo>
                  <a:cubicBezTo>
                    <a:pt x="8" y="78"/>
                    <a:pt x="93" y="0"/>
                    <a:pt x="181" y="111"/>
                  </a:cubicBezTo>
                  <a:cubicBezTo>
                    <a:pt x="270" y="222"/>
                    <a:pt x="170" y="186"/>
                    <a:pt x="170" y="186"/>
                  </a:cubicBezTo>
                  <a:cubicBezTo>
                    <a:pt x="170" y="186"/>
                    <a:pt x="64" y="83"/>
                    <a:pt x="0" y="13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30" y="81"/>
                    <a:pt x="30" y="81"/>
                    <a:pt x="30" y="81"/>
                  </a:cubicBezTo>
                  <a:lnTo>
                    <a:pt x="8" y="78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2"/>
            <p:cNvSpPr>
              <a:spLocks/>
            </p:cNvSpPr>
            <p:nvPr/>
          </p:nvSpPr>
          <p:spPr bwMode="auto">
            <a:xfrm>
              <a:off x="5543550" y="4860925"/>
              <a:ext cx="465137" cy="260350"/>
            </a:xfrm>
            <a:custGeom>
              <a:avLst/>
              <a:gdLst>
                <a:gd name="T0" fmla="*/ 0 w 298"/>
                <a:gd name="T1" fmla="*/ 112 h 167"/>
                <a:gd name="T2" fmla="*/ 163 w 298"/>
                <a:gd name="T3" fmla="*/ 44 h 167"/>
                <a:gd name="T4" fmla="*/ 195 w 298"/>
                <a:gd name="T5" fmla="*/ 113 h 167"/>
                <a:gd name="T6" fmla="*/ 26 w 298"/>
                <a:gd name="T7" fmla="*/ 167 h 167"/>
                <a:gd name="T8" fmla="*/ 33 w 298"/>
                <a:gd name="T9" fmla="*/ 125 h 167"/>
                <a:gd name="T10" fmla="*/ 10 w 298"/>
                <a:gd name="T11" fmla="*/ 140 h 167"/>
                <a:gd name="T12" fmla="*/ 21 w 298"/>
                <a:gd name="T13" fmla="*/ 103 h 167"/>
                <a:gd name="T14" fmla="*/ 0 w 298"/>
                <a:gd name="T15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8" h="167">
                  <a:moveTo>
                    <a:pt x="0" y="112"/>
                  </a:moveTo>
                  <a:cubicBezTo>
                    <a:pt x="0" y="112"/>
                    <a:pt x="28" y="0"/>
                    <a:pt x="163" y="44"/>
                  </a:cubicBezTo>
                  <a:cubicBezTo>
                    <a:pt x="298" y="88"/>
                    <a:pt x="195" y="113"/>
                    <a:pt x="195" y="113"/>
                  </a:cubicBezTo>
                  <a:cubicBezTo>
                    <a:pt x="195" y="113"/>
                    <a:pt x="50" y="85"/>
                    <a:pt x="26" y="16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1" y="103"/>
                    <a:pt x="21" y="103"/>
                    <a:pt x="21" y="103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3"/>
            <p:cNvSpPr>
              <a:spLocks/>
            </p:cNvSpPr>
            <p:nvPr/>
          </p:nvSpPr>
          <p:spPr bwMode="auto">
            <a:xfrm>
              <a:off x="6611938" y="4408488"/>
              <a:ext cx="538162" cy="889000"/>
            </a:xfrm>
            <a:custGeom>
              <a:avLst/>
              <a:gdLst>
                <a:gd name="T0" fmla="*/ 24 w 345"/>
                <a:gd name="T1" fmla="*/ 488 h 570"/>
                <a:gd name="T2" fmla="*/ 28 w 345"/>
                <a:gd name="T3" fmla="*/ 489 h 570"/>
                <a:gd name="T4" fmla="*/ 46 w 345"/>
                <a:gd name="T5" fmla="*/ 495 h 570"/>
                <a:gd name="T6" fmla="*/ 122 w 345"/>
                <a:gd name="T7" fmla="*/ 510 h 570"/>
                <a:gd name="T8" fmla="*/ 132 w 345"/>
                <a:gd name="T9" fmla="*/ 511 h 570"/>
                <a:gd name="T10" fmla="*/ 145 w 345"/>
                <a:gd name="T11" fmla="*/ 511 h 570"/>
                <a:gd name="T12" fmla="*/ 211 w 345"/>
                <a:gd name="T13" fmla="*/ 489 h 570"/>
                <a:gd name="T14" fmla="*/ 261 w 345"/>
                <a:gd name="T15" fmla="*/ 439 h 570"/>
                <a:gd name="T16" fmla="*/ 279 w 345"/>
                <a:gd name="T17" fmla="*/ 394 h 570"/>
                <a:gd name="T18" fmla="*/ 283 w 345"/>
                <a:gd name="T19" fmla="*/ 356 h 570"/>
                <a:gd name="T20" fmla="*/ 279 w 345"/>
                <a:gd name="T21" fmla="*/ 320 h 570"/>
                <a:gd name="T22" fmla="*/ 239 w 345"/>
                <a:gd name="T23" fmla="*/ 256 h 570"/>
                <a:gd name="T24" fmla="*/ 212 w 345"/>
                <a:gd name="T25" fmla="*/ 219 h 570"/>
                <a:gd name="T26" fmla="*/ 208 w 345"/>
                <a:gd name="T27" fmla="*/ 208 h 570"/>
                <a:gd name="T28" fmla="*/ 208 w 345"/>
                <a:gd name="T29" fmla="*/ 171 h 570"/>
                <a:gd name="T30" fmla="*/ 249 w 345"/>
                <a:gd name="T31" fmla="*/ 125 h 570"/>
                <a:gd name="T32" fmla="*/ 311 w 345"/>
                <a:gd name="T33" fmla="*/ 105 h 570"/>
                <a:gd name="T34" fmla="*/ 316 w 345"/>
                <a:gd name="T35" fmla="*/ 105 h 570"/>
                <a:gd name="T36" fmla="*/ 320 w 345"/>
                <a:gd name="T37" fmla="*/ 103 h 570"/>
                <a:gd name="T38" fmla="*/ 325 w 345"/>
                <a:gd name="T39" fmla="*/ 101 h 570"/>
                <a:gd name="T40" fmla="*/ 336 w 345"/>
                <a:gd name="T41" fmla="*/ 77 h 570"/>
                <a:gd name="T42" fmla="*/ 331 w 345"/>
                <a:gd name="T43" fmla="*/ 52 h 570"/>
                <a:gd name="T44" fmla="*/ 272 w 345"/>
                <a:gd name="T45" fmla="*/ 0 h 570"/>
                <a:gd name="T46" fmla="*/ 337 w 345"/>
                <a:gd name="T47" fmla="*/ 49 h 570"/>
                <a:gd name="T48" fmla="*/ 344 w 345"/>
                <a:gd name="T49" fmla="*/ 77 h 570"/>
                <a:gd name="T50" fmla="*/ 335 w 345"/>
                <a:gd name="T51" fmla="*/ 106 h 570"/>
                <a:gd name="T52" fmla="*/ 328 w 345"/>
                <a:gd name="T53" fmla="*/ 112 h 570"/>
                <a:gd name="T54" fmla="*/ 321 w 345"/>
                <a:gd name="T55" fmla="*/ 115 h 570"/>
                <a:gd name="T56" fmla="*/ 317 w 345"/>
                <a:gd name="T57" fmla="*/ 117 h 570"/>
                <a:gd name="T58" fmla="*/ 307 w 345"/>
                <a:gd name="T59" fmla="*/ 119 h 570"/>
                <a:gd name="T60" fmla="*/ 239 w 345"/>
                <a:gd name="T61" fmla="*/ 156 h 570"/>
                <a:gd name="T62" fmla="*/ 230 w 345"/>
                <a:gd name="T63" fmla="*/ 198 h 570"/>
                <a:gd name="T64" fmla="*/ 232 w 345"/>
                <a:gd name="T65" fmla="*/ 204 h 570"/>
                <a:gd name="T66" fmla="*/ 241 w 345"/>
                <a:gd name="T67" fmla="*/ 218 h 570"/>
                <a:gd name="T68" fmla="*/ 298 w 345"/>
                <a:gd name="T69" fmla="*/ 281 h 570"/>
                <a:gd name="T70" fmla="*/ 319 w 345"/>
                <a:gd name="T71" fmla="*/ 340 h 570"/>
                <a:gd name="T72" fmla="*/ 321 w 345"/>
                <a:gd name="T73" fmla="*/ 370 h 570"/>
                <a:gd name="T74" fmla="*/ 312 w 345"/>
                <a:gd name="T75" fmla="*/ 431 h 570"/>
                <a:gd name="T76" fmla="*/ 285 w 345"/>
                <a:gd name="T77" fmla="*/ 487 h 570"/>
                <a:gd name="T78" fmla="*/ 183 w 345"/>
                <a:gd name="T79" fmla="*/ 561 h 570"/>
                <a:gd name="T80" fmla="*/ 135 w 345"/>
                <a:gd name="T81" fmla="*/ 570 h 570"/>
                <a:gd name="T82" fmla="*/ 126 w 345"/>
                <a:gd name="T83" fmla="*/ 570 h 570"/>
                <a:gd name="T84" fmla="*/ 60 w 345"/>
                <a:gd name="T85" fmla="*/ 565 h 570"/>
                <a:gd name="T86" fmla="*/ 16 w 345"/>
                <a:gd name="T87" fmla="*/ 556 h 570"/>
                <a:gd name="T88" fmla="*/ 5 w 345"/>
                <a:gd name="T89" fmla="*/ 553 h 570"/>
                <a:gd name="T90" fmla="*/ 0 w 345"/>
                <a:gd name="T91" fmla="*/ 55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5" h="570">
                  <a:moveTo>
                    <a:pt x="23" y="487"/>
                  </a:moveTo>
                  <a:cubicBezTo>
                    <a:pt x="23" y="487"/>
                    <a:pt x="24" y="488"/>
                    <a:pt x="24" y="488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4" y="491"/>
                    <a:pt x="34" y="491"/>
                    <a:pt x="34" y="491"/>
                  </a:cubicBezTo>
                  <a:cubicBezTo>
                    <a:pt x="38" y="493"/>
                    <a:pt x="42" y="494"/>
                    <a:pt x="46" y="495"/>
                  </a:cubicBezTo>
                  <a:cubicBezTo>
                    <a:pt x="55" y="497"/>
                    <a:pt x="63" y="500"/>
                    <a:pt x="71" y="501"/>
                  </a:cubicBezTo>
                  <a:cubicBezTo>
                    <a:pt x="88" y="505"/>
                    <a:pt x="105" y="508"/>
                    <a:pt x="122" y="510"/>
                  </a:cubicBezTo>
                  <a:cubicBezTo>
                    <a:pt x="129" y="510"/>
                    <a:pt x="129" y="510"/>
                    <a:pt x="129" y="510"/>
                  </a:cubicBezTo>
                  <a:cubicBezTo>
                    <a:pt x="130" y="510"/>
                    <a:pt x="131" y="511"/>
                    <a:pt x="132" y="511"/>
                  </a:cubicBezTo>
                  <a:cubicBezTo>
                    <a:pt x="135" y="511"/>
                    <a:pt x="135" y="511"/>
                    <a:pt x="135" y="511"/>
                  </a:cubicBezTo>
                  <a:cubicBezTo>
                    <a:pt x="138" y="511"/>
                    <a:pt x="142" y="511"/>
                    <a:pt x="145" y="511"/>
                  </a:cubicBezTo>
                  <a:cubicBezTo>
                    <a:pt x="153" y="510"/>
                    <a:pt x="160" y="509"/>
                    <a:pt x="168" y="507"/>
                  </a:cubicBezTo>
                  <a:cubicBezTo>
                    <a:pt x="183" y="504"/>
                    <a:pt x="198" y="498"/>
                    <a:pt x="211" y="489"/>
                  </a:cubicBezTo>
                  <a:cubicBezTo>
                    <a:pt x="225" y="481"/>
                    <a:pt x="237" y="471"/>
                    <a:pt x="248" y="459"/>
                  </a:cubicBezTo>
                  <a:cubicBezTo>
                    <a:pt x="253" y="452"/>
                    <a:pt x="257" y="446"/>
                    <a:pt x="261" y="439"/>
                  </a:cubicBezTo>
                  <a:cubicBezTo>
                    <a:pt x="265" y="432"/>
                    <a:pt x="269" y="425"/>
                    <a:pt x="272" y="417"/>
                  </a:cubicBezTo>
                  <a:cubicBezTo>
                    <a:pt x="275" y="410"/>
                    <a:pt x="277" y="402"/>
                    <a:pt x="279" y="394"/>
                  </a:cubicBezTo>
                  <a:cubicBezTo>
                    <a:pt x="280" y="386"/>
                    <a:pt x="282" y="378"/>
                    <a:pt x="282" y="369"/>
                  </a:cubicBezTo>
                  <a:cubicBezTo>
                    <a:pt x="283" y="365"/>
                    <a:pt x="283" y="360"/>
                    <a:pt x="283" y="356"/>
                  </a:cubicBezTo>
                  <a:cubicBezTo>
                    <a:pt x="283" y="352"/>
                    <a:pt x="283" y="348"/>
                    <a:pt x="283" y="344"/>
                  </a:cubicBezTo>
                  <a:cubicBezTo>
                    <a:pt x="282" y="335"/>
                    <a:pt x="281" y="327"/>
                    <a:pt x="279" y="320"/>
                  </a:cubicBezTo>
                  <a:cubicBezTo>
                    <a:pt x="275" y="304"/>
                    <a:pt x="268" y="290"/>
                    <a:pt x="257" y="276"/>
                  </a:cubicBezTo>
                  <a:cubicBezTo>
                    <a:pt x="252" y="270"/>
                    <a:pt x="246" y="263"/>
                    <a:pt x="239" y="256"/>
                  </a:cubicBezTo>
                  <a:cubicBezTo>
                    <a:pt x="233" y="249"/>
                    <a:pt x="226" y="242"/>
                    <a:pt x="220" y="233"/>
                  </a:cubicBezTo>
                  <a:cubicBezTo>
                    <a:pt x="217" y="229"/>
                    <a:pt x="215" y="224"/>
                    <a:pt x="212" y="219"/>
                  </a:cubicBezTo>
                  <a:cubicBezTo>
                    <a:pt x="211" y="217"/>
                    <a:pt x="210" y="214"/>
                    <a:pt x="209" y="212"/>
                  </a:cubicBezTo>
                  <a:cubicBezTo>
                    <a:pt x="209" y="210"/>
                    <a:pt x="209" y="209"/>
                    <a:pt x="208" y="208"/>
                  </a:cubicBezTo>
                  <a:cubicBezTo>
                    <a:pt x="208" y="206"/>
                    <a:pt x="208" y="205"/>
                    <a:pt x="207" y="204"/>
                  </a:cubicBezTo>
                  <a:cubicBezTo>
                    <a:pt x="205" y="193"/>
                    <a:pt x="205" y="182"/>
                    <a:pt x="208" y="171"/>
                  </a:cubicBezTo>
                  <a:cubicBezTo>
                    <a:pt x="212" y="160"/>
                    <a:pt x="218" y="151"/>
                    <a:pt x="225" y="143"/>
                  </a:cubicBezTo>
                  <a:cubicBezTo>
                    <a:pt x="232" y="135"/>
                    <a:pt x="241" y="130"/>
                    <a:pt x="249" y="125"/>
                  </a:cubicBezTo>
                  <a:cubicBezTo>
                    <a:pt x="267" y="115"/>
                    <a:pt x="285" y="110"/>
                    <a:pt x="304" y="107"/>
                  </a:cubicBezTo>
                  <a:cubicBezTo>
                    <a:pt x="307" y="106"/>
                    <a:pt x="309" y="106"/>
                    <a:pt x="311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7" y="104"/>
                    <a:pt x="317" y="104"/>
                    <a:pt x="317" y="104"/>
                  </a:cubicBezTo>
                  <a:cubicBezTo>
                    <a:pt x="318" y="104"/>
                    <a:pt x="319" y="104"/>
                    <a:pt x="320" y="103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5" y="101"/>
                    <a:pt x="325" y="101"/>
                    <a:pt x="325" y="101"/>
                  </a:cubicBezTo>
                  <a:cubicBezTo>
                    <a:pt x="326" y="100"/>
                    <a:pt x="326" y="99"/>
                    <a:pt x="327" y="99"/>
                  </a:cubicBezTo>
                  <a:cubicBezTo>
                    <a:pt x="333" y="94"/>
                    <a:pt x="336" y="86"/>
                    <a:pt x="336" y="77"/>
                  </a:cubicBezTo>
                  <a:cubicBezTo>
                    <a:pt x="336" y="73"/>
                    <a:pt x="336" y="69"/>
                    <a:pt x="335" y="64"/>
                  </a:cubicBezTo>
                  <a:cubicBezTo>
                    <a:pt x="334" y="60"/>
                    <a:pt x="333" y="56"/>
                    <a:pt x="331" y="52"/>
                  </a:cubicBezTo>
                  <a:cubicBezTo>
                    <a:pt x="328" y="43"/>
                    <a:pt x="323" y="36"/>
                    <a:pt x="317" y="29"/>
                  </a:cubicBezTo>
                  <a:cubicBezTo>
                    <a:pt x="306" y="15"/>
                    <a:pt x="290" y="4"/>
                    <a:pt x="272" y="0"/>
                  </a:cubicBezTo>
                  <a:cubicBezTo>
                    <a:pt x="290" y="3"/>
                    <a:pt x="307" y="12"/>
                    <a:pt x="320" y="26"/>
                  </a:cubicBezTo>
                  <a:cubicBezTo>
                    <a:pt x="327" y="33"/>
                    <a:pt x="333" y="40"/>
                    <a:pt x="337" y="49"/>
                  </a:cubicBezTo>
                  <a:cubicBezTo>
                    <a:pt x="339" y="53"/>
                    <a:pt x="341" y="58"/>
                    <a:pt x="342" y="63"/>
                  </a:cubicBezTo>
                  <a:cubicBezTo>
                    <a:pt x="343" y="67"/>
                    <a:pt x="344" y="72"/>
                    <a:pt x="344" y="77"/>
                  </a:cubicBezTo>
                  <a:cubicBezTo>
                    <a:pt x="345" y="82"/>
                    <a:pt x="344" y="87"/>
                    <a:pt x="343" y="93"/>
                  </a:cubicBezTo>
                  <a:cubicBezTo>
                    <a:pt x="341" y="98"/>
                    <a:pt x="338" y="102"/>
                    <a:pt x="335" y="106"/>
                  </a:cubicBezTo>
                  <a:cubicBezTo>
                    <a:pt x="334" y="107"/>
                    <a:pt x="333" y="108"/>
                    <a:pt x="332" y="109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5" y="114"/>
                    <a:pt x="325" y="114"/>
                    <a:pt x="325" y="114"/>
                  </a:cubicBezTo>
                  <a:cubicBezTo>
                    <a:pt x="324" y="114"/>
                    <a:pt x="322" y="115"/>
                    <a:pt x="321" y="115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3" y="118"/>
                    <a:pt x="313" y="118"/>
                    <a:pt x="313" y="118"/>
                  </a:cubicBezTo>
                  <a:cubicBezTo>
                    <a:pt x="311" y="118"/>
                    <a:pt x="309" y="119"/>
                    <a:pt x="307" y="119"/>
                  </a:cubicBezTo>
                  <a:cubicBezTo>
                    <a:pt x="289" y="123"/>
                    <a:pt x="273" y="130"/>
                    <a:pt x="258" y="139"/>
                  </a:cubicBezTo>
                  <a:cubicBezTo>
                    <a:pt x="251" y="144"/>
                    <a:pt x="244" y="150"/>
                    <a:pt x="239" y="156"/>
                  </a:cubicBezTo>
                  <a:cubicBezTo>
                    <a:pt x="234" y="162"/>
                    <a:pt x="231" y="169"/>
                    <a:pt x="229" y="176"/>
                  </a:cubicBezTo>
                  <a:cubicBezTo>
                    <a:pt x="228" y="183"/>
                    <a:pt x="228" y="191"/>
                    <a:pt x="230" y="198"/>
                  </a:cubicBezTo>
                  <a:cubicBezTo>
                    <a:pt x="231" y="199"/>
                    <a:pt x="231" y="200"/>
                    <a:pt x="231" y="201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3" y="205"/>
                    <a:pt x="234" y="207"/>
                    <a:pt x="235" y="209"/>
                  </a:cubicBezTo>
                  <a:cubicBezTo>
                    <a:pt x="236" y="212"/>
                    <a:pt x="238" y="215"/>
                    <a:pt x="241" y="218"/>
                  </a:cubicBezTo>
                  <a:cubicBezTo>
                    <a:pt x="251" y="231"/>
                    <a:pt x="266" y="242"/>
                    <a:pt x="280" y="257"/>
                  </a:cubicBezTo>
                  <a:cubicBezTo>
                    <a:pt x="286" y="264"/>
                    <a:pt x="293" y="272"/>
                    <a:pt x="298" y="281"/>
                  </a:cubicBezTo>
                  <a:cubicBezTo>
                    <a:pt x="304" y="290"/>
                    <a:pt x="308" y="300"/>
                    <a:pt x="312" y="310"/>
                  </a:cubicBezTo>
                  <a:cubicBezTo>
                    <a:pt x="315" y="320"/>
                    <a:pt x="317" y="330"/>
                    <a:pt x="319" y="340"/>
                  </a:cubicBezTo>
                  <a:cubicBezTo>
                    <a:pt x="320" y="345"/>
                    <a:pt x="320" y="350"/>
                    <a:pt x="320" y="355"/>
                  </a:cubicBezTo>
                  <a:cubicBezTo>
                    <a:pt x="321" y="360"/>
                    <a:pt x="321" y="365"/>
                    <a:pt x="321" y="370"/>
                  </a:cubicBezTo>
                  <a:cubicBezTo>
                    <a:pt x="321" y="380"/>
                    <a:pt x="320" y="390"/>
                    <a:pt x="319" y="401"/>
                  </a:cubicBezTo>
                  <a:cubicBezTo>
                    <a:pt x="317" y="411"/>
                    <a:pt x="315" y="421"/>
                    <a:pt x="312" y="431"/>
                  </a:cubicBezTo>
                  <a:cubicBezTo>
                    <a:pt x="309" y="441"/>
                    <a:pt x="306" y="451"/>
                    <a:pt x="301" y="460"/>
                  </a:cubicBezTo>
                  <a:cubicBezTo>
                    <a:pt x="296" y="470"/>
                    <a:pt x="291" y="479"/>
                    <a:pt x="285" y="487"/>
                  </a:cubicBezTo>
                  <a:cubicBezTo>
                    <a:pt x="272" y="504"/>
                    <a:pt x="257" y="520"/>
                    <a:pt x="240" y="532"/>
                  </a:cubicBezTo>
                  <a:cubicBezTo>
                    <a:pt x="223" y="544"/>
                    <a:pt x="204" y="554"/>
                    <a:pt x="183" y="561"/>
                  </a:cubicBezTo>
                  <a:cubicBezTo>
                    <a:pt x="173" y="564"/>
                    <a:pt x="162" y="567"/>
                    <a:pt x="151" y="568"/>
                  </a:cubicBezTo>
                  <a:cubicBezTo>
                    <a:pt x="146" y="569"/>
                    <a:pt x="140" y="569"/>
                    <a:pt x="135" y="570"/>
                  </a:cubicBezTo>
                  <a:cubicBezTo>
                    <a:pt x="130" y="570"/>
                    <a:pt x="130" y="570"/>
                    <a:pt x="130" y="570"/>
                  </a:cubicBezTo>
                  <a:cubicBezTo>
                    <a:pt x="129" y="570"/>
                    <a:pt x="128" y="570"/>
                    <a:pt x="126" y="570"/>
                  </a:cubicBezTo>
                  <a:cubicBezTo>
                    <a:pt x="119" y="570"/>
                    <a:pt x="119" y="570"/>
                    <a:pt x="119" y="570"/>
                  </a:cubicBezTo>
                  <a:cubicBezTo>
                    <a:pt x="99" y="569"/>
                    <a:pt x="79" y="567"/>
                    <a:pt x="60" y="565"/>
                  </a:cubicBezTo>
                  <a:cubicBezTo>
                    <a:pt x="50" y="563"/>
                    <a:pt x="40" y="561"/>
                    <a:pt x="31" y="559"/>
                  </a:cubicBezTo>
                  <a:cubicBezTo>
                    <a:pt x="26" y="558"/>
                    <a:pt x="21" y="557"/>
                    <a:pt x="16" y="556"/>
                  </a:cubicBezTo>
                  <a:cubicBezTo>
                    <a:pt x="13" y="556"/>
                    <a:pt x="11" y="555"/>
                    <a:pt x="8" y="554"/>
                  </a:cubicBezTo>
                  <a:cubicBezTo>
                    <a:pt x="5" y="553"/>
                    <a:pt x="5" y="553"/>
                    <a:pt x="5" y="553"/>
                  </a:cubicBezTo>
                  <a:cubicBezTo>
                    <a:pt x="3" y="553"/>
                    <a:pt x="3" y="553"/>
                    <a:pt x="3" y="553"/>
                  </a:cubicBezTo>
                  <a:cubicBezTo>
                    <a:pt x="0" y="552"/>
                    <a:pt x="0" y="552"/>
                    <a:pt x="0" y="552"/>
                  </a:cubicBezTo>
                  <a:lnTo>
                    <a:pt x="23" y="487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" name="Picture 4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1275" y="4467225"/>
              <a:ext cx="206375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4568825"/>
              <a:ext cx="225425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2413" y="5100638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4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37325" y="4975225"/>
              <a:ext cx="163512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5263" y="508793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4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9850" y="5043488"/>
              <a:ext cx="139700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5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1763" y="5162550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038" y="5180013"/>
              <a:ext cx="150812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5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7800" y="5205413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5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3988" y="5257800"/>
              <a:ext cx="165100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5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4475" y="520858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6863" y="5210175"/>
              <a:ext cx="141287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5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5113" y="5176838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5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6388" y="5072063"/>
              <a:ext cx="150812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5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0188" y="5175250"/>
              <a:ext cx="46037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59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5334000"/>
              <a:ext cx="93662" cy="9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60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929188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61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075" y="5033963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6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4088" y="5033963"/>
              <a:ext cx="163512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63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8525" y="4902200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64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2663" y="4794250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6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0775" y="4810125"/>
              <a:ext cx="163512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66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6163" y="4921250"/>
              <a:ext cx="141287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" name="Picture 6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68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6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2863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" name="Picture 70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" name="Picture 71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72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6050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7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9063" y="4875213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" name="Picture 74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23000" y="5318125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Picture 75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9338" y="5314950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76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534670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77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9988" y="5267325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0613" y="522605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6338" y="4256088"/>
              <a:ext cx="150812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Freeform 80"/>
            <p:cNvSpPr>
              <a:spLocks/>
            </p:cNvSpPr>
            <p:nvPr/>
          </p:nvSpPr>
          <p:spPr bwMode="auto">
            <a:xfrm>
              <a:off x="6300788" y="4289425"/>
              <a:ext cx="76200" cy="77788"/>
            </a:xfrm>
            <a:custGeom>
              <a:avLst/>
              <a:gdLst>
                <a:gd name="T0" fmla="*/ 45 w 49"/>
                <a:gd name="T1" fmla="*/ 32 h 49"/>
                <a:gd name="T2" fmla="*/ 17 w 49"/>
                <a:gd name="T3" fmla="*/ 45 h 49"/>
                <a:gd name="T4" fmla="*/ 4 w 49"/>
                <a:gd name="T5" fmla="*/ 17 h 49"/>
                <a:gd name="T6" fmla="*/ 32 w 49"/>
                <a:gd name="T7" fmla="*/ 4 h 49"/>
                <a:gd name="T8" fmla="*/ 45 w 49"/>
                <a:gd name="T9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5" y="32"/>
                  </a:moveTo>
                  <a:cubicBezTo>
                    <a:pt x="41" y="43"/>
                    <a:pt x="28" y="49"/>
                    <a:pt x="17" y="45"/>
                  </a:cubicBezTo>
                  <a:cubicBezTo>
                    <a:pt x="6" y="40"/>
                    <a:pt x="0" y="28"/>
                    <a:pt x="4" y="17"/>
                  </a:cubicBezTo>
                  <a:cubicBezTo>
                    <a:pt x="9" y="5"/>
                    <a:pt x="21" y="0"/>
                    <a:pt x="32" y="4"/>
                  </a:cubicBezTo>
                  <a:cubicBezTo>
                    <a:pt x="44" y="8"/>
                    <a:pt x="49" y="21"/>
                    <a:pt x="45" y="32"/>
                  </a:cubicBezTo>
                  <a:close/>
                </a:path>
              </a:pathLst>
            </a:custGeom>
            <a:solidFill>
              <a:srgbClr val="F4E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" name="Picture 81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4308475"/>
              <a:ext cx="523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" name="Picture 82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83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" name="Picture 84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" name="Picture 85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538663"/>
              <a:ext cx="74612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" name="Picture 86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5063" y="4538663"/>
              <a:ext cx="76200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87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4113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88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94425" y="4506913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89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4250" y="4376738"/>
              <a:ext cx="307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" name="组合 64"/>
            <p:cNvGrpSpPr/>
            <p:nvPr/>
          </p:nvGrpSpPr>
          <p:grpSpPr>
            <a:xfrm>
              <a:off x="5441951" y="3933825"/>
              <a:ext cx="587375" cy="587375"/>
              <a:chOff x="5384801" y="3933825"/>
              <a:chExt cx="587375" cy="587375"/>
            </a:xfrm>
          </p:grpSpPr>
          <p:sp>
            <p:nvSpPr>
              <p:cNvPr id="66" name="Oval 35"/>
              <p:cNvSpPr>
                <a:spLocks noChangeArrowheads="1"/>
              </p:cNvSpPr>
              <p:nvPr/>
            </p:nvSpPr>
            <p:spPr bwMode="auto">
              <a:xfrm>
                <a:off x="5384801" y="3933825"/>
                <a:ext cx="587375" cy="587375"/>
              </a:xfrm>
              <a:prstGeom prst="ellipse">
                <a:avLst/>
              </a:prstGeom>
              <a:solidFill>
                <a:srgbClr val="F9A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92"/>
              <p:cNvSpPr>
                <a:spLocks noChangeArrowheads="1"/>
              </p:cNvSpPr>
              <p:nvPr/>
            </p:nvSpPr>
            <p:spPr bwMode="auto">
              <a:xfrm>
                <a:off x="5521325" y="4079875"/>
                <a:ext cx="288925" cy="2889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54" name="组合 453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455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464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459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67" name="组合 466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468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95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521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6" name="组合 545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547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573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599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3197073" y="3284253"/>
            <a:ext cx="2549525" cy="2620962"/>
            <a:chOff x="4951413" y="369888"/>
            <a:chExt cx="2549525" cy="2620962"/>
          </a:xfrm>
        </p:grpSpPr>
        <p:sp>
          <p:nvSpPr>
            <p:cNvPr id="625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4320875" y="515417"/>
            <a:ext cx="5065283" cy="1828047"/>
            <a:chOff x="2778619" y="3612896"/>
            <a:chExt cx="7007225" cy="2528888"/>
          </a:xfrm>
        </p:grpSpPr>
        <p:sp>
          <p:nvSpPr>
            <p:cNvPr id="301" name="Freeform 89"/>
            <p:cNvSpPr>
              <a:spLocks noEditPoints="1"/>
            </p:cNvSpPr>
            <p:nvPr/>
          </p:nvSpPr>
          <p:spPr bwMode="auto">
            <a:xfrm>
              <a:off x="2778619" y="3974846"/>
              <a:ext cx="4797425" cy="2162175"/>
            </a:xfrm>
            <a:custGeom>
              <a:avLst/>
              <a:gdLst>
                <a:gd name="T0" fmla="*/ 10 w 1278"/>
                <a:gd name="T1" fmla="*/ 494 h 576"/>
                <a:gd name="T2" fmla="*/ 247 w 1278"/>
                <a:gd name="T3" fmla="*/ 224 h 576"/>
                <a:gd name="T4" fmla="*/ 245 w 1278"/>
                <a:gd name="T5" fmla="*/ 109 h 576"/>
                <a:gd name="T6" fmla="*/ 132 w 1278"/>
                <a:gd name="T7" fmla="*/ 113 h 576"/>
                <a:gd name="T8" fmla="*/ 2 w 1278"/>
                <a:gd name="T9" fmla="*/ 183 h 576"/>
                <a:gd name="T10" fmla="*/ 51 w 1278"/>
                <a:gd name="T11" fmla="*/ 52 h 576"/>
                <a:gd name="T12" fmla="*/ 327 w 1278"/>
                <a:gd name="T13" fmla="*/ 45 h 576"/>
                <a:gd name="T14" fmla="*/ 349 w 1278"/>
                <a:gd name="T15" fmla="*/ 259 h 576"/>
                <a:gd name="T16" fmla="*/ 157 w 1278"/>
                <a:gd name="T17" fmla="*/ 480 h 576"/>
                <a:gd name="T18" fmla="*/ 303 w 1278"/>
                <a:gd name="T19" fmla="*/ 482 h 576"/>
                <a:gd name="T20" fmla="*/ 393 w 1278"/>
                <a:gd name="T21" fmla="*/ 426 h 576"/>
                <a:gd name="T22" fmla="*/ 10 w 1278"/>
                <a:gd name="T23" fmla="*/ 568 h 576"/>
                <a:gd name="T24" fmla="*/ 783 w 1278"/>
                <a:gd name="T25" fmla="*/ 518 h 576"/>
                <a:gd name="T26" fmla="*/ 506 w 1278"/>
                <a:gd name="T27" fmla="*/ 518 h 576"/>
                <a:gd name="T28" fmla="*/ 455 w 1278"/>
                <a:gd name="T29" fmla="*/ 226 h 576"/>
                <a:gd name="T30" fmla="*/ 644 w 1278"/>
                <a:gd name="T31" fmla="*/ 0 h 576"/>
                <a:gd name="T32" fmla="*/ 834 w 1278"/>
                <a:gd name="T33" fmla="*/ 226 h 576"/>
                <a:gd name="T34" fmla="*/ 722 w 1278"/>
                <a:gd name="T35" fmla="*/ 215 h 576"/>
                <a:gd name="T36" fmla="*/ 644 w 1278"/>
                <a:gd name="T37" fmla="*/ 86 h 576"/>
                <a:gd name="T38" fmla="*/ 567 w 1278"/>
                <a:gd name="T39" fmla="*/ 215 h 576"/>
                <a:gd name="T40" fmla="*/ 587 w 1278"/>
                <a:gd name="T41" fmla="*/ 459 h 576"/>
                <a:gd name="T42" fmla="*/ 702 w 1278"/>
                <a:gd name="T43" fmla="*/ 459 h 576"/>
                <a:gd name="T44" fmla="*/ 722 w 1278"/>
                <a:gd name="T45" fmla="*/ 215 h 576"/>
                <a:gd name="T46" fmla="*/ 896 w 1278"/>
                <a:gd name="T47" fmla="*/ 494 h 576"/>
                <a:gd name="T48" fmla="*/ 1133 w 1278"/>
                <a:gd name="T49" fmla="*/ 224 h 576"/>
                <a:gd name="T50" fmla="*/ 1130 w 1278"/>
                <a:gd name="T51" fmla="*/ 109 h 576"/>
                <a:gd name="T52" fmla="*/ 1017 w 1278"/>
                <a:gd name="T53" fmla="*/ 113 h 576"/>
                <a:gd name="T54" fmla="*/ 887 w 1278"/>
                <a:gd name="T55" fmla="*/ 183 h 576"/>
                <a:gd name="T56" fmla="*/ 937 w 1278"/>
                <a:gd name="T57" fmla="*/ 52 h 576"/>
                <a:gd name="T58" fmla="*/ 1212 w 1278"/>
                <a:gd name="T59" fmla="*/ 45 h 576"/>
                <a:gd name="T60" fmla="*/ 1234 w 1278"/>
                <a:gd name="T61" fmla="*/ 259 h 576"/>
                <a:gd name="T62" fmla="*/ 1042 w 1278"/>
                <a:gd name="T63" fmla="*/ 480 h 576"/>
                <a:gd name="T64" fmla="*/ 1188 w 1278"/>
                <a:gd name="T65" fmla="*/ 482 h 576"/>
                <a:gd name="T66" fmla="*/ 1278 w 1278"/>
                <a:gd name="T67" fmla="*/ 426 h 576"/>
                <a:gd name="T68" fmla="*/ 896 w 1278"/>
                <a:gd name="T69" fmla="*/ 56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8" h="576">
                  <a:moveTo>
                    <a:pt x="10" y="568"/>
                  </a:moveTo>
                  <a:cubicBezTo>
                    <a:pt x="10" y="494"/>
                    <a:pt x="10" y="494"/>
                    <a:pt x="10" y="494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218" y="270"/>
                    <a:pt x="236" y="245"/>
                    <a:pt x="247" y="224"/>
                  </a:cubicBezTo>
                  <a:cubicBezTo>
                    <a:pt x="258" y="203"/>
                    <a:pt x="264" y="184"/>
                    <a:pt x="264" y="167"/>
                  </a:cubicBezTo>
                  <a:cubicBezTo>
                    <a:pt x="264" y="143"/>
                    <a:pt x="257" y="124"/>
                    <a:pt x="245" y="109"/>
                  </a:cubicBezTo>
                  <a:cubicBezTo>
                    <a:pt x="232" y="94"/>
                    <a:pt x="214" y="86"/>
                    <a:pt x="191" y="86"/>
                  </a:cubicBezTo>
                  <a:cubicBezTo>
                    <a:pt x="165" y="86"/>
                    <a:pt x="145" y="95"/>
                    <a:pt x="132" y="113"/>
                  </a:cubicBezTo>
                  <a:cubicBezTo>
                    <a:pt x="118" y="130"/>
                    <a:pt x="111" y="154"/>
                    <a:pt x="111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0" y="130"/>
                    <a:pt x="17" y="87"/>
                    <a:pt x="51" y="52"/>
                  </a:cubicBezTo>
                  <a:cubicBezTo>
                    <a:pt x="86" y="17"/>
                    <a:pt x="132" y="0"/>
                    <a:pt x="191" y="0"/>
                  </a:cubicBezTo>
                  <a:cubicBezTo>
                    <a:pt x="248" y="0"/>
                    <a:pt x="294" y="15"/>
                    <a:pt x="327" y="45"/>
                  </a:cubicBezTo>
                  <a:cubicBezTo>
                    <a:pt x="360" y="75"/>
                    <a:pt x="376" y="115"/>
                    <a:pt x="376" y="165"/>
                  </a:cubicBezTo>
                  <a:cubicBezTo>
                    <a:pt x="376" y="198"/>
                    <a:pt x="367" y="230"/>
                    <a:pt x="349" y="259"/>
                  </a:cubicBezTo>
                  <a:cubicBezTo>
                    <a:pt x="330" y="287"/>
                    <a:pt x="299" y="325"/>
                    <a:pt x="256" y="371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303" y="482"/>
                    <a:pt x="303" y="482"/>
                    <a:pt x="303" y="482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93" y="426"/>
                    <a:pt x="393" y="426"/>
                    <a:pt x="393" y="426"/>
                  </a:cubicBezTo>
                  <a:cubicBezTo>
                    <a:pt x="393" y="568"/>
                    <a:pt x="393" y="568"/>
                    <a:pt x="393" y="568"/>
                  </a:cubicBezTo>
                  <a:lnTo>
                    <a:pt x="10" y="568"/>
                  </a:lnTo>
                  <a:close/>
                  <a:moveTo>
                    <a:pt x="834" y="350"/>
                  </a:moveTo>
                  <a:cubicBezTo>
                    <a:pt x="834" y="424"/>
                    <a:pt x="817" y="480"/>
                    <a:pt x="783" y="518"/>
                  </a:cubicBezTo>
                  <a:cubicBezTo>
                    <a:pt x="749" y="557"/>
                    <a:pt x="703" y="576"/>
                    <a:pt x="645" y="576"/>
                  </a:cubicBezTo>
                  <a:cubicBezTo>
                    <a:pt x="586" y="576"/>
                    <a:pt x="540" y="557"/>
                    <a:pt x="506" y="518"/>
                  </a:cubicBezTo>
                  <a:cubicBezTo>
                    <a:pt x="472" y="480"/>
                    <a:pt x="455" y="424"/>
                    <a:pt x="455" y="350"/>
                  </a:cubicBezTo>
                  <a:cubicBezTo>
                    <a:pt x="455" y="226"/>
                    <a:pt x="455" y="226"/>
                    <a:pt x="455" y="226"/>
                  </a:cubicBezTo>
                  <a:cubicBezTo>
                    <a:pt x="455" y="152"/>
                    <a:pt x="472" y="96"/>
                    <a:pt x="506" y="58"/>
                  </a:cubicBezTo>
                  <a:cubicBezTo>
                    <a:pt x="540" y="19"/>
                    <a:pt x="586" y="0"/>
                    <a:pt x="644" y="0"/>
                  </a:cubicBezTo>
                  <a:cubicBezTo>
                    <a:pt x="702" y="0"/>
                    <a:pt x="748" y="19"/>
                    <a:pt x="782" y="58"/>
                  </a:cubicBezTo>
                  <a:cubicBezTo>
                    <a:pt x="817" y="96"/>
                    <a:pt x="834" y="152"/>
                    <a:pt x="834" y="226"/>
                  </a:cubicBezTo>
                  <a:lnTo>
                    <a:pt x="834" y="350"/>
                  </a:lnTo>
                  <a:close/>
                  <a:moveTo>
                    <a:pt x="722" y="215"/>
                  </a:moveTo>
                  <a:cubicBezTo>
                    <a:pt x="722" y="170"/>
                    <a:pt x="715" y="138"/>
                    <a:pt x="702" y="117"/>
                  </a:cubicBezTo>
                  <a:cubicBezTo>
                    <a:pt x="689" y="97"/>
                    <a:pt x="669" y="86"/>
                    <a:pt x="644" y="86"/>
                  </a:cubicBezTo>
                  <a:cubicBezTo>
                    <a:pt x="619" y="86"/>
                    <a:pt x="600" y="96"/>
                    <a:pt x="586" y="117"/>
                  </a:cubicBezTo>
                  <a:cubicBezTo>
                    <a:pt x="573" y="138"/>
                    <a:pt x="567" y="170"/>
                    <a:pt x="567" y="215"/>
                  </a:cubicBezTo>
                  <a:cubicBezTo>
                    <a:pt x="567" y="360"/>
                    <a:pt x="567" y="360"/>
                    <a:pt x="567" y="360"/>
                  </a:cubicBezTo>
                  <a:cubicBezTo>
                    <a:pt x="567" y="406"/>
                    <a:pt x="573" y="438"/>
                    <a:pt x="587" y="459"/>
                  </a:cubicBezTo>
                  <a:cubicBezTo>
                    <a:pt x="600" y="479"/>
                    <a:pt x="619" y="490"/>
                    <a:pt x="645" y="490"/>
                  </a:cubicBezTo>
                  <a:cubicBezTo>
                    <a:pt x="670" y="490"/>
                    <a:pt x="689" y="479"/>
                    <a:pt x="702" y="459"/>
                  </a:cubicBezTo>
                  <a:cubicBezTo>
                    <a:pt x="715" y="438"/>
                    <a:pt x="722" y="406"/>
                    <a:pt x="722" y="360"/>
                  </a:cubicBezTo>
                  <a:lnTo>
                    <a:pt x="722" y="215"/>
                  </a:lnTo>
                  <a:close/>
                  <a:moveTo>
                    <a:pt x="896" y="568"/>
                  </a:moveTo>
                  <a:cubicBezTo>
                    <a:pt x="896" y="494"/>
                    <a:pt x="896" y="494"/>
                    <a:pt x="896" y="494"/>
                  </a:cubicBezTo>
                  <a:cubicBezTo>
                    <a:pt x="1077" y="300"/>
                    <a:pt x="1077" y="300"/>
                    <a:pt x="1077" y="300"/>
                  </a:cubicBezTo>
                  <a:cubicBezTo>
                    <a:pt x="1103" y="270"/>
                    <a:pt x="1122" y="245"/>
                    <a:pt x="1133" y="224"/>
                  </a:cubicBezTo>
                  <a:cubicBezTo>
                    <a:pt x="1144" y="203"/>
                    <a:pt x="1149" y="184"/>
                    <a:pt x="1149" y="167"/>
                  </a:cubicBezTo>
                  <a:cubicBezTo>
                    <a:pt x="1149" y="143"/>
                    <a:pt x="1143" y="124"/>
                    <a:pt x="1130" y="109"/>
                  </a:cubicBezTo>
                  <a:cubicBezTo>
                    <a:pt x="1117" y="94"/>
                    <a:pt x="1099" y="86"/>
                    <a:pt x="1076" y="86"/>
                  </a:cubicBezTo>
                  <a:cubicBezTo>
                    <a:pt x="1050" y="86"/>
                    <a:pt x="1030" y="95"/>
                    <a:pt x="1017" y="113"/>
                  </a:cubicBezTo>
                  <a:cubicBezTo>
                    <a:pt x="1004" y="130"/>
                    <a:pt x="997" y="154"/>
                    <a:pt x="997" y="183"/>
                  </a:cubicBezTo>
                  <a:cubicBezTo>
                    <a:pt x="887" y="183"/>
                    <a:pt x="887" y="183"/>
                    <a:pt x="887" y="183"/>
                  </a:cubicBezTo>
                  <a:cubicBezTo>
                    <a:pt x="887" y="180"/>
                    <a:pt x="887" y="180"/>
                    <a:pt x="887" y="180"/>
                  </a:cubicBezTo>
                  <a:cubicBezTo>
                    <a:pt x="886" y="130"/>
                    <a:pt x="902" y="87"/>
                    <a:pt x="937" y="52"/>
                  </a:cubicBezTo>
                  <a:cubicBezTo>
                    <a:pt x="971" y="17"/>
                    <a:pt x="1018" y="0"/>
                    <a:pt x="1076" y="0"/>
                  </a:cubicBezTo>
                  <a:cubicBezTo>
                    <a:pt x="1134" y="0"/>
                    <a:pt x="1179" y="15"/>
                    <a:pt x="1212" y="45"/>
                  </a:cubicBezTo>
                  <a:cubicBezTo>
                    <a:pt x="1245" y="75"/>
                    <a:pt x="1262" y="115"/>
                    <a:pt x="1262" y="165"/>
                  </a:cubicBezTo>
                  <a:cubicBezTo>
                    <a:pt x="1262" y="198"/>
                    <a:pt x="1252" y="230"/>
                    <a:pt x="1234" y="259"/>
                  </a:cubicBezTo>
                  <a:cubicBezTo>
                    <a:pt x="1215" y="287"/>
                    <a:pt x="1184" y="325"/>
                    <a:pt x="1141" y="371"/>
                  </a:cubicBezTo>
                  <a:cubicBezTo>
                    <a:pt x="1042" y="480"/>
                    <a:pt x="1042" y="480"/>
                    <a:pt x="1042" y="480"/>
                  </a:cubicBezTo>
                  <a:cubicBezTo>
                    <a:pt x="1043" y="482"/>
                    <a:pt x="1043" y="482"/>
                    <a:pt x="1043" y="482"/>
                  </a:cubicBezTo>
                  <a:cubicBezTo>
                    <a:pt x="1188" y="482"/>
                    <a:pt x="1188" y="482"/>
                    <a:pt x="1188" y="482"/>
                  </a:cubicBezTo>
                  <a:cubicBezTo>
                    <a:pt x="1193" y="426"/>
                    <a:pt x="1193" y="426"/>
                    <a:pt x="1193" y="426"/>
                  </a:cubicBezTo>
                  <a:cubicBezTo>
                    <a:pt x="1278" y="426"/>
                    <a:pt x="1278" y="426"/>
                    <a:pt x="1278" y="426"/>
                  </a:cubicBezTo>
                  <a:cubicBezTo>
                    <a:pt x="1278" y="568"/>
                    <a:pt x="1278" y="568"/>
                    <a:pt x="1278" y="568"/>
                  </a:cubicBezTo>
                  <a:lnTo>
                    <a:pt x="896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2" name="组合 301"/>
            <p:cNvGrpSpPr/>
            <p:nvPr/>
          </p:nvGrpSpPr>
          <p:grpSpPr>
            <a:xfrm>
              <a:off x="7315694" y="3612896"/>
              <a:ext cx="2470150" cy="2528888"/>
              <a:chOff x="7366001" y="3105151"/>
              <a:chExt cx="2470150" cy="2528888"/>
            </a:xfrm>
          </p:grpSpPr>
          <p:sp>
            <p:nvSpPr>
              <p:cNvPr id="303" name="Freeform 66"/>
              <p:cNvSpPr>
                <a:spLocks/>
              </p:cNvSpPr>
              <p:nvPr/>
            </p:nvSpPr>
            <p:spPr bwMode="auto">
              <a:xfrm>
                <a:off x="8737601" y="5441951"/>
                <a:ext cx="584200" cy="192088"/>
              </a:xfrm>
              <a:custGeom>
                <a:avLst/>
                <a:gdLst>
                  <a:gd name="T0" fmla="*/ 156 w 156"/>
                  <a:gd name="T1" fmla="*/ 50 h 51"/>
                  <a:gd name="T2" fmla="*/ 42 w 156"/>
                  <a:gd name="T3" fmla="*/ 4 h 51"/>
                  <a:gd name="T4" fmla="*/ 0 w 156"/>
                  <a:gd name="T5" fmla="*/ 50 h 51"/>
                  <a:gd name="T6" fmla="*/ 156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156" y="50"/>
                    </a:moveTo>
                    <a:cubicBezTo>
                      <a:pt x="156" y="24"/>
                      <a:pt x="103" y="0"/>
                      <a:pt x="42" y="4"/>
                    </a:cubicBezTo>
                    <a:cubicBezTo>
                      <a:pt x="2" y="6"/>
                      <a:pt x="0" y="18"/>
                      <a:pt x="0" y="50"/>
                    </a:cubicBezTo>
                    <a:cubicBezTo>
                      <a:pt x="0" y="51"/>
                      <a:pt x="137" y="50"/>
                      <a:pt x="15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7"/>
              <p:cNvSpPr>
                <a:spLocks/>
              </p:cNvSpPr>
              <p:nvPr/>
            </p:nvSpPr>
            <p:spPr bwMode="auto">
              <a:xfrm>
                <a:off x="7712076" y="5441951"/>
                <a:ext cx="585788" cy="192088"/>
              </a:xfrm>
              <a:custGeom>
                <a:avLst/>
                <a:gdLst>
                  <a:gd name="T0" fmla="*/ 0 w 156"/>
                  <a:gd name="T1" fmla="*/ 50 h 51"/>
                  <a:gd name="T2" fmla="*/ 114 w 156"/>
                  <a:gd name="T3" fmla="*/ 4 h 51"/>
                  <a:gd name="T4" fmla="*/ 156 w 156"/>
                  <a:gd name="T5" fmla="*/ 50 h 51"/>
                  <a:gd name="T6" fmla="*/ 0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0" y="50"/>
                    </a:moveTo>
                    <a:cubicBezTo>
                      <a:pt x="0" y="24"/>
                      <a:pt x="53" y="0"/>
                      <a:pt x="114" y="4"/>
                    </a:cubicBezTo>
                    <a:cubicBezTo>
                      <a:pt x="154" y="6"/>
                      <a:pt x="156" y="18"/>
                      <a:pt x="156" y="50"/>
                    </a:cubicBezTo>
                    <a:cubicBezTo>
                      <a:pt x="156" y="51"/>
                      <a:pt x="19" y="50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68"/>
              <p:cNvSpPr>
                <a:spLocks noEditPoints="1"/>
              </p:cNvSpPr>
              <p:nvPr/>
            </p:nvSpPr>
            <p:spPr bwMode="auto">
              <a:xfrm>
                <a:off x="7805738" y="3467101"/>
                <a:ext cx="1422400" cy="2162175"/>
              </a:xfrm>
              <a:custGeom>
                <a:avLst/>
                <a:gdLst>
                  <a:gd name="T0" fmla="*/ 379 w 379"/>
                  <a:gd name="T1" fmla="*/ 350 h 576"/>
                  <a:gd name="T2" fmla="*/ 328 w 379"/>
                  <a:gd name="T3" fmla="*/ 518 h 576"/>
                  <a:gd name="T4" fmla="*/ 190 w 379"/>
                  <a:gd name="T5" fmla="*/ 576 h 576"/>
                  <a:gd name="T6" fmla="*/ 51 w 379"/>
                  <a:gd name="T7" fmla="*/ 518 h 576"/>
                  <a:gd name="T8" fmla="*/ 0 w 379"/>
                  <a:gd name="T9" fmla="*/ 350 h 576"/>
                  <a:gd name="T10" fmla="*/ 0 w 379"/>
                  <a:gd name="T11" fmla="*/ 316 h 576"/>
                  <a:gd name="T12" fmla="*/ 0 w 379"/>
                  <a:gd name="T13" fmla="*/ 313 h 576"/>
                  <a:gd name="T14" fmla="*/ 0 w 379"/>
                  <a:gd name="T15" fmla="*/ 226 h 576"/>
                  <a:gd name="T16" fmla="*/ 51 w 379"/>
                  <a:gd name="T17" fmla="*/ 58 h 576"/>
                  <a:gd name="T18" fmla="*/ 189 w 379"/>
                  <a:gd name="T19" fmla="*/ 0 h 576"/>
                  <a:gd name="T20" fmla="*/ 328 w 379"/>
                  <a:gd name="T21" fmla="*/ 58 h 576"/>
                  <a:gd name="T22" fmla="*/ 379 w 379"/>
                  <a:gd name="T23" fmla="*/ 226 h 576"/>
                  <a:gd name="T24" fmla="*/ 379 w 379"/>
                  <a:gd name="T25" fmla="*/ 350 h 576"/>
                  <a:gd name="T26" fmla="*/ 60 w 379"/>
                  <a:gd name="T27" fmla="*/ 321 h 576"/>
                  <a:gd name="T28" fmla="*/ 60 w 379"/>
                  <a:gd name="T29" fmla="*/ 331 h 576"/>
                  <a:gd name="T30" fmla="*/ 60 w 379"/>
                  <a:gd name="T31" fmla="*/ 405 h 576"/>
                  <a:gd name="T32" fmla="*/ 95 w 379"/>
                  <a:gd name="T33" fmla="*/ 505 h 576"/>
                  <a:gd name="T34" fmla="*/ 190 w 379"/>
                  <a:gd name="T35" fmla="*/ 540 h 576"/>
                  <a:gd name="T36" fmla="*/ 284 w 379"/>
                  <a:gd name="T37" fmla="*/ 505 h 576"/>
                  <a:gd name="T38" fmla="*/ 319 w 379"/>
                  <a:gd name="T39" fmla="*/ 405 h 576"/>
                  <a:gd name="T40" fmla="*/ 319 w 379"/>
                  <a:gd name="T41" fmla="*/ 331 h 576"/>
                  <a:gd name="T42" fmla="*/ 284 w 379"/>
                  <a:gd name="T43" fmla="*/ 231 h 576"/>
                  <a:gd name="T44" fmla="*/ 189 w 379"/>
                  <a:gd name="T45" fmla="*/ 197 h 576"/>
                  <a:gd name="T46" fmla="*/ 95 w 379"/>
                  <a:gd name="T47" fmla="*/ 231 h 576"/>
                  <a:gd name="T48" fmla="*/ 60 w 379"/>
                  <a:gd name="T49" fmla="*/ 318 h 576"/>
                  <a:gd name="T50" fmla="*/ 60 w 379"/>
                  <a:gd name="T51" fmla="*/ 321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9" h="576">
                    <a:moveTo>
                      <a:pt x="379" y="350"/>
                    </a:moveTo>
                    <a:cubicBezTo>
                      <a:pt x="379" y="424"/>
                      <a:pt x="362" y="480"/>
                      <a:pt x="328" y="518"/>
                    </a:cubicBezTo>
                    <a:cubicBezTo>
                      <a:pt x="294" y="557"/>
                      <a:pt x="248" y="576"/>
                      <a:pt x="190" y="576"/>
                    </a:cubicBezTo>
                    <a:cubicBezTo>
                      <a:pt x="132" y="576"/>
                      <a:pt x="85" y="557"/>
                      <a:pt x="51" y="518"/>
                    </a:cubicBezTo>
                    <a:cubicBezTo>
                      <a:pt x="17" y="480"/>
                      <a:pt x="0" y="424"/>
                      <a:pt x="0" y="350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152"/>
                      <a:pt x="17" y="96"/>
                      <a:pt x="51" y="58"/>
                    </a:cubicBezTo>
                    <a:cubicBezTo>
                      <a:pt x="85" y="19"/>
                      <a:pt x="131" y="0"/>
                      <a:pt x="189" y="0"/>
                    </a:cubicBezTo>
                    <a:cubicBezTo>
                      <a:pt x="247" y="0"/>
                      <a:pt x="293" y="19"/>
                      <a:pt x="328" y="58"/>
                    </a:cubicBezTo>
                    <a:cubicBezTo>
                      <a:pt x="362" y="96"/>
                      <a:pt x="379" y="152"/>
                      <a:pt x="379" y="226"/>
                    </a:cubicBezTo>
                    <a:lnTo>
                      <a:pt x="379" y="350"/>
                    </a:lnTo>
                    <a:close/>
                    <a:moveTo>
                      <a:pt x="60" y="321"/>
                    </a:moveTo>
                    <a:cubicBezTo>
                      <a:pt x="60" y="324"/>
                      <a:pt x="60" y="328"/>
                      <a:pt x="60" y="331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60" y="449"/>
                      <a:pt x="72" y="482"/>
                      <a:pt x="95" y="505"/>
                    </a:cubicBezTo>
                    <a:cubicBezTo>
                      <a:pt x="118" y="528"/>
                      <a:pt x="150" y="539"/>
                      <a:pt x="190" y="540"/>
                    </a:cubicBezTo>
                    <a:cubicBezTo>
                      <a:pt x="230" y="539"/>
                      <a:pt x="261" y="528"/>
                      <a:pt x="284" y="505"/>
                    </a:cubicBezTo>
                    <a:cubicBezTo>
                      <a:pt x="308" y="482"/>
                      <a:pt x="319" y="449"/>
                      <a:pt x="319" y="405"/>
                    </a:cubicBezTo>
                    <a:cubicBezTo>
                      <a:pt x="319" y="331"/>
                      <a:pt x="319" y="331"/>
                      <a:pt x="319" y="331"/>
                    </a:cubicBezTo>
                    <a:cubicBezTo>
                      <a:pt x="319" y="288"/>
                      <a:pt x="307" y="254"/>
                      <a:pt x="284" y="231"/>
                    </a:cubicBezTo>
                    <a:cubicBezTo>
                      <a:pt x="261" y="208"/>
                      <a:pt x="229" y="197"/>
                      <a:pt x="189" y="197"/>
                    </a:cubicBezTo>
                    <a:cubicBezTo>
                      <a:pt x="150" y="197"/>
                      <a:pt x="118" y="208"/>
                      <a:pt x="95" y="231"/>
                    </a:cubicBezTo>
                    <a:cubicBezTo>
                      <a:pt x="74" y="252"/>
                      <a:pt x="63" y="281"/>
                      <a:pt x="60" y="318"/>
                    </a:cubicBezTo>
                    <a:lnTo>
                      <a:pt x="6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69"/>
              <p:cNvSpPr>
                <a:spLocks/>
              </p:cNvSpPr>
              <p:nvPr/>
            </p:nvSpPr>
            <p:spPr bwMode="auto">
              <a:xfrm>
                <a:off x="8991601" y="3863976"/>
                <a:ext cx="844550" cy="1754188"/>
              </a:xfrm>
              <a:custGeom>
                <a:avLst/>
                <a:gdLst>
                  <a:gd name="T0" fmla="*/ 42 w 225"/>
                  <a:gd name="T1" fmla="*/ 356 h 467"/>
                  <a:gd name="T2" fmla="*/ 9 w 225"/>
                  <a:gd name="T3" fmla="*/ 382 h 467"/>
                  <a:gd name="T4" fmla="*/ 218 w 225"/>
                  <a:gd name="T5" fmla="*/ 314 h 467"/>
                  <a:gd name="T6" fmla="*/ 92 w 225"/>
                  <a:gd name="T7" fmla="*/ 106 h 467"/>
                  <a:gd name="T8" fmla="*/ 205 w 225"/>
                  <a:gd name="T9" fmla="*/ 80 h 467"/>
                  <a:gd name="T10" fmla="*/ 216 w 225"/>
                  <a:gd name="T11" fmla="*/ 78 h 467"/>
                  <a:gd name="T12" fmla="*/ 71 w 225"/>
                  <a:gd name="T13" fmla="*/ 106 h 467"/>
                  <a:gd name="T14" fmla="*/ 195 w 225"/>
                  <a:gd name="T15" fmla="*/ 307 h 467"/>
                  <a:gd name="T16" fmla="*/ 42 w 225"/>
                  <a:gd name="T17" fmla="*/ 3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467">
                    <a:moveTo>
                      <a:pt x="42" y="356"/>
                    </a:moveTo>
                    <a:cubicBezTo>
                      <a:pt x="35" y="340"/>
                      <a:pt x="0" y="367"/>
                      <a:pt x="9" y="382"/>
                    </a:cubicBezTo>
                    <a:cubicBezTo>
                      <a:pt x="57" y="467"/>
                      <a:pt x="214" y="436"/>
                      <a:pt x="218" y="314"/>
                    </a:cubicBezTo>
                    <a:cubicBezTo>
                      <a:pt x="222" y="202"/>
                      <a:pt x="96" y="177"/>
                      <a:pt x="92" y="106"/>
                    </a:cubicBezTo>
                    <a:cubicBezTo>
                      <a:pt x="87" y="32"/>
                      <a:pt x="176" y="27"/>
                      <a:pt x="205" y="80"/>
                    </a:cubicBezTo>
                    <a:cubicBezTo>
                      <a:pt x="214" y="96"/>
                      <a:pt x="225" y="93"/>
                      <a:pt x="216" y="78"/>
                    </a:cubicBezTo>
                    <a:cubicBezTo>
                      <a:pt x="174" y="0"/>
                      <a:pt x="65" y="23"/>
                      <a:pt x="71" y="106"/>
                    </a:cubicBezTo>
                    <a:cubicBezTo>
                      <a:pt x="77" y="193"/>
                      <a:pt x="200" y="213"/>
                      <a:pt x="195" y="307"/>
                    </a:cubicBezTo>
                    <a:cubicBezTo>
                      <a:pt x="191" y="388"/>
                      <a:pt x="71" y="421"/>
                      <a:pt x="42" y="356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70"/>
              <p:cNvSpPr>
                <a:spLocks/>
              </p:cNvSpPr>
              <p:nvPr/>
            </p:nvSpPr>
            <p:spPr bwMode="auto">
              <a:xfrm>
                <a:off x="8504238" y="4171951"/>
                <a:ext cx="630238" cy="508000"/>
              </a:xfrm>
              <a:custGeom>
                <a:avLst/>
                <a:gdLst>
                  <a:gd name="T0" fmla="*/ 134 w 168"/>
                  <a:gd name="T1" fmla="*/ 21 h 135"/>
                  <a:gd name="T2" fmla="*/ 166 w 168"/>
                  <a:gd name="T3" fmla="*/ 28 h 135"/>
                  <a:gd name="T4" fmla="*/ 12 w 168"/>
                  <a:gd name="T5" fmla="*/ 105 h 135"/>
                  <a:gd name="T6" fmla="*/ 19 w 168"/>
                  <a:gd name="T7" fmla="*/ 90 h 135"/>
                  <a:gd name="T8" fmla="*/ 134 w 168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35">
                    <a:moveTo>
                      <a:pt x="134" y="21"/>
                    </a:moveTo>
                    <a:cubicBezTo>
                      <a:pt x="136" y="0"/>
                      <a:pt x="168" y="4"/>
                      <a:pt x="166" y="28"/>
                    </a:cubicBezTo>
                    <a:cubicBezTo>
                      <a:pt x="158" y="111"/>
                      <a:pt x="82" y="135"/>
                      <a:pt x="12" y="105"/>
                    </a:cubicBezTo>
                    <a:cubicBezTo>
                      <a:pt x="0" y="99"/>
                      <a:pt x="6" y="84"/>
                      <a:pt x="19" y="90"/>
                    </a:cubicBezTo>
                    <a:cubicBezTo>
                      <a:pt x="75" y="113"/>
                      <a:pt x="128" y="90"/>
                      <a:pt x="1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71"/>
              <p:cNvSpPr>
                <a:spLocks/>
              </p:cNvSpPr>
              <p:nvPr/>
            </p:nvSpPr>
            <p:spPr bwMode="auto">
              <a:xfrm>
                <a:off x="7899401" y="4171951"/>
                <a:ext cx="635000" cy="508000"/>
              </a:xfrm>
              <a:custGeom>
                <a:avLst/>
                <a:gdLst>
                  <a:gd name="T0" fmla="*/ 34 w 169"/>
                  <a:gd name="T1" fmla="*/ 21 h 135"/>
                  <a:gd name="T2" fmla="*/ 2 w 169"/>
                  <a:gd name="T3" fmla="*/ 28 h 135"/>
                  <a:gd name="T4" fmla="*/ 156 w 169"/>
                  <a:gd name="T5" fmla="*/ 105 h 135"/>
                  <a:gd name="T6" fmla="*/ 149 w 169"/>
                  <a:gd name="T7" fmla="*/ 90 h 135"/>
                  <a:gd name="T8" fmla="*/ 34 w 169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35">
                    <a:moveTo>
                      <a:pt x="34" y="21"/>
                    </a:moveTo>
                    <a:cubicBezTo>
                      <a:pt x="32" y="0"/>
                      <a:pt x="0" y="4"/>
                      <a:pt x="2" y="28"/>
                    </a:cubicBezTo>
                    <a:cubicBezTo>
                      <a:pt x="10" y="111"/>
                      <a:pt x="86" y="135"/>
                      <a:pt x="156" y="105"/>
                    </a:cubicBezTo>
                    <a:cubicBezTo>
                      <a:pt x="169" y="99"/>
                      <a:pt x="162" y="84"/>
                      <a:pt x="149" y="90"/>
                    </a:cubicBezTo>
                    <a:cubicBezTo>
                      <a:pt x="93" y="113"/>
                      <a:pt x="40" y="90"/>
                      <a:pt x="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2"/>
              <p:cNvSpPr>
                <a:spLocks/>
              </p:cNvSpPr>
              <p:nvPr/>
            </p:nvSpPr>
            <p:spPr bwMode="auto">
              <a:xfrm>
                <a:off x="8432801" y="4383088"/>
                <a:ext cx="104775" cy="176213"/>
              </a:xfrm>
              <a:custGeom>
                <a:avLst/>
                <a:gdLst>
                  <a:gd name="T0" fmla="*/ 23 w 28"/>
                  <a:gd name="T1" fmla="*/ 29 h 47"/>
                  <a:gd name="T2" fmla="*/ 13 w 28"/>
                  <a:gd name="T3" fmla="*/ 47 h 47"/>
                  <a:gd name="T4" fmla="*/ 3 w 28"/>
                  <a:gd name="T5" fmla="*/ 23 h 47"/>
                  <a:gd name="T6" fmla="*/ 24 w 28"/>
                  <a:gd name="T7" fmla="*/ 6 h 47"/>
                  <a:gd name="T8" fmla="*/ 23 w 28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7">
                    <a:moveTo>
                      <a:pt x="23" y="29"/>
                    </a:moveTo>
                    <a:cubicBezTo>
                      <a:pt x="26" y="43"/>
                      <a:pt x="21" y="47"/>
                      <a:pt x="13" y="47"/>
                    </a:cubicBezTo>
                    <a:cubicBezTo>
                      <a:pt x="0" y="46"/>
                      <a:pt x="0" y="33"/>
                      <a:pt x="3" y="23"/>
                    </a:cubicBezTo>
                    <a:cubicBezTo>
                      <a:pt x="7" y="10"/>
                      <a:pt x="20" y="0"/>
                      <a:pt x="24" y="6"/>
                    </a:cubicBezTo>
                    <a:cubicBezTo>
                      <a:pt x="28" y="11"/>
                      <a:pt x="21" y="21"/>
                      <a:pt x="23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73"/>
              <p:cNvSpPr>
                <a:spLocks/>
              </p:cNvSpPr>
              <p:nvPr/>
            </p:nvSpPr>
            <p:spPr bwMode="auto">
              <a:xfrm>
                <a:off x="8493126" y="4383088"/>
                <a:ext cx="107950" cy="176213"/>
              </a:xfrm>
              <a:custGeom>
                <a:avLst/>
                <a:gdLst>
                  <a:gd name="T0" fmla="*/ 6 w 29"/>
                  <a:gd name="T1" fmla="*/ 29 h 47"/>
                  <a:gd name="T2" fmla="*/ 15 w 29"/>
                  <a:gd name="T3" fmla="*/ 47 h 47"/>
                  <a:gd name="T4" fmla="*/ 25 w 29"/>
                  <a:gd name="T5" fmla="*/ 23 h 47"/>
                  <a:gd name="T6" fmla="*/ 4 w 29"/>
                  <a:gd name="T7" fmla="*/ 6 h 47"/>
                  <a:gd name="T8" fmla="*/ 6 w 29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7">
                    <a:moveTo>
                      <a:pt x="6" y="29"/>
                    </a:moveTo>
                    <a:cubicBezTo>
                      <a:pt x="3" y="43"/>
                      <a:pt x="8" y="47"/>
                      <a:pt x="15" y="47"/>
                    </a:cubicBezTo>
                    <a:cubicBezTo>
                      <a:pt x="28" y="46"/>
                      <a:pt x="29" y="33"/>
                      <a:pt x="25" y="23"/>
                    </a:cubicBezTo>
                    <a:cubicBezTo>
                      <a:pt x="22" y="10"/>
                      <a:pt x="8" y="0"/>
                      <a:pt x="4" y="6"/>
                    </a:cubicBezTo>
                    <a:cubicBezTo>
                      <a:pt x="0" y="11"/>
                      <a:pt x="7" y="21"/>
                      <a:pt x="6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74"/>
              <p:cNvSpPr>
                <a:spLocks/>
              </p:cNvSpPr>
              <p:nvPr/>
            </p:nvSpPr>
            <p:spPr bwMode="auto">
              <a:xfrm>
                <a:off x="8642351" y="3917951"/>
                <a:ext cx="147638" cy="96838"/>
              </a:xfrm>
              <a:custGeom>
                <a:avLst/>
                <a:gdLst>
                  <a:gd name="T0" fmla="*/ 22 w 39"/>
                  <a:gd name="T1" fmla="*/ 2 h 26"/>
                  <a:gd name="T2" fmla="*/ 38 w 39"/>
                  <a:gd name="T3" fmla="*/ 17 h 26"/>
                  <a:gd name="T4" fmla="*/ 17 w 39"/>
                  <a:gd name="T5" fmla="*/ 23 h 26"/>
                  <a:gd name="T6" fmla="*/ 1 w 39"/>
                  <a:gd name="T7" fmla="*/ 8 h 26"/>
                  <a:gd name="T8" fmla="*/ 22 w 39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22" y="2"/>
                    </a:moveTo>
                    <a:cubicBezTo>
                      <a:pt x="32" y="5"/>
                      <a:pt x="39" y="12"/>
                      <a:pt x="38" y="17"/>
                    </a:cubicBezTo>
                    <a:cubicBezTo>
                      <a:pt x="36" y="23"/>
                      <a:pt x="27" y="26"/>
                      <a:pt x="17" y="23"/>
                    </a:cubicBezTo>
                    <a:cubicBezTo>
                      <a:pt x="7" y="21"/>
                      <a:pt x="0" y="14"/>
                      <a:pt x="1" y="8"/>
                    </a:cubicBezTo>
                    <a:cubicBezTo>
                      <a:pt x="3" y="3"/>
                      <a:pt x="12" y="0"/>
                      <a:pt x="22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75"/>
              <p:cNvSpPr>
                <a:spLocks/>
              </p:cNvSpPr>
              <p:nvPr/>
            </p:nvSpPr>
            <p:spPr bwMode="auto">
              <a:xfrm>
                <a:off x="7366001" y="3105151"/>
                <a:ext cx="950913" cy="854075"/>
              </a:xfrm>
              <a:custGeom>
                <a:avLst/>
                <a:gdLst>
                  <a:gd name="T0" fmla="*/ 230 w 253"/>
                  <a:gd name="T1" fmla="*/ 157 h 227"/>
                  <a:gd name="T2" fmla="*/ 129 w 253"/>
                  <a:gd name="T3" fmla="*/ 44 h 227"/>
                  <a:gd name="T4" fmla="*/ 60 w 253"/>
                  <a:gd name="T5" fmla="*/ 143 h 227"/>
                  <a:gd name="T6" fmla="*/ 230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0" y="157"/>
                    </a:moveTo>
                    <a:cubicBezTo>
                      <a:pt x="209" y="157"/>
                      <a:pt x="177" y="72"/>
                      <a:pt x="129" y="44"/>
                    </a:cubicBezTo>
                    <a:cubicBezTo>
                      <a:pt x="52" y="0"/>
                      <a:pt x="0" y="94"/>
                      <a:pt x="60" y="143"/>
                    </a:cubicBezTo>
                    <a:cubicBezTo>
                      <a:pt x="163" y="227"/>
                      <a:pt x="253" y="158"/>
                      <a:pt x="23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76"/>
              <p:cNvSpPr>
                <a:spLocks/>
              </p:cNvSpPr>
              <p:nvPr/>
            </p:nvSpPr>
            <p:spPr bwMode="auto">
              <a:xfrm>
                <a:off x="8459788" y="3976688"/>
                <a:ext cx="123825" cy="98425"/>
              </a:xfrm>
              <a:custGeom>
                <a:avLst/>
                <a:gdLst>
                  <a:gd name="T0" fmla="*/ 0 w 33"/>
                  <a:gd name="T1" fmla="*/ 17 h 26"/>
                  <a:gd name="T2" fmla="*/ 33 w 33"/>
                  <a:gd name="T3" fmla="*/ 18 h 26"/>
                  <a:gd name="T4" fmla="*/ 15 w 33"/>
                  <a:gd name="T5" fmla="*/ 0 h 26"/>
                  <a:gd name="T6" fmla="*/ 0 w 33"/>
                  <a:gd name="T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0" y="17"/>
                    </a:moveTo>
                    <a:cubicBezTo>
                      <a:pt x="4" y="23"/>
                      <a:pt x="22" y="26"/>
                      <a:pt x="33" y="18"/>
                    </a:cubicBezTo>
                    <a:cubicBezTo>
                      <a:pt x="23" y="10"/>
                      <a:pt x="15" y="0"/>
                      <a:pt x="15" y="0"/>
                    </a:cubicBezTo>
                    <a:cubicBezTo>
                      <a:pt x="15" y="0"/>
                      <a:pt x="12" y="12"/>
                      <a:pt x="0" y="17"/>
                    </a:cubicBezTo>
                    <a:close/>
                  </a:path>
                </a:pathLst>
              </a:custGeom>
              <a:solidFill>
                <a:srgbClr val="E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77"/>
              <p:cNvSpPr>
                <a:spLocks/>
              </p:cNvSpPr>
              <p:nvPr/>
            </p:nvSpPr>
            <p:spPr bwMode="auto">
              <a:xfrm>
                <a:off x="8402638" y="3940176"/>
                <a:ext cx="131763" cy="131763"/>
              </a:xfrm>
              <a:custGeom>
                <a:avLst/>
                <a:gdLst>
                  <a:gd name="T0" fmla="*/ 26 w 35"/>
                  <a:gd name="T1" fmla="*/ 5 h 35"/>
                  <a:gd name="T2" fmla="*/ 24 w 35"/>
                  <a:gd name="T3" fmla="*/ 10 h 35"/>
                  <a:gd name="T4" fmla="*/ 16 w 35"/>
                  <a:gd name="T5" fmla="*/ 20 h 35"/>
                  <a:gd name="T6" fmla="*/ 4 w 35"/>
                  <a:gd name="T7" fmla="*/ 25 h 35"/>
                  <a:gd name="T8" fmla="*/ 0 w 35"/>
                  <a:gd name="T9" fmla="*/ 30 h 35"/>
                  <a:gd name="T10" fmla="*/ 5 w 35"/>
                  <a:gd name="T11" fmla="*/ 35 h 35"/>
                  <a:gd name="T12" fmla="*/ 17 w 35"/>
                  <a:gd name="T13" fmla="*/ 31 h 35"/>
                  <a:gd name="T14" fmla="*/ 30 w 35"/>
                  <a:gd name="T15" fmla="*/ 19 h 35"/>
                  <a:gd name="T16" fmla="*/ 34 w 35"/>
                  <a:gd name="T17" fmla="*/ 12 h 35"/>
                  <a:gd name="T18" fmla="*/ 35 w 35"/>
                  <a:gd name="T19" fmla="*/ 5 h 35"/>
                  <a:gd name="T20" fmla="*/ 30 w 35"/>
                  <a:gd name="T21" fmla="*/ 0 h 35"/>
                  <a:gd name="T22" fmla="*/ 26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26" y="5"/>
                    </a:moveTo>
                    <a:cubicBezTo>
                      <a:pt x="26" y="6"/>
                      <a:pt x="25" y="8"/>
                      <a:pt x="24" y="10"/>
                    </a:cubicBezTo>
                    <a:cubicBezTo>
                      <a:pt x="23" y="13"/>
                      <a:pt x="20" y="17"/>
                      <a:pt x="16" y="20"/>
                    </a:cubicBezTo>
                    <a:cubicBezTo>
                      <a:pt x="13" y="23"/>
                      <a:pt x="9" y="25"/>
                      <a:pt x="4" y="25"/>
                    </a:cubicBezTo>
                    <a:cubicBezTo>
                      <a:pt x="2" y="26"/>
                      <a:pt x="0" y="28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9" y="35"/>
                      <a:pt x="14" y="33"/>
                      <a:pt x="17" y="31"/>
                    </a:cubicBezTo>
                    <a:cubicBezTo>
                      <a:pt x="23" y="28"/>
                      <a:pt x="27" y="23"/>
                      <a:pt x="30" y="19"/>
                    </a:cubicBezTo>
                    <a:cubicBezTo>
                      <a:pt x="32" y="17"/>
                      <a:pt x="33" y="14"/>
                      <a:pt x="34" y="12"/>
                    </a:cubicBezTo>
                    <a:cubicBezTo>
                      <a:pt x="35" y="10"/>
                      <a:pt x="35" y="7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ubicBezTo>
                      <a:pt x="28" y="0"/>
                      <a:pt x="26" y="2"/>
                      <a:pt x="26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78"/>
              <p:cNvSpPr>
                <a:spLocks/>
              </p:cNvSpPr>
              <p:nvPr/>
            </p:nvSpPr>
            <p:spPr bwMode="auto">
              <a:xfrm>
                <a:off x="8501063" y="3940176"/>
                <a:ext cx="130175" cy="131763"/>
              </a:xfrm>
              <a:custGeom>
                <a:avLst/>
                <a:gdLst>
                  <a:gd name="T0" fmla="*/ 0 w 35"/>
                  <a:gd name="T1" fmla="*/ 5 h 35"/>
                  <a:gd name="T2" fmla="*/ 2 w 35"/>
                  <a:gd name="T3" fmla="*/ 14 h 35"/>
                  <a:gd name="T4" fmla="*/ 12 w 35"/>
                  <a:gd name="T5" fmla="*/ 28 h 35"/>
                  <a:gd name="T6" fmla="*/ 30 w 35"/>
                  <a:gd name="T7" fmla="*/ 35 h 35"/>
                  <a:gd name="T8" fmla="*/ 35 w 35"/>
                  <a:gd name="T9" fmla="*/ 30 h 35"/>
                  <a:gd name="T10" fmla="*/ 31 w 35"/>
                  <a:gd name="T11" fmla="*/ 25 h 35"/>
                  <a:gd name="T12" fmla="*/ 22 w 35"/>
                  <a:gd name="T13" fmla="*/ 23 h 35"/>
                  <a:gd name="T14" fmla="*/ 13 w 35"/>
                  <a:gd name="T15" fmla="*/ 14 h 35"/>
                  <a:gd name="T16" fmla="*/ 10 w 35"/>
                  <a:gd name="T17" fmla="*/ 9 h 35"/>
                  <a:gd name="T18" fmla="*/ 9 w 35"/>
                  <a:gd name="T19" fmla="*/ 5 h 35"/>
                  <a:gd name="T20" fmla="*/ 4 w 35"/>
                  <a:gd name="T21" fmla="*/ 0 h 35"/>
                  <a:gd name="T22" fmla="*/ 0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0" y="5"/>
                    </a:moveTo>
                    <a:cubicBezTo>
                      <a:pt x="0" y="8"/>
                      <a:pt x="1" y="11"/>
                      <a:pt x="2" y="14"/>
                    </a:cubicBezTo>
                    <a:cubicBezTo>
                      <a:pt x="4" y="19"/>
                      <a:pt x="8" y="24"/>
                      <a:pt x="12" y="28"/>
                    </a:cubicBezTo>
                    <a:cubicBezTo>
                      <a:pt x="17" y="31"/>
                      <a:pt x="23" y="35"/>
                      <a:pt x="30" y="35"/>
                    </a:cubicBezTo>
                    <a:cubicBezTo>
                      <a:pt x="33" y="35"/>
                      <a:pt x="35" y="33"/>
                      <a:pt x="35" y="30"/>
                    </a:cubicBezTo>
                    <a:cubicBezTo>
                      <a:pt x="35" y="28"/>
                      <a:pt x="33" y="26"/>
                      <a:pt x="31" y="25"/>
                    </a:cubicBezTo>
                    <a:cubicBezTo>
                      <a:pt x="28" y="25"/>
                      <a:pt x="25" y="24"/>
                      <a:pt x="22" y="23"/>
                    </a:cubicBezTo>
                    <a:cubicBezTo>
                      <a:pt x="18" y="21"/>
                      <a:pt x="15" y="17"/>
                      <a:pt x="13" y="14"/>
                    </a:cubicBezTo>
                    <a:cubicBezTo>
                      <a:pt x="12" y="12"/>
                      <a:pt x="11" y="10"/>
                      <a:pt x="10" y="9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Oval 79"/>
              <p:cNvSpPr>
                <a:spLocks noChangeArrowheads="1"/>
              </p:cNvSpPr>
              <p:nvPr/>
            </p:nvSpPr>
            <p:spPr bwMode="auto">
              <a:xfrm>
                <a:off x="8462963" y="3890963"/>
                <a:ext cx="109538" cy="93663"/>
              </a:xfrm>
              <a:prstGeom prst="ellipse">
                <a:avLst/>
              </a:pr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80"/>
              <p:cNvSpPr>
                <a:spLocks/>
              </p:cNvSpPr>
              <p:nvPr/>
            </p:nvSpPr>
            <p:spPr bwMode="auto">
              <a:xfrm>
                <a:off x="8270876" y="3830638"/>
                <a:ext cx="176213" cy="57150"/>
              </a:xfrm>
              <a:custGeom>
                <a:avLst/>
                <a:gdLst>
                  <a:gd name="T0" fmla="*/ 7 w 47"/>
                  <a:gd name="T1" fmla="*/ 14 h 15"/>
                  <a:gd name="T2" fmla="*/ 24 w 47"/>
                  <a:gd name="T3" fmla="*/ 10 h 15"/>
                  <a:gd name="T4" fmla="*/ 39 w 47"/>
                  <a:gd name="T5" fmla="*/ 13 h 15"/>
                  <a:gd name="T6" fmla="*/ 45 w 47"/>
                  <a:gd name="T7" fmla="*/ 11 h 15"/>
                  <a:gd name="T8" fmla="*/ 44 w 47"/>
                  <a:gd name="T9" fmla="*/ 5 h 15"/>
                  <a:gd name="T10" fmla="*/ 24 w 47"/>
                  <a:gd name="T11" fmla="*/ 0 h 15"/>
                  <a:gd name="T12" fmla="*/ 3 w 47"/>
                  <a:gd name="T13" fmla="*/ 5 h 15"/>
                  <a:gd name="T14" fmla="*/ 1 w 47"/>
                  <a:gd name="T15" fmla="*/ 11 h 15"/>
                  <a:gd name="T16" fmla="*/ 7 w 47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7" y="14"/>
                    </a:moveTo>
                    <a:cubicBezTo>
                      <a:pt x="13" y="11"/>
                      <a:pt x="19" y="10"/>
                      <a:pt x="24" y="10"/>
                    </a:cubicBezTo>
                    <a:cubicBezTo>
                      <a:pt x="30" y="10"/>
                      <a:pt x="35" y="11"/>
                      <a:pt x="39" y="13"/>
                    </a:cubicBezTo>
                    <a:cubicBezTo>
                      <a:pt x="41" y="14"/>
                      <a:pt x="44" y="14"/>
                      <a:pt x="45" y="11"/>
                    </a:cubicBezTo>
                    <a:cubicBezTo>
                      <a:pt x="47" y="9"/>
                      <a:pt x="46" y="6"/>
                      <a:pt x="44" y="5"/>
                    </a:cubicBezTo>
                    <a:cubicBezTo>
                      <a:pt x="38" y="2"/>
                      <a:pt x="31" y="0"/>
                      <a:pt x="24" y="0"/>
                    </a:cubicBezTo>
                    <a:cubicBezTo>
                      <a:pt x="17" y="0"/>
                      <a:pt x="10" y="2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4"/>
                      <a:pt x="5" y="15"/>
                      <a:pt x="7" y="1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81"/>
              <p:cNvSpPr>
                <a:spLocks/>
              </p:cNvSpPr>
              <p:nvPr/>
            </p:nvSpPr>
            <p:spPr bwMode="auto">
              <a:xfrm>
                <a:off x="8586788" y="3830638"/>
                <a:ext cx="176213" cy="57150"/>
              </a:xfrm>
              <a:custGeom>
                <a:avLst/>
                <a:gdLst>
                  <a:gd name="T0" fmla="*/ 44 w 47"/>
                  <a:gd name="T1" fmla="*/ 5 h 15"/>
                  <a:gd name="T2" fmla="*/ 22 w 47"/>
                  <a:gd name="T3" fmla="*/ 0 h 15"/>
                  <a:gd name="T4" fmla="*/ 3 w 47"/>
                  <a:gd name="T5" fmla="*/ 5 h 15"/>
                  <a:gd name="T6" fmla="*/ 2 w 47"/>
                  <a:gd name="T7" fmla="*/ 11 h 15"/>
                  <a:gd name="T8" fmla="*/ 8 w 47"/>
                  <a:gd name="T9" fmla="*/ 13 h 15"/>
                  <a:gd name="T10" fmla="*/ 22 w 47"/>
                  <a:gd name="T11" fmla="*/ 10 h 15"/>
                  <a:gd name="T12" fmla="*/ 39 w 47"/>
                  <a:gd name="T13" fmla="*/ 14 h 15"/>
                  <a:gd name="T14" fmla="*/ 46 w 47"/>
                  <a:gd name="T15" fmla="*/ 11 h 15"/>
                  <a:gd name="T16" fmla="*/ 44 w 47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44" y="5"/>
                    </a:moveTo>
                    <a:cubicBezTo>
                      <a:pt x="37" y="2"/>
                      <a:pt x="30" y="0"/>
                      <a:pt x="22" y="0"/>
                    </a:cubicBezTo>
                    <a:cubicBezTo>
                      <a:pt x="16" y="0"/>
                      <a:pt x="9" y="2"/>
                      <a:pt x="3" y="5"/>
                    </a:cubicBezTo>
                    <a:cubicBezTo>
                      <a:pt x="1" y="6"/>
                      <a:pt x="0" y="9"/>
                      <a:pt x="2" y="11"/>
                    </a:cubicBezTo>
                    <a:cubicBezTo>
                      <a:pt x="3" y="14"/>
                      <a:pt x="6" y="14"/>
                      <a:pt x="8" y="13"/>
                    </a:cubicBezTo>
                    <a:cubicBezTo>
                      <a:pt x="12" y="11"/>
                      <a:pt x="17" y="10"/>
                      <a:pt x="22" y="10"/>
                    </a:cubicBezTo>
                    <a:cubicBezTo>
                      <a:pt x="28" y="10"/>
                      <a:pt x="34" y="11"/>
                      <a:pt x="39" y="14"/>
                    </a:cubicBezTo>
                    <a:cubicBezTo>
                      <a:pt x="42" y="15"/>
                      <a:pt x="45" y="14"/>
                      <a:pt x="46" y="11"/>
                    </a:cubicBezTo>
                    <a:cubicBezTo>
                      <a:pt x="47" y="9"/>
                      <a:pt x="46" y="6"/>
                      <a:pt x="44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82"/>
              <p:cNvSpPr>
                <a:spLocks noChangeArrowheads="1"/>
              </p:cNvSpPr>
              <p:nvPr/>
            </p:nvSpPr>
            <p:spPr bwMode="auto">
              <a:xfrm>
                <a:off x="8493126" y="3905251"/>
                <a:ext cx="49213" cy="30163"/>
              </a:xfrm>
              <a:prstGeom prst="ellipse">
                <a:avLst/>
              </a:prstGeom>
              <a:solidFill>
                <a:srgbClr val="4C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83"/>
              <p:cNvSpPr>
                <a:spLocks/>
              </p:cNvSpPr>
              <p:nvPr/>
            </p:nvSpPr>
            <p:spPr bwMode="auto">
              <a:xfrm>
                <a:off x="7389813" y="3143251"/>
                <a:ext cx="795338" cy="777875"/>
              </a:xfrm>
              <a:custGeom>
                <a:avLst/>
                <a:gdLst>
                  <a:gd name="T0" fmla="*/ 194 w 212"/>
                  <a:gd name="T1" fmla="*/ 141 h 207"/>
                  <a:gd name="T2" fmla="*/ 101 w 212"/>
                  <a:gd name="T3" fmla="*/ 38 h 207"/>
                  <a:gd name="T4" fmla="*/ 55 w 212"/>
                  <a:gd name="T5" fmla="*/ 130 h 207"/>
                  <a:gd name="T6" fmla="*/ 194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94" y="141"/>
                    </a:moveTo>
                    <a:cubicBezTo>
                      <a:pt x="150" y="122"/>
                      <a:pt x="117" y="49"/>
                      <a:pt x="101" y="38"/>
                    </a:cubicBezTo>
                    <a:cubicBezTo>
                      <a:pt x="49" y="0"/>
                      <a:pt x="0" y="85"/>
                      <a:pt x="55" y="130"/>
                    </a:cubicBezTo>
                    <a:cubicBezTo>
                      <a:pt x="149" y="207"/>
                      <a:pt x="212" y="148"/>
                      <a:pt x="194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84"/>
              <p:cNvSpPr>
                <a:spLocks/>
              </p:cNvSpPr>
              <p:nvPr/>
            </p:nvSpPr>
            <p:spPr bwMode="auto">
              <a:xfrm>
                <a:off x="8707438" y="3105151"/>
                <a:ext cx="949325" cy="854075"/>
              </a:xfrm>
              <a:custGeom>
                <a:avLst/>
                <a:gdLst>
                  <a:gd name="T0" fmla="*/ 23 w 253"/>
                  <a:gd name="T1" fmla="*/ 157 h 227"/>
                  <a:gd name="T2" fmla="*/ 124 w 253"/>
                  <a:gd name="T3" fmla="*/ 44 h 227"/>
                  <a:gd name="T4" fmla="*/ 193 w 253"/>
                  <a:gd name="T5" fmla="*/ 143 h 227"/>
                  <a:gd name="T6" fmla="*/ 23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" y="157"/>
                    </a:moveTo>
                    <a:cubicBezTo>
                      <a:pt x="44" y="157"/>
                      <a:pt x="76" y="72"/>
                      <a:pt x="124" y="44"/>
                    </a:cubicBezTo>
                    <a:cubicBezTo>
                      <a:pt x="201" y="0"/>
                      <a:pt x="253" y="94"/>
                      <a:pt x="193" y="143"/>
                    </a:cubicBezTo>
                    <a:cubicBezTo>
                      <a:pt x="90" y="227"/>
                      <a:pt x="0" y="158"/>
                      <a:pt x="23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85"/>
              <p:cNvSpPr>
                <a:spLocks/>
              </p:cNvSpPr>
              <p:nvPr/>
            </p:nvSpPr>
            <p:spPr bwMode="auto">
              <a:xfrm>
                <a:off x="8837613" y="3143251"/>
                <a:ext cx="796925" cy="777875"/>
              </a:xfrm>
              <a:custGeom>
                <a:avLst/>
                <a:gdLst>
                  <a:gd name="T0" fmla="*/ 18 w 212"/>
                  <a:gd name="T1" fmla="*/ 141 h 207"/>
                  <a:gd name="T2" fmla="*/ 111 w 212"/>
                  <a:gd name="T3" fmla="*/ 38 h 207"/>
                  <a:gd name="T4" fmla="*/ 157 w 212"/>
                  <a:gd name="T5" fmla="*/ 130 h 207"/>
                  <a:gd name="T6" fmla="*/ 18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8" y="141"/>
                    </a:moveTo>
                    <a:cubicBezTo>
                      <a:pt x="62" y="122"/>
                      <a:pt x="95" y="49"/>
                      <a:pt x="111" y="38"/>
                    </a:cubicBezTo>
                    <a:cubicBezTo>
                      <a:pt x="163" y="0"/>
                      <a:pt x="212" y="85"/>
                      <a:pt x="157" y="130"/>
                    </a:cubicBezTo>
                    <a:cubicBezTo>
                      <a:pt x="64" y="207"/>
                      <a:pt x="0" y="148"/>
                      <a:pt x="18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86"/>
              <p:cNvSpPr>
                <a:spLocks/>
              </p:cNvSpPr>
              <p:nvPr/>
            </p:nvSpPr>
            <p:spPr bwMode="auto">
              <a:xfrm>
                <a:off x="8240713" y="3917951"/>
                <a:ext cx="150813" cy="96838"/>
              </a:xfrm>
              <a:custGeom>
                <a:avLst/>
                <a:gdLst>
                  <a:gd name="T0" fmla="*/ 17 w 40"/>
                  <a:gd name="T1" fmla="*/ 2 h 26"/>
                  <a:gd name="T2" fmla="*/ 2 w 40"/>
                  <a:gd name="T3" fmla="*/ 17 h 26"/>
                  <a:gd name="T4" fmla="*/ 23 w 40"/>
                  <a:gd name="T5" fmla="*/ 23 h 26"/>
                  <a:gd name="T6" fmla="*/ 38 w 40"/>
                  <a:gd name="T7" fmla="*/ 8 h 26"/>
                  <a:gd name="T8" fmla="*/ 17 w 40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17" y="2"/>
                    </a:moveTo>
                    <a:cubicBezTo>
                      <a:pt x="7" y="5"/>
                      <a:pt x="0" y="12"/>
                      <a:pt x="2" y="17"/>
                    </a:cubicBezTo>
                    <a:cubicBezTo>
                      <a:pt x="3" y="23"/>
                      <a:pt x="13" y="26"/>
                      <a:pt x="23" y="23"/>
                    </a:cubicBezTo>
                    <a:cubicBezTo>
                      <a:pt x="33" y="21"/>
                      <a:pt x="40" y="14"/>
                      <a:pt x="38" y="8"/>
                    </a:cubicBezTo>
                    <a:cubicBezTo>
                      <a:pt x="37" y="3"/>
                      <a:pt x="28" y="0"/>
                      <a:pt x="17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87"/>
              <p:cNvSpPr>
                <a:spLocks/>
              </p:cNvSpPr>
              <p:nvPr/>
            </p:nvSpPr>
            <p:spPr bwMode="auto">
              <a:xfrm>
                <a:off x="7685088" y="4746626"/>
                <a:ext cx="552450" cy="796925"/>
              </a:xfrm>
              <a:custGeom>
                <a:avLst/>
                <a:gdLst>
                  <a:gd name="T0" fmla="*/ 56 w 147"/>
                  <a:gd name="T1" fmla="*/ 4 h 212"/>
                  <a:gd name="T2" fmla="*/ 137 w 147"/>
                  <a:gd name="T3" fmla="*/ 99 h 212"/>
                  <a:gd name="T4" fmla="*/ 92 w 147"/>
                  <a:gd name="T5" fmla="*/ 209 h 212"/>
                  <a:gd name="T6" fmla="*/ 10 w 147"/>
                  <a:gd name="T7" fmla="*/ 113 h 212"/>
                  <a:gd name="T8" fmla="*/ 56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56" y="4"/>
                    </a:moveTo>
                    <a:cubicBezTo>
                      <a:pt x="91" y="0"/>
                      <a:pt x="128" y="43"/>
                      <a:pt x="137" y="99"/>
                    </a:cubicBezTo>
                    <a:cubicBezTo>
                      <a:pt x="147" y="156"/>
                      <a:pt x="127" y="205"/>
                      <a:pt x="92" y="209"/>
                    </a:cubicBezTo>
                    <a:cubicBezTo>
                      <a:pt x="57" y="212"/>
                      <a:pt x="20" y="170"/>
                      <a:pt x="10" y="113"/>
                    </a:cubicBezTo>
                    <a:cubicBezTo>
                      <a:pt x="0" y="56"/>
                      <a:pt x="20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88"/>
              <p:cNvSpPr>
                <a:spLocks/>
              </p:cNvSpPr>
              <p:nvPr/>
            </p:nvSpPr>
            <p:spPr bwMode="auto">
              <a:xfrm>
                <a:off x="8796338" y="4746626"/>
                <a:ext cx="552450" cy="796925"/>
              </a:xfrm>
              <a:custGeom>
                <a:avLst/>
                <a:gdLst>
                  <a:gd name="T0" fmla="*/ 92 w 147"/>
                  <a:gd name="T1" fmla="*/ 4 h 212"/>
                  <a:gd name="T2" fmla="*/ 10 w 147"/>
                  <a:gd name="T3" fmla="*/ 99 h 212"/>
                  <a:gd name="T4" fmla="*/ 55 w 147"/>
                  <a:gd name="T5" fmla="*/ 209 h 212"/>
                  <a:gd name="T6" fmla="*/ 137 w 147"/>
                  <a:gd name="T7" fmla="*/ 113 h 212"/>
                  <a:gd name="T8" fmla="*/ 92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92" y="4"/>
                    </a:moveTo>
                    <a:cubicBezTo>
                      <a:pt x="56" y="0"/>
                      <a:pt x="20" y="43"/>
                      <a:pt x="10" y="99"/>
                    </a:cubicBezTo>
                    <a:cubicBezTo>
                      <a:pt x="0" y="156"/>
                      <a:pt x="20" y="205"/>
                      <a:pt x="55" y="209"/>
                    </a:cubicBezTo>
                    <a:cubicBezTo>
                      <a:pt x="91" y="212"/>
                      <a:pt x="127" y="170"/>
                      <a:pt x="137" y="113"/>
                    </a:cubicBezTo>
                    <a:cubicBezTo>
                      <a:pt x="147" y="56"/>
                      <a:pt x="127" y="7"/>
                      <a:pt x="9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0"/>
              <p:cNvSpPr>
                <a:spLocks/>
              </p:cNvSpPr>
              <p:nvPr/>
            </p:nvSpPr>
            <p:spPr bwMode="auto">
              <a:xfrm>
                <a:off x="8267701" y="3211513"/>
                <a:ext cx="498475" cy="179388"/>
              </a:xfrm>
              <a:custGeom>
                <a:avLst/>
                <a:gdLst>
                  <a:gd name="T0" fmla="*/ 67 w 133"/>
                  <a:gd name="T1" fmla="*/ 0 h 48"/>
                  <a:gd name="T2" fmla="*/ 133 w 133"/>
                  <a:gd name="T3" fmla="*/ 48 h 48"/>
                  <a:gd name="T4" fmla="*/ 0 w 133"/>
                  <a:gd name="T5" fmla="*/ 48 h 48"/>
                  <a:gd name="T6" fmla="*/ 67 w 133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" h="48">
                    <a:moveTo>
                      <a:pt x="67" y="0"/>
                    </a:moveTo>
                    <a:cubicBezTo>
                      <a:pt x="98" y="0"/>
                      <a:pt x="125" y="20"/>
                      <a:pt x="133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20"/>
                      <a:pt x="35" y="0"/>
                      <a:pt x="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1"/>
              <p:cNvSpPr>
                <a:spLocks/>
              </p:cNvSpPr>
              <p:nvPr/>
            </p:nvSpPr>
            <p:spPr bwMode="auto">
              <a:xfrm>
                <a:off x="8429626" y="3211513"/>
                <a:ext cx="176213" cy="179388"/>
              </a:xfrm>
              <a:custGeom>
                <a:avLst/>
                <a:gdLst>
                  <a:gd name="T0" fmla="*/ 24 w 47"/>
                  <a:gd name="T1" fmla="*/ 0 h 48"/>
                  <a:gd name="T2" fmla="*/ 47 w 47"/>
                  <a:gd name="T3" fmla="*/ 48 h 48"/>
                  <a:gd name="T4" fmla="*/ 0 w 47"/>
                  <a:gd name="T5" fmla="*/ 48 h 48"/>
                  <a:gd name="T6" fmla="*/ 24 w 4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8">
                    <a:moveTo>
                      <a:pt x="24" y="0"/>
                    </a:moveTo>
                    <a:cubicBezTo>
                      <a:pt x="35" y="0"/>
                      <a:pt x="44" y="20"/>
                      <a:pt x="47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0"/>
                      <a:pt x="12" y="0"/>
                      <a:pt x="24" y="0"/>
                    </a:cubicBezTo>
                    <a:close/>
                  </a:path>
                </a:pathLst>
              </a:custGeom>
              <a:solidFill>
                <a:srgbClr val="FFF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Oval 92"/>
              <p:cNvSpPr>
                <a:spLocks noChangeArrowheads="1"/>
              </p:cNvSpPr>
              <p:nvPr/>
            </p:nvSpPr>
            <p:spPr bwMode="auto">
              <a:xfrm>
                <a:off x="8485188" y="3148013"/>
                <a:ext cx="63500" cy="63500"/>
              </a:xfrm>
              <a:prstGeom prst="ellipse">
                <a:avLst/>
              </a:pr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3"/>
              <p:cNvSpPr>
                <a:spLocks/>
              </p:cNvSpPr>
              <p:nvPr/>
            </p:nvSpPr>
            <p:spPr bwMode="auto">
              <a:xfrm>
                <a:off x="8210551" y="3384551"/>
                <a:ext cx="612775" cy="123825"/>
              </a:xfrm>
              <a:custGeom>
                <a:avLst/>
                <a:gdLst>
                  <a:gd name="T0" fmla="*/ 31 w 386"/>
                  <a:gd name="T1" fmla="*/ 78 h 78"/>
                  <a:gd name="T2" fmla="*/ 358 w 386"/>
                  <a:gd name="T3" fmla="*/ 78 h 78"/>
                  <a:gd name="T4" fmla="*/ 386 w 386"/>
                  <a:gd name="T5" fmla="*/ 0 h 78"/>
                  <a:gd name="T6" fmla="*/ 0 w 386"/>
                  <a:gd name="T7" fmla="*/ 0 h 78"/>
                  <a:gd name="T8" fmla="*/ 31 w 386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78">
                    <a:moveTo>
                      <a:pt x="31" y="78"/>
                    </a:moveTo>
                    <a:lnTo>
                      <a:pt x="358" y="78"/>
                    </a:lnTo>
                    <a:lnTo>
                      <a:pt x="386" y="0"/>
                    </a:lnTo>
                    <a:lnTo>
                      <a:pt x="0" y="0"/>
                    </a:ln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4"/>
              <p:cNvSpPr>
                <a:spLocks/>
              </p:cNvSpPr>
              <p:nvPr/>
            </p:nvSpPr>
            <p:spPr bwMode="auto">
              <a:xfrm>
                <a:off x="8677276" y="3830638"/>
                <a:ext cx="427038" cy="123825"/>
              </a:xfrm>
              <a:custGeom>
                <a:avLst/>
                <a:gdLst>
                  <a:gd name="T0" fmla="*/ 3 w 114"/>
                  <a:gd name="T1" fmla="*/ 32 h 33"/>
                  <a:gd name="T2" fmla="*/ 52 w 114"/>
                  <a:gd name="T3" fmla="*/ 13 h 33"/>
                  <a:gd name="T4" fmla="*/ 107 w 114"/>
                  <a:gd name="T5" fmla="*/ 4 h 33"/>
                  <a:gd name="T6" fmla="*/ 112 w 114"/>
                  <a:gd name="T7" fmla="*/ 4 h 33"/>
                  <a:gd name="T8" fmla="*/ 114 w 114"/>
                  <a:gd name="T9" fmla="*/ 3 h 33"/>
                  <a:gd name="T10" fmla="*/ 112 w 114"/>
                  <a:gd name="T11" fmla="*/ 1 h 33"/>
                  <a:gd name="T12" fmla="*/ 107 w 114"/>
                  <a:gd name="T13" fmla="*/ 0 h 33"/>
                  <a:gd name="T14" fmla="*/ 51 w 114"/>
                  <a:gd name="T15" fmla="*/ 9 h 33"/>
                  <a:gd name="T16" fmla="*/ 1 w 114"/>
                  <a:gd name="T17" fmla="*/ 29 h 33"/>
                  <a:gd name="T18" fmla="*/ 0 w 114"/>
                  <a:gd name="T19" fmla="*/ 32 h 33"/>
                  <a:gd name="T20" fmla="*/ 3 w 114"/>
                  <a:gd name="T2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3">
                    <a:moveTo>
                      <a:pt x="3" y="32"/>
                    </a:moveTo>
                    <a:cubicBezTo>
                      <a:pt x="14" y="25"/>
                      <a:pt x="32" y="18"/>
                      <a:pt x="52" y="13"/>
                    </a:cubicBezTo>
                    <a:cubicBezTo>
                      <a:pt x="72" y="7"/>
                      <a:pt x="92" y="4"/>
                      <a:pt x="107" y="4"/>
                    </a:cubicBezTo>
                    <a:cubicBezTo>
                      <a:pt x="109" y="4"/>
                      <a:pt x="111" y="4"/>
                      <a:pt x="112" y="4"/>
                    </a:cubicBezTo>
                    <a:cubicBezTo>
                      <a:pt x="113" y="4"/>
                      <a:pt x="114" y="4"/>
                      <a:pt x="114" y="3"/>
                    </a:cubicBezTo>
                    <a:cubicBezTo>
                      <a:pt x="114" y="2"/>
                      <a:pt x="113" y="1"/>
                      <a:pt x="112" y="1"/>
                    </a:cubicBezTo>
                    <a:cubicBezTo>
                      <a:pt x="111" y="0"/>
                      <a:pt x="109" y="0"/>
                      <a:pt x="107" y="0"/>
                    </a:cubicBezTo>
                    <a:cubicBezTo>
                      <a:pt x="92" y="0"/>
                      <a:pt x="71" y="4"/>
                      <a:pt x="51" y="9"/>
                    </a:cubicBezTo>
                    <a:cubicBezTo>
                      <a:pt x="31" y="14"/>
                      <a:pt x="12" y="21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1" y="33"/>
                      <a:pt x="2" y="33"/>
                      <a:pt x="3" y="32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5"/>
              <p:cNvSpPr>
                <a:spLocks/>
              </p:cNvSpPr>
              <p:nvPr/>
            </p:nvSpPr>
            <p:spPr bwMode="auto">
              <a:xfrm>
                <a:off x="8699501" y="3898901"/>
                <a:ext cx="439738" cy="71438"/>
              </a:xfrm>
              <a:custGeom>
                <a:avLst/>
                <a:gdLst>
                  <a:gd name="T0" fmla="*/ 3 w 117"/>
                  <a:gd name="T1" fmla="*/ 18 h 19"/>
                  <a:gd name="T2" fmla="*/ 41 w 117"/>
                  <a:gd name="T3" fmla="*/ 7 h 19"/>
                  <a:gd name="T4" fmla="*/ 87 w 117"/>
                  <a:gd name="T5" fmla="*/ 4 h 19"/>
                  <a:gd name="T6" fmla="*/ 115 w 117"/>
                  <a:gd name="T7" fmla="*/ 6 h 19"/>
                  <a:gd name="T8" fmla="*/ 117 w 117"/>
                  <a:gd name="T9" fmla="*/ 4 h 19"/>
                  <a:gd name="T10" fmla="*/ 116 w 117"/>
                  <a:gd name="T11" fmla="*/ 2 h 19"/>
                  <a:gd name="T12" fmla="*/ 87 w 117"/>
                  <a:gd name="T13" fmla="*/ 0 h 19"/>
                  <a:gd name="T14" fmla="*/ 40 w 117"/>
                  <a:gd name="T15" fmla="*/ 4 h 19"/>
                  <a:gd name="T16" fmla="*/ 1 w 117"/>
                  <a:gd name="T17" fmla="*/ 15 h 19"/>
                  <a:gd name="T18" fmla="*/ 0 w 117"/>
                  <a:gd name="T19" fmla="*/ 17 h 19"/>
                  <a:gd name="T20" fmla="*/ 3 w 11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9">
                    <a:moveTo>
                      <a:pt x="3" y="18"/>
                    </a:moveTo>
                    <a:cubicBezTo>
                      <a:pt x="12" y="14"/>
                      <a:pt x="25" y="10"/>
                      <a:pt x="41" y="7"/>
                    </a:cubicBezTo>
                    <a:cubicBezTo>
                      <a:pt x="56" y="5"/>
                      <a:pt x="72" y="4"/>
                      <a:pt x="87" y="4"/>
                    </a:cubicBezTo>
                    <a:cubicBezTo>
                      <a:pt x="98" y="4"/>
                      <a:pt x="107" y="4"/>
                      <a:pt x="115" y="6"/>
                    </a:cubicBezTo>
                    <a:cubicBezTo>
                      <a:pt x="116" y="6"/>
                      <a:pt x="117" y="5"/>
                      <a:pt x="117" y="4"/>
                    </a:cubicBezTo>
                    <a:cubicBezTo>
                      <a:pt x="117" y="3"/>
                      <a:pt x="117" y="2"/>
                      <a:pt x="116" y="2"/>
                    </a:cubicBezTo>
                    <a:cubicBezTo>
                      <a:pt x="108" y="1"/>
                      <a:pt x="98" y="0"/>
                      <a:pt x="87" y="0"/>
                    </a:cubicBezTo>
                    <a:cubicBezTo>
                      <a:pt x="72" y="0"/>
                      <a:pt x="55" y="1"/>
                      <a:pt x="40" y="4"/>
                    </a:cubicBezTo>
                    <a:cubicBezTo>
                      <a:pt x="25" y="6"/>
                      <a:pt x="11" y="10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6"/>
              <p:cNvSpPr>
                <a:spLocks/>
              </p:cNvSpPr>
              <p:nvPr/>
            </p:nvSpPr>
            <p:spPr bwMode="auto">
              <a:xfrm>
                <a:off x="8691563" y="3962401"/>
                <a:ext cx="442913" cy="52388"/>
              </a:xfrm>
              <a:custGeom>
                <a:avLst/>
                <a:gdLst>
                  <a:gd name="T0" fmla="*/ 3 w 118"/>
                  <a:gd name="T1" fmla="*/ 8 h 14"/>
                  <a:gd name="T2" fmla="*/ 43 w 118"/>
                  <a:gd name="T3" fmla="*/ 3 h 14"/>
                  <a:gd name="T4" fmla="*/ 115 w 118"/>
                  <a:gd name="T5" fmla="*/ 14 h 14"/>
                  <a:gd name="T6" fmla="*/ 118 w 118"/>
                  <a:gd name="T7" fmla="*/ 13 h 14"/>
                  <a:gd name="T8" fmla="*/ 117 w 118"/>
                  <a:gd name="T9" fmla="*/ 10 h 14"/>
                  <a:gd name="T10" fmla="*/ 43 w 118"/>
                  <a:gd name="T11" fmla="*/ 0 h 14"/>
                  <a:gd name="T12" fmla="*/ 2 w 118"/>
                  <a:gd name="T13" fmla="*/ 4 h 14"/>
                  <a:gd name="T14" fmla="*/ 0 w 118"/>
                  <a:gd name="T15" fmla="*/ 7 h 14"/>
                  <a:gd name="T16" fmla="*/ 3 w 118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4">
                    <a:moveTo>
                      <a:pt x="3" y="8"/>
                    </a:moveTo>
                    <a:cubicBezTo>
                      <a:pt x="13" y="5"/>
                      <a:pt x="27" y="3"/>
                      <a:pt x="43" y="3"/>
                    </a:cubicBezTo>
                    <a:cubicBezTo>
                      <a:pt x="69" y="3"/>
                      <a:pt x="99" y="7"/>
                      <a:pt x="115" y="14"/>
                    </a:cubicBezTo>
                    <a:cubicBezTo>
                      <a:pt x="116" y="14"/>
                      <a:pt x="118" y="14"/>
                      <a:pt x="118" y="13"/>
                    </a:cubicBezTo>
                    <a:cubicBezTo>
                      <a:pt x="118" y="12"/>
                      <a:pt x="118" y="10"/>
                      <a:pt x="117" y="10"/>
                    </a:cubicBezTo>
                    <a:cubicBezTo>
                      <a:pt x="100" y="4"/>
                      <a:pt x="70" y="0"/>
                      <a:pt x="43" y="0"/>
                    </a:cubicBezTo>
                    <a:cubicBezTo>
                      <a:pt x="27" y="0"/>
                      <a:pt x="12" y="1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7"/>
              <p:cNvSpPr>
                <a:spLocks/>
              </p:cNvSpPr>
              <p:nvPr/>
            </p:nvSpPr>
            <p:spPr bwMode="auto">
              <a:xfrm>
                <a:off x="7910513" y="3830638"/>
                <a:ext cx="431800" cy="123825"/>
              </a:xfrm>
              <a:custGeom>
                <a:avLst/>
                <a:gdLst>
                  <a:gd name="T0" fmla="*/ 114 w 115"/>
                  <a:gd name="T1" fmla="*/ 29 h 33"/>
                  <a:gd name="T2" fmla="*/ 64 w 115"/>
                  <a:gd name="T3" fmla="*/ 9 h 33"/>
                  <a:gd name="T4" fmla="*/ 8 w 115"/>
                  <a:gd name="T5" fmla="*/ 0 h 33"/>
                  <a:gd name="T6" fmla="*/ 2 w 115"/>
                  <a:gd name="T7" fmla="*/ 1 h 33"/>
                  <a:gd name="T8" fmla="*/ 0 w 115"/>
                  <a:gd name="T9" fmla="*/ 3 h 33"/>
                  <a:gd name="T10" fmla="*/ 2 w 115"/>
                  <a:gd name="T11" fmla="*/ 4 h 33"/>
                  <a:gd name="T12" fmla="*/ 8 w 115"/>
                  <a:gd name="T13" fmla="*/ 4 h 33"/>
                  <a:gd name="T14" fmla="*/ 63 w 115"/>
                  <a:gd name="T15" fmla="*/ 13 h 33"/>
                  <a:gd name="T16" fmla="*/ 112 w 115"/>
                  <a:gd name="T17" fmla="*/ 32 h 33"/>
                  <a:gd name="T18" fmla="*/ 114 w 115"/>
                  <a:gd name="T19" fmla="*/ 32 h 33"/>
                  <a:gd name="T20" fmla="*/ 114 w 115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3">
                    <a:moveTo>
                      <a:pt x="114" y="29"/>
                    </a:moveTo>
                    <a:cubicBezTo>
                      <a:pt x="102" y="21"/>
                      <a:pt x="83" y="14"/>
                      <a:pt x="64" y="9"/>
                    </a:cubicBezTo>
                    <a:cubicBezTo>
                      <a:pt x="44" y="4"/>
                      <a:pt x="23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22" y="4"/>
                      <a:pt x="43" y="7"/>
                      <a:pt x="63" y="13"/>
                    </a:cubicBezTo>
                    <a:cubicBezTo>
                      <a:pt x="82" y="18"/>
                      <a:pt x="101" y="25"/>
                      <a:pt x="112" y="32"/>
                    </a:cubicBezTo>
                    <a:cubicBezTo>
                      <a:pt x="113" y="33"/>
                      <a:pt x="114" y="33"/>
                      <a:pt x="114" y="32"/>
                    </a:cubicBezTo>
                    <a:cubicBezTo>
                      <a:pt x="115" y="31"/>
                      <a:pt x="115" y="30"/>
                      <a:pt x="114" y="29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"/>
              <p:cNvSpPr>
                <a:spLocks/>
              </p:cNvSpPr>
              <p:nvPr/>
            </p:nvSpPr>
            <p:spPr bwMode="auto">
              <a:xfrm>
                <a:off x="7877176" y="3898901"/>
                <a:ext cx="442913" cy="71438"/>
              </a:xfrm>
              <a:custGeom>
                <a:avLst/>
                <a:gdLst>
                  <a:gd name="T0" fmla="*/ 117 w 118"/>
                  <a:gd name="T1" fmla="*/ 15 h 19"/>
                  <a:gd name="T2" fmla="*/ 78 w 118"/>
                  <a:gd name="T3" fmla="*/ 4 h 19"/>
                  <a:gd name="T4" fmla="*/ 31 w 118"/>
                  <a:gd name="T5" fmla="*/ 0 h 19"/>
                  <a:gd name="T6" fmla="*/ 2 w 118"/>
                  <a:gd name="T7" fmla="*/ 2 h 19"/>
                  <a:gd name="T8" fmla="*/ 0 w 118"/>
                  <a:gd name="T9" fmla="*/ 4 h 19"/>
                  <a:gd name="T10" fmla="*/ 3 w 118"/>
                  <a:gd name="T11" fmla="*/ 6 h 19"/>
                  <a:gd name="T12" fmla="*/ 31 w 118"/>
                  <a:gd name="T13" fmla="*/ 4 h 19"/>
                  <a:gd name="T14" fmla="*/ 77 w 118"/>
                  <a:gd name="T15" fmla="*/ 7 h 19"/>
                  <a:gd name="T16" fmla="*/ 115 w 118"/>
                  <a:gd name="T17" fmla="*/ 18 h 19"/>
                  <a:gd name="T18" fmla="*/ 117 w 118"/>
                  <a:gd name="T19" fmla="*/ 17 h 19"/>
                  <a:gd name="T20" fmla="*/ 117 w 118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">
                    <a:moveTo>
                      <a:pt x="117" y="15"/>
                    </a:moveTo>
                    <a:cubicBezTo>
                      <a:pt x="107" y="10"/>
                      <a:pt x="93" y="6"/>
                      <a:pt x="78" y="4"/>
                    </a:cubicBezTo>
                    <a:cubicBezTo>
                      <a:pt x="62" y="1"/>
                      <a:pt x="46" y="0"/>
                      <a:pt x="31" y="0"/>
                    </a:cubicBezTo>
                    <a:cubicBezTo>
                      <a:pt x="20" y="0"/>
                      <a:pt x="10" y="1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10" y="4"/>
                      <a:pt x="20" y="4"/>
                      <a:pt x="31" y="4"/>
                    </a:cubicBezTo>
                    <a:cubicBezTo>
                      <a:pt x="45" y="4"/>
                      <a:pt x="62" y="5"/>
                      <a:pt x="77" y="7"/>
                    </a:cubicBezTo>
                    <a:cubicBezTo>
                      <a:pt x="92" y="10"/>
                      <a:pt x="106" y="14"/>
                      <a:pt x="115" y="18"/>
                    </a:cubicBezTo>
                    <a:cubicBezTo>
                      <a:pt x="116" y="19"/>
                      <a:pt x="117" y="18"/>
                      <a:pt x="117" y="17"/>
                    </a:cubicBezTo>
                    <a:cubicBezTo>
                      <a:pt x="118" y="16"/>
                      <a:pt x="118" y="15"/>
                      <a:pt x="117" y="1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9"/>
              <p:cNvSpPr>
                <a:spLocks/>
              </p:cNvSpPr>
              <p:nvPr/>
            </p:nvSpPr>
            <p:spPr bwMode="auto">
              <a:xfrm>
                <a:off x="7880351" y="3962401"/>
                <a:ext cx="447675" cy="52388"/>
              </a:xfrm>
              <a:custGeom>
                <a:avLst/>
                <a:gdLst>
                  <a:gd name="T0" fmla="*/ 117 w 119"/>
                  <a:gd name="T1" fmla="*/ 4 h 14"/>
                  <a:gd name="T2" fmla="*/ 76 w 119"/>
                  <a:gd name="T3" fmla="*/ 0 h 14"/>
                  <a:gd name="T4" fmla="*/ 2 w 119"/>
                  <a:gd name="T5" fmla="*/ 10 h 14"/>
                  <a:gd name="T6" fmla="*/ 1 w 119"/>
                  <a:gd name="T7" fmla="*/ 13 h 14"/>
                  <a:gd name="T8" fmla="*/ 3 w 119"/>
                  <a:gd name="T9" fmla="*/ 14 h 14"/>
                  <a:gd name="T10" fmla="*/ 76 w 119"/>
                  <a:gd name="T11" fmla="*/ 3 h 14"/>
                  <a:gd name="T12" fmla="*/ 116 w 119"/>
                  <a:gd name="T13" fmla="*/ 8 h 14"/>
                  <a:gd name="T14" fmla="*/ 118 w 119"/>
                  <a:gd name="T15" fmla="*/ 7 h 14"/>
                  <a:gd name="T16" fmla="*/ 117 w 1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4">
                    <a:moveTo>
                      <a:pt x="117" y="4"/>
                    </a:moveTo>
                    <a:cubicBezTo>
                      <a:pt x="106" y="1"/>
                      <a:pt x="92" y="0"/>
                      <a:pt x="76" y="0"/>
                    </a:cubicBezTo>
                    <a:cubicBezTo>
                      <a:pt x="49" y="0"/>
                      <a:pt x="19" y="4"/>
                      <a:pt x="2" y="10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19" y="7"/>
                      <a:pt x="49" y="3"/>
                      <a:pt x="76" y="3"/>
                    </a:cubicBezTo>
                    <a:cubicBezTo>
                      <a:pt x="91" y="3"/>
                      <a:pt x="106" y="5"/>
                      <a:pt x="116" y="8"/>
                    </a:cubicBezTo>
                    <a:cubicBezTo>
                      <a:pt x="117" y="8"/>
                      <a:pt x="118" y="8"/>
                      <a:pt x="118" y="7"/>
                    </a:cubicBezTo>
                    <a:cubicBezTo>
                      <a:pt x="119" y="6"/>
                      <a:pt x="118" y="5"/>
                      <a:pt x="117" y="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80237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6788390" y="3191029"/>
            <a:ext cx="4213225" cy="2870200"/>
            <a:chOff x="4059238" y="3681413"/>
            <a:chExt cx="4213225" cy="2870200"/>
          </a:xfrm>
        </p:grpSpPr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4059238" y="5089526"/>
              <a:ext cx="989013" cy="1025525"/>
            </a:xfrm>
            <a:custGeom>
              <a:avLst/>
              <a:gdLst>
                <a:gd name="T0" fmla="*/ 261 w 263"/>
                <a:gd name="T1" fmla="*/ 248 h 272"/>
                <a:gd name="T2" fmla="*/ 208 w 263"/>
                <a:gd name="T3" fmla="*/ 257 h 272"/>
                <a:gd name="T4" fmla="*/ 147 w 263"/>
                <a:gd name="T5" fmla="*/ 181 h 272"/>
                <a:gd name="T6" fmla="*/ 134 w 263"/>
                <a:gd name="T7" fmla="*/ 73 h 272"/>
                <a:gd name="T8" fmla="*/ 76 w 263"/>
                <a:gd name="T9" fmla="*/ 9 h 272"/>
                <a:gd name="T10" fmla="*/ 1 w 263"/>
                <a:gd name="T11" fmla="*/ 42 h 272"/>
                <a:gd name="T12" fmla="*/ 5 w 263"/>
                <a:gd name="T13" fmla="*/ 43 h 272"/>
                <a:gd name="T14" fmla="*/ 48 w 263"/>
                <a:gd name="T15" fmla="*/ 15 h 272"/>
                <a:gd name="T16" fmla="*/ 99 w 263"/>
                <a:gd name="T17" fmla="*/ 34 h 272"/>
                <a:gd name="T18" fmla="*/ 131 w 263"/>
                <a:gd name="T19" fmla="*/ 133 h 272"/>
                <a:gd name="T20" fmla="*/ 153 w 263"/>
                <a:gd name="T21" fmla="*/ 230 h 272"/>
                <a:gd name="T22" fmla="*/ 230 w 263"/>
                <a:gd name="T23" fmla="*/ 268 h 272"/>
                <a:gd name="T24" fmla="*/ 263 w 263"/>
                <a:gd name="T25" fmla="*/ 259 h 272"/>
                <a:gd name="T26" fmla="*/ 261 w 263"/>
                <a:gd name="T27" fmla="*/ 2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72">
                  <a:moveTo>
                    <a:pt x="261" y="248"/>
                  </a:moveTo>
                  <a:cubicBezTo>
                    <a:pt x="245" y="255"/>
                    <a:pt x="226" y="259"/>
                    <a:pt x="208" y="257"/>
                  </a:cubicBezTo>
                  <a:cubicBezTo>
                    <a:pt x="171" y="251"/>
                    <a:pt x="153" y="215"/>
                    <a:pt x="147" y="181"/>
                  </a:cubicBezTo>
                  <a:cubicBezTo>
                    <a:pt x="141" y="146"/>
                    <a:pt x="145" y="108"/>
                    <a:pt x="134" y="73"/>
                  </a:cubicBezTo>
                  <a:cubicBezTo>
                    <a:pt x="125" y="44"/>
                    <a:pt x="105" y="19"/>
                    <a:pt x="76" y="9"/>
                  </a:cubicBezTo>
                  <a:cubicBezTo>
                    <a:pt x="49" y="0"/>
                    <a:pt x="8" y="11"/>
                    <a:pt x="1" y="42"/>
                  </a:cubicBezTo>
                  <a:cubicBezTo>
                    <a:pt x="0" y="45"/>
                    <a:pt x="4" y="46"/>
                    <a:pt x="5" y="43"/>
                  </a:cubicBezTo>
                  <a:cubicBezTo>
                    <a:pt x="11" y="27"/>
                    <a:pt x="31" y="17"/>
                    <a:pt x="48" y="15"/>
                  </a:cubicBezTo>
                  <a:cubicBezTo>
                    <a:pt x="67" y="13"/>
                    <a:pt x="85" y="22"/>
                    <a:pt x="99" y="34"/>
                  </a:cubicBezTo>
                  <a:cubicBezTo>
                    <a:pt x="126" y="59"/>
                    <a:pt x="129" y="98"/>
                    <a:pt x="131" y="133"/>
                  </a:cubicBezTo>
                  <a:cubicBezTo>
                    <a:pt x="133" y="166"/>
                    <a:pt x="135" y="201"/>
                    <a:pt x="153" y="230"/>
                  </a:cubicBezTo>
                  <a:cubicBezTo>
                    <a:pt x="170" y="257"/>
                    <a:pt x="198" y="272"/>
                    <a:pt x="230" y="268"/>
                  </a:cubicBezTo>
                  <a:cubicBezTo>
                    <a:pt x="240" y="266"/>
                    <a:pt x="251" y="264"/>
                    <a:pt x="263" y="259"/>
                  </a:cubicBezTo>
                  <a:cubicBezTo>
                    <a:pt x="262" y="256"/>
                    <a:pt x="262" y="252"/>
                    <a:pt x="261" y="248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56"/>
            <p:cNvSpPr>
              <a:spLocks noChangeArrowheads="1"/>
            </p:cNvSpPr>
            <p:nvPr/>
          </p:nvSpPr>
          <p:spPr bwMode="auto">
            <a:xfrm>
              <a:off x="4589463" y="6373813"/>
              <a:ext cx="1068388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4894263" y="5959476"/>
              <a:ext cx="173038" cy="512763"/>
            </a:xfrm>
            <a:custGeom>
              <a:avLst/>
              <a:gdLst>
                <a:gd name="T0" fmla="*/ 41 w 46"/>
                <a:gd name="T1" fmla="*/ 129 h 136"/>
                <a:gd name="T2" fmla="*/ 46 w 46"/>
                <a:gd name="T3" fmla="*/ 0 h 136"/>
                <a:gd name="T4" fmla="*/ 3 w 46"/>
                <a:gd name="T5" fmla="*/ 0 h 136"/>
                <a:gd name="T6" fmla="*/ 12 w 46"/>
                <a:gd name="T7" fmla="*/ 113 h 136"/>
                <a:gd name="T8" fmla="*/ 12 w 46"/>
                <a:gd name="T9" fmla="*/ 113 h 136"/>
                <a:gd name="T10" fmla="*/ 6 w 46"/>
                <a:gd name="T11" fmla="*/ 124 h 136"/>
                <a:gd name="T12" fmla="*/ 1 w 46"/>
                <a:gd name="T13" fmla="*/ 131 h 136"/>
                <a:gd name="T14" fmla="*/ 22 w 46"/>
                <a:gd name="T15" fmla="*/ 135 h 136"/>
                <a:gd name="T16" fmla="*/ 41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1" y="129"/>
                  </a:moveTo>
                  <a:cubicBezTo>
                    <a:pt x="42" y="101"/>
                    <a:pt x="45" y="36"/>
                    <a:pt x="4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1" y="94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9"/>
                    <a:pt x="12" y="122"/>
                    <a:pt x="6" y="124"/>
                  </a:cubicBezTo>
                  <a:cubicBezTo>
                    <a:pt x="3" y="125"/>
                    <a:pt x="0" y="127"/>
                    <a:pt x="1" y="131"/>
                  </a:cubicBezTo>
                  <a:cubicBezTo>
                    <a:pt x="2" y="136"/>
                    <a:pt x="15" y="135"/>
                    <a:pt x="22" y="135"/>
                  </a:cubicBezTo>
                  <a:cubicBezTo>
                    <a:pt x="31" y="135"/>
                    <a:pt x="41" y="135"/>
                    <a:pt x="41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4860925" y="6415088"/>
              <a:ext cx="192088" cy="65088"/>
            </a:xfrm>
            <a:custGeom>
              <a:avLst/>
              <a:gdLst>
                <a:gd name="T0" fmla="*/ 17 w 51"/>
                <a:gd name="T1" fmla="*/ 1 h 17"/>
                <a:gd name="T2" fmla="*/ 23 w 51"/>
                <a:gd name="T3" fmla="*/ 2 h 17"/>
                <a:gd name="T4" fmla="*/ 26 w 51"/>
                <a:gd name="T5" fmla="*/ 6 h 17"/>
                <a:gd name="T6" fmla="*/ 50 w 51"/>
                <a:gd name="T7" fmla="*/ 4 h 17"/>
                <a:gd name="T8" fmla="*/ 51 w 51"/>
                <a:gd name="T9" fmla="*/ 12 h 17"/>
                <a:gd name="T10" fmla="*/ 47 w 51"/>
                <a:gd name="T11" fmla="*/ 16 h 17"/>
                <a:gd name="T12" fmla="*/ 26 w 51"/>
                <a:gd name="T13" fmla="*/ 17 h 17"/>
                <a:gd name="T14" fmla="*/ 7 w 51"/>
                <a:gd name="T15" fmla="*/ 16 h 17"/>
                <a:gd name="T16" fmla="*/ 0 w 51"/>
                <a:gd name="T17" fmla="*/ 11 h 17"/>
                <a:gd name="T18" fmla="*/ 17 w 51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7">
                  <a:moveTo>
                    <a:pt x="17" y="1"/>
                  </a:moveTo>
                  <a:cubicBezTo>
                    <a:pt x="19" y="0"/>
                    <a:pt x="22" y="2"/>
                    <a:pt x="23" y="2"/>
                  </a:cubicBezTo>
                  <a:cubicBezTo>
                    <a:pt x="25" y="4"/>
                    <a:pt x="21" y="6"/>
                    <a:pt x="26" y="6"/>
                  </a:cubicBezTo>
                  <a:cubicBezTo>
                    <a:pt x="37" y="6"/>
                    <a:pt x="40" y="6"/>
                    <a:pt x="50" y="4"/>
                  </a:cubicBezTo>
                  <a:cubicBezTo>
                    <a:pt x="51" y="4"/>
                    <a:pt x="51" y="10"/>
                    <a:pt x="51" y="12"/>
                  </a:cubicBezTo>
                  <a:cubicBezTo>
                    <a:pt x="51" y="13"/>
                    <a:pt x="51" y="15"/>
                    <a:pt x="47" y="16"/>
                  </a:cubicBezTo>
                  <a:cubicBezTo>
                    <a:pt x="39" y="17"/>
                    <a:pt x="34" y="17"/>
                    <a:pt x="26" y="17"/>
                  </a:cubicBezTo>
                  <a:cubicBezTo>
                    <a:pt x="19" y="17"/>
                    <a:pt x="13" y="17"/>
                    <a:pt x="7" y="16"/>
                  </a:cubicBezTo>
                  <a:cubicBezTo>
                    <a:pt x="4" y="15"/>
                    <a:pt x="0" y="14"/>
                    <a:pt x="0" y="11"/>
                  </a:cubicBezTo>
                  <a:cubicBezTo>
                    <a:pt x="0" y="3"/>
                    <a:pt x="12" y="3"/>
                    <a:pt x="17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5184775" y="5959476"/>
              <a:ext cx="173038" cy="512763"/>
            </a:xfrm>
            <a:custGeom>
              <a:avLst/>
              <a:gdLst>
                <a:gd name="T0" fmla="*/ 4 w 46"/>
                <a:gd name="T1" fmla="*/ 129 h 136"/>
                <a:gd name="T2" fmla="*/ 0 w 46"/>
                <a:gd name="T3" fmla="*/ 0 h 136"/>
                <a:gd name="T4" fmla="*/ 43 w 46"/>
                <a:gd name="T5" fmla="*/ 0 h 136"/>
                <a:gd name="T6" fmla="*/ 33 w 46"/>
                <a:gd name="T7" fmla="*/ 113 h 136"/>
                <a:gd name="T8" fmla="*/ 33 w 46"/>
                <a:gd name="T9" fmla="*/ 113 h 136"/>
                <a:gd name="T10" fmla="*/ 40 w 46"/>
                <a:gd name="T11" fmla="*/ 124 h 136"/>
                <a:gd name="T12" fmla="*/ 45 w 46"/>
                <a:gd name="T13" fmla="*/ 131 h 136"/>
                <a:gd name="T14" fmla="*/ 24 w 46"/>
                <a:gd name="T15" fmla="*/ 135 h 136"/>
                <a:gd name="T16" fmla="*/ 4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" y="129"/>
                  </a:moveTo>
                  <a:cubicBezTo>
                    <a:pt x="4" y="101"/>
                    <a:pt x="0" y="36"/>
                    <a:pt x="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34" y="94"/>
                    <a:pt x="33" y="113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3" y="119"/>
                    <a:pt x="34" y="122"/>
                    <a:pt x="40" y="124"/>
                  </a:cubicBezTo>
                  <a:cubicBezTo>
                    <a:pt x="42" y="125"/>
                    <a:pt x="46" y="127"/>
                    <a:pt x="45" y="131"/>
                  </a:cubicBezTo>
                  <a:cubicBezTo>
                    <a:pt x="43" y="136"/>
                    <a:pt x="30" y="135"/>
                    <a:pt x="24" y="135"/>
                  </a:cubicBezTo>
                  <a:cubicBezTo>
                    <a:pt x="14" y="135"/>
                    <a:pt x="4" y="135"/>
                    <a:pt x="4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5195888" y="6415088"/>
              <a:ext cx="195263" cy="65088"/>
            </a:xfrm>
            <a:custGeom>
              <a:avLst/>
              <a:gdLst>
                <a:gd name="T0" fmla="*/ 35 w 52"/>
                <a:gd name="T1" fmla="*/ 1 h 17"/>
                <a:gd name="T2" fmla="*/ 28 w 52"/>
                <a:gd name="T3" fmla="*/ 2 h 17"/>
                <a:gd name="T4" fmla="*/ 26 w 52"/>
                <a:gd name="T5" fmla="*/ 6 h 17"/>
                <a:gd name="T6" fmla="*/ 1 w 52"/>
                <a:gd name="T7" fmla="*/ 4 h 17"/>
                <a:gd name="T8" fmla="*/ 1 w 52"/>
                <a:gd name="T9" fmla="*/ 12 h 17"/>
                <a:gd name="T10" fmla="*/ 5 w 52"/>
                <a:gd name="T11" fmla="*/ 16 h 17"/>
                <a:gd name="T12" fmla="*/ 26 w 52"/>
                <a:gd name="T13" fmla="*/ 17 h 17"/>
                <a:gd name="T14" fmla="*/ 45 w 52"/>
                <a:gd name="T15" fmla="*/ 16 h 17"/>
                <a:gd name="T16" fmla="*/ 52 w 52"/>
                <a:gd name="T17" fmla="*/ 11 h 17"/>
                <a:gd name="T18" fmla="*/ 35 w 52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7">
                  <a:moveTo>
                    <a:pt x="35" y="1"/>
                  </a:moveTo>
                  <a:cubicBezTo>
                    <a:pt x="33" y="0"/>
                    <a:pt x="29" y="2"/>
                    <a:pt x="28" y="2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7"/>
                    <a:pt x="45" y="16"/>
                  </a:cubicBezTo>
                  <a:cubicBezTo>
                    <a:pt x="48" y="15"/>
                    <a:pt x="51" y="14"/>
                    <a:pt x="52" y="11"/>
                  </a:cubicBezTo>
                  <a:cubicBezTo>
                    <a:pt x="52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4756150" y="5711826"/>
              <a:ext cx="346075" cy="546100"/>
            </a:xfrm>
            <a:custGeom>
              <a:avLst/>
              <a:gdLst>
                <a:gd name="T0" fmla="*/ 89 w 92"/>
                <a:gd name="T1" fmla="*/ 0 h 145"/>
                <a:gd name="T2" fmla="*/ 7 w 92"/>
                <a:gd name="T3" fmla="*/ 0 h 145"/>
                <a:gd name="T4" fmla="*/ 4 w 92"/>
                <a:gd name="T5" fmla="*/ 2 h 145"/>
                <a:gd name="T6" fmla="*/ 4 w 92"/>
                <a:gd name="T7" fmla="*/ 2 h 145"/>
                <a:gd name="T8" fmla="*/ 4 w 92"/>
                <a:gd name="T9" fmla="*/ 2 h 145"/>
                <a:gd name="T10" fmla="*/ 4 w 92"/>
                <a:gd name="T11" fmla="*/ 3 h 145"/>
                <a:gd name="T12" fmla="*/ 5 w 92"/>
                <a:gd name="T13" fmla="*/ 138 h 145"/>
                <a:gd name="T14" fmla="*/ 8 w 92"/>
                <a:gd name="T15" fmla="*/ 141 h 145"/>
                <a:gd name="T16" fmla="*/ 85 w 92"/>
                <a:gd name="T17" fmla="*/ 144 h 145"/>
                <a:gd name="T18" fmla="*/ 88 w 92"/>
                <a:gd name="T19" fmla="*/ 141 h 145"/>
                <a:gd name="T20" fmla="*/ 92 w 92"/>
                <a:gd name="T21" fmla="*/ 3 h 145"/>
                <a:gd name="T22" fmla="*/ 89 w 92"/>
                <a:gd name="T2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0"/>
                  </a:moveTo>
                  <a:cubicBezTo>
                    <a:pt x="61" y="0"/>
                    <a:pt x="34" y="0"/>
                    <a:pt x="7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8"/>
                    <a:pt x="4" y="93"/>
                    <a:pt x="5" y="138"/>
                  </a:cubicBezTo>
                  <a:cubicBezTo>
                    <a:pt x="5" y="139"/>
                    <a:pt x="6" y="141"/>
                    <a:pt x="8" y="141"/>
                  </a:cubicBezTo>
                  <a:cubicBezTo>
                    <a:pt x="33" y="145"/>
                    <a:pt x="59" y="145"/>
                    <a:pt x="85" y="144"/>
                  </a:cubicBezTo>
                  <a:cubicBezTo>
                    <a:pt x="86" y="144"/>
                    <a:pt x="88" y="143"/>
                    <a:pt x="88" y="141"/>
                  </a:cubicBezTo>
                  <a:cubicBezTo>
                    <a:pt x="91" y="95"/>
                    <a:pt x="92" y="49"/>
                    <a:pt x="92" y="3"/>
                  </a:cubicBezTo>
                  <a:cubicBezTo>
                    <a:pt x="92" y="2"/>
                    <a:pt x="90" y="0"/>
                    <a:pt x="89" y="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5146675" y="5711826"/>
              <a:ext cx="346075" cy="546100"/>
            </a:xfrm>
            <a:custGeom>
              <a:avLst/>
              <a:gdLst>
                <a:gd name="T0" fmla="*/ 89 w 92"/>
                <a:gd name="T1" fmla="*/ 3 h 145"/>
                <a:gd name="T2" fmla="*/ 89 w 92"/>
                <a:gd name="T3" fmla="*/ 2 h 145"/>
                <a:gd name="T4" fmla="*/ 89 w 92"/>
                <a:gd name="T5" fmla="*/ 2 h 145"/>
                <a:gd name="T6" fmla="*/ 89 w 92"/>
                <a:gd name="T7" fmla="*/ 2 h 145"/>
                <a:gd name="T8" fmla="*/ 86 w 92"/>
                <a:gd name="T9" fmla="*/ 0 h 145"/>
                <a:gd name="T10" fmla="*/ 4 w 92"/>
                <a:gd name="T11" fmla="*/ 0 h 145"/>
                <a:gd name="T12" fmla="*/ 1 w 92"/>
                <a:gd name="T13" fmla="*/ 3 h 145"/>
                <a:gd name="T14" fmla="*/ 5 w 92"/>
                <a:gd name="T15" fmla="*/ 141 h 145"/>
                <a:gd name="T16" fmla="*/ 8 w 92"/>
                <a:gd name="T17" fmla="*/ 144 h 145"/>
                <a:gd name="T18" fmla="*/ 85 w 92"/>
                <a:gd name="T19" fmla="*/ 141 h 145"/>
                <a:gd name="T20" fmla="*/ 87 w 92"/>
                <a:gd name="T21" fmla="*/ 138 h 145"/>
                <a:gd name="T22" fmla="*/ 89 w 92"/>
                <a:gd name="T23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3"/>
                  </a:move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8" y="1"/>
                    <a:pt x="87" y="0"/>
                    <a:pt x="86" y="0"/>
                  </a:cubicBezTo>
                  <a:cubicBezTo>
                    <a:pt x="59" y="0"/>
                    <a:pt x="31" y="0"/>
                    <a:pt x="4" y="0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0" y="49"/>
                    <a:pt x="2" y="95"/>
                    <a:pt x="5" y="141"/>
                  </a:cubicBezTo>
                  <a:cubicBezTo>
                    <a:pt x="5" y="143"/>
                    <a:pt x="6" y="144"/>
                    <a:pt x="8" y="144"/>
                  </a:cubicBezTo>
                  <a:cubicBezTo>
                    <a:pt x="34" y="145"/>
                    <a:pt x="60" y="145"/>
                    <a:pt x="85" y="141"/>
                  </a:cubicBezTo>
                  <a:cubicBezTo>
                    <a:pt x="86" y="141"/>
                    <a:pt x="87" y="139"/>
                    <a:pt x="87" y="138"/>
                  </a:cubicBezTo>
                  <a:cubicBezTo>
                    <a:pt x="89" y="93"/>
                    <a:pt x="92" y="48"/>
                    <a:pt x="89" y="3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5237163" y="5154613"/>
              <a:ext cx="717550" cy="631825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6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6"/>
                    <a:pt x="153" y="116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70" y="41"/>
                    <a:pt x="47" y="18"/>
                  </a:cubicBezTo>
                  <a:cubicBezTo>
                    <a:pt x="29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8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5191125" y="5154613"/>
              <a:ext cx="703263" cy="631825"/>
            </a:xfrm>
            <a:custGeom>
              <a:avLst/>
              <a:gdLst>
                <a:gd name="T0" fmla="*/ 184 w 187"/>
                <a:gd name="T1" fmla="*/ 96 h 168"/>
                <a:gd name="T2" fmla="*/ 164 w 187"/>
                <a:gd name="T3" fmla="*/ 75 h 168"/>
                <a:gd name="T4" fmla="*/ 136 w 187"/>
                <a:gd name="T5" fmla="*/ 52 h 168"/>
                <a:gd name="T6" fmla="*/ 74 w 187"/>
                <a:gd name="T7" fmla="*/ 12 h 168"/>
                <a:gd name="T8" fmla="*/ 17 w 187"/>
                <a:gd name="T9" fmla="*/ 18 h 168"/>
                <a:gd name="T10" fmla="*/ 26 w 187"/>
                <a:gd name="T11" fmla="*/ 80 h 168"/>
                <a:gd name="T12" fmla="*/ 73 w 187"/>
                <a:gd name="T13" fmla="*/ 125 h 168"/>
                <a:gd name="T14" fmla="*/ 124 w 187"/>
                <a:gd name="T15" fmla="*/ 165 h 168"/>
                <a:gd name="T16" fmla="*/ 137 w 187"/>
                <a:gd name="T17" fmla="*/ 164 h 168"/>
                <a:gd name="T18" fmla="*/ 160 w 187"/>
                <a:gd name="T19" fmla="*/ 141 h 168"/>
                <a:gd name="T20" fmla="*/ 176 w 187"/>
                <a:gd name="T21" fmla="*/ 119 h 168"/>
                <a:gd name="T22" fmla="*/ 184 w 187"/>
                <a:gd name="T23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168">
                  <a:moveTo>
                    <a:pt x="184" y="96"/>
                  </a:moveTo>
                  <a:cubicBezTo>
                    <a:pt x="180" y="88"/>
                    <a:pt x="170" y="81"/>
                    <a:pt x="164" y="75"/>
                  </a:cubicBezTo>
                  <a:cubicBezTo>
                    <a:pt x="155" y="67"/>
                    <a:pt x="145" y="60"/>
                    <a:pt x="136" y="52"/>
                  </a:cubicBezTo>
                  <a:cubicBezTo>
                    <a:pt x="116" y="37"/>
                    <a:pt x="96" y="24"/>
                    <a:pt x="74" y="12"/>
                  </a:cubicBezTo>
                  <a:cubicBezTo>
                    <a:pt x="56" y="1"/>
                    <a:pt x="31" y="0"/>
                    <a:pt x="17" y="18"/>
                  </a:cubicBezTo>
                  <a:cubicBezTo>
                    <a:pt x="0" y="38"/>
                    <a:pt x="10" y="63"/>
                    <a:pt x="26" y="80"/>
                  </a:cubicBezTo>
                  <a:cubicBezTo>
                    <a:pt x="41" y="96"/>
                    <a:pt x="56" y="111"/>
                    <a:pt x="73" y="125"/>
                  </a:cubicBezTo>
                  <a:cubicBezTo>
                    <a:pt x="89" y="139"/>
                    <a:pt x="106" y="154"/>
                    <a:pt x="124" y="165"/>
                  </a:cubicBezTo>
                  <a:cubicBezTo>
                    <a:pt x="129" y="168"/>
                    <a:pt x="133" y="167"/>
                    <a:pt x="137" y="164"/>
                  </a:cubicBezTo>
                  <a:cubicBezTo>
                    <a:pt x="146" y="157"/>
                    <a:pt x="154" y="149"/>
                    <a:pt x="160" y="141"/>
                  </a:cubicBezTo>
                  <a:cubicBezTo>
                    <a:pt x="166" y="134"/>
                    <a:pt x="171" y="127"/>
                    <a:pt x="176" y="119"/>
                  </a:cubicBezTo>
                  <a:cubicBezTo>
                    <a:pt x="180" y="113"/>
                    <a:pt x="187" y="104"/>
                    <a:pt x="184" y="96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5567363" y="5429251"/>
              <a:ext cx="357188" cy="395288"/>
            </a:xfrm>
            <a:custGeom>
              <a:avLst/>
              <a:gdLst>
                <a:gd name="T0" fmla="*/ 68 w 95"/>
                <a:gd name="T1" fmla="*/ 2 h 105"/>
                <a:gd name="T2" fmla="*/ 64 w 95"/>
                <a:gd name="T3" fmla="*/ 0 h 105"/>
                <a:gd name="T4" fmla="*/ 58 w 95"/>
                <a:gd name="T5" fmla="*/ 3 h 105"/>
                <a:gd name="T6" fmla="*/ 3 w 95"/>
                <a:gd name="T7" fmla="*/ 72 h 105"/>
                <a:gd name="T8" fmla="*/ 4 w 95"/>
                <a:gd name="T9" fmla="*/ 81 h 105"/>
                <a:gd name="T10" fmla="*/ 40 w 95"/>
                <a:gd name="T11" fmla="*/ 96 h 105"/>
                <a:gd name="T12" fmla="*/ 70 w 95"/>
                <a:gd name="T13" fmla="*/ 67 h 105"/>
                <a:gd name="T14" fmla="*/ 91 w 95"/>
                <a:gd name="T15" fmla="*/ 33 h 105"/>
                <a:gd name="T16" fmla="*/ 68 w 95"/>
                <a:gd name="T1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62" y="0"/>
                    <a:pt x="60" y="1"/>
                    <a:pt x="58" y="3"/>
                  </a:cubicBezTo>
                  <a:cubicBezTo>
                    <a:pt x="43" y="28"/>
                    <a:pt x="23" y="51"/>
                    <a:pt x="3" y="72"/>
                  </a:cubicBezTo>
                  <a:cubicBezTo>
                    <a:pt x="0" y="75"/>
                    <a:pt x="1" y="79"/>
                    <a:pt x="4" y="81"/>
                  </a:cubicBezTo>
                  <a:cubicBezTo>
                    <a:pt x="13" y="89"/>
                    <a:pt x="28" y="105"/>
                    <a:pt x="40" y="96"/>
                  </a:cubicBezTo>
                  <a:cubicBezTo>
                    <a:pt x="51" y="89"/>
                    <a:pt x="61" y="77"/>
                    <a:pt x="70" y="67"/>
                  </a:cubicBezTo>
                  <a:cubicBezTo>
                    <a:pt x="78" y="57"/>
                    <a:pt x="88" y="46"/>
                    <a:pt x="91" y="33"/>
                  </a:cubicBezTo>
                  <a:cubicBezTo>
                    <a:pt x="95" y="20"/>
                    <a:pt x="76" y="9"/>
                    <a:pt x="68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4297363" y="5154613"/>
              <a:ext cx="714375" cy="631825"/>
            </a:xfrm>
            <a:custGeom>
              <a:avLst/>
              <a:gdLst>
                <a:gd name="T0" fmla="*/ 17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7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7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8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3" y="136"/>
                    <a:pt x="5" y="149"/>
                  </a:cubicBezTo>
                  <a:cubicBezTo>
                    <a:pt x="0" y="157"/>
                    <a:pt x="8" y="168"/>
                    <a:pt x="17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4360863" y="5149851"/>
              <a:ext cx="700088" cy="633413"/>
            </a:xfrm>
            <a:custGeom>
              <a:avLst/>
              <a:gdLst>
                <a:gd name="T0" fmla="*/ 175 w 186"/>
                <a:gd name="T1" fmla="*/ 29 h 168"/>
                <a:gd name="T2" fmla="*/ 112 w 186"/>
                <a:gd name="T3" fmla="*/ 13 h 168"/>
                <a:gd name="T4" fmla="*/ 7 w 186"/>
                <a:gd name="T5" fmla="*/ 90 h 168"/>
                <a:gd name="T6" fmla="*/ 1 w 186"/>
                <a:gd name="T7" fmla="*/ 104 h 168"/>
                <a:gd name="T8" fmla="*/ 17 w 186"/>
                <a:gd name="T9" fmla="*/ 132 h 168"/>
                <a:gd name="T10" fmla="*/ 34 w 186"/>
                <a:gd name="T11" fmla="*/ 152 h 168"/>
                <a:gd name="T12" fmla="*/ 55 w 186"/>
                <a:gd name="T13" fmla="*/ 168 h 168"/>
                <a:gd name="T14" fmla="*/ 74 w 186"/>
                <a:gd name="T15" fmla="*/ 157 h 168"/>
                <a:gd name="T16" fmla="*/ 99 w 186"/>
                <a:gd name="T17" fmla="*/ 138 h 168"/>
                <a:gd name="T18" fmla="*/ 150 w 186"/>
                <a:gd name="T19" fmla="*/ 91 h 168"/>
                <a:gd name="T20" fmla="*/ 175 w 186"/>
                <a:gd name="T21" fmla="*/ 2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68">
                  <a:moveTo>
                    <a:pt x="175" y="29"/>
                  </a:moveTo>
                  <a:cubicBezTo>
                    <a:pt x="164" y="3"/>
                    <a:pt x="134" y="0"/>
                    <a:pt x="112" y="13"/>
                  </a:cubicBezTo>
                  <a:cubicBezTo>
                    <a:pt x="74" y="34"/>
                    <a:pt x="38" y="59"/>
                    <a:pt x="7" y="90"/>
                  </a:cubicBezTo>
                  <a:cubicBezTo>
                    <a:pt x="3" y="94"/>
                    <a:pt x="0" y="98"/>
                    <a:pt x="1" y="104"/>
                  </a:cubicBezTo>
                  <a:cubicBezTo>
                    <a:pt x="4" y="114"/>
                    <a:pt x="12" y="124"/>
                    <a:pt x="17" y="132"/>
                  </a:cubicBezTo>
                  <a:cubicBezTo>
                    <a:pt x="22" y="139"/>
                    <a:pt x="28" y="146"/>
                    <a:pt x="34" y="152"/>
                  </a:cubicBezTo>
                  <a:cubicBezTo>
                    <a:pt x="39" y="157"/>
                    <a:pt x="48" y="168"/>
                    <a:pt x="55" y="168"/>
                  </a:cubicBezTo>
                  <a:cubicBezTo>
                    <a:pt x="62" y="168"/>
                    <a:pt x="69" y="160"/>
                    <a:pt x="74" y="157"/>
                  </a:cubicBezTo>
                  <a:cubicBezTo>
                    <a:pt x="83" y="151"/>
                    <a:pt x="91" y="144"/>
                    <a:pt x="99" y="138"/>
                  </a:cubicBezTo>
                  <a:cubicBezTo>
                    <a:pt x="117" y="123"/>
                    <a:pt x="134" y="107"/>
                    <a:pt x="150" y="91"/>
                  </a:cubicBezTo>
                  <a:cubicBezTo>
                    <a:pt x="166" y="74"/>
                    <a:pt x="186" y="53"/>
                    <a:pt x="175" y="29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4327525" y="5429251"/>
              <a:ext cx="357188" cy="395288"/>
            </a:xfrm>
            <a:custGeom>
              <a:avLst/>
              <a:gdLst>
                <a:gd name="T0" fmla="*/ 92 w 95"/>
                <a:gd name="T1" fmla="*/ 72 h 105"/>
                <a:gd name="T2" fmla="*/ 36 w 95"/>
                <a:gd name="T3" fmla="*/ 3 h 105"/>
                <a:gd name="T4" fmla="*/ 31 w 95"/>
                <a:gd name="T5" fmla="*/ 0 h 105"/>
                <a:gd name="T6" fmla="*/ 27 w 95"/>
                <a:gd name="T7" fmla="*/ 2 h 105"/>
                <a:gd name="T8" fmla="*/ 3 w 95"/>
                <a:gd name="T9" fmla="*/ 33 h 105"/>
                <a:gd name="T10" fmla="*/ 25 w 95"/>
                <a:gd name="T11" fmla="*/ 67 h 105"/>
                <a:gd name="T12" fmla="*/ 55 w 95"/>
                <a:gd name="T13" fmla="*/ 96 h 105"/>
                <a:gd name="T14" fmla="*/ 90 w 95"/>
                <a:gd name="T15" fmla="*/ 81 h 105"/>
                <a:gd name="T16" fmla="*/ 92 w 95"/>
                <a:gd name="T17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92" y="72"/>
                  </a:moveTo>
                  <a:cubicBezTo>
                    <a:pt x="71" y="51"/>
                    <a:pt x="52" y="28"/>
                    <a:pt x="36" y="3"/>
                  </a:cubicBezTo>
                  <a:cubicBezTo>
                    <a:pt x="35" y="1"/>
                    <a:pt x="33" y="0"/>
                    <a:pt x="31" y="0"/>
                  </a:cubicBezTo>
                  <a:cubicBezTo>
                    <a:pt x="29" y="0"/>
                    <a:pt x="28" y="1"/>
                    <a:pt x="27" y="2"/>
                  </a:cubicBezTo>
                  <a:cubicBezTo>
                    <a:pt x="19" y="9"/>
                    <a:pt x="0" y="20"/>
                    <a:pt x="3" y="33"/>
                  </a:cubicBezTo>
                  <a:cubicBezTo>
                    <a:pt x="7" y="45"/>
                    <a:pt x="17" y="57"/>
                    <a:pt x="25" y="67"/>
                  </a:cubicBezTo>
                  <a:cubicBezTo>
                    <a:pt x="34" y="77"/>
                    <a:pt x="43" y="89"/>
                    <a:pt x="55" y="96"/>
                  </a:cubicBezTo>
                  <a:cubicBezTo>
                    <a:pt x="67" y="105"/>
                    <a:pt x="81" y="89"/>
                    <a:pt x="90" y="81"/>
                  </a:cubicBezTo>
                  <a:cubicBezTo>
                    <a:pt x="94" y="79"/>
                    <a:pt x="95" y="75"/>
                    <a:pt x="92" y="7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9"/>
            <p:cNvSpPr>
              <a:spLocks/>
            </p:cNvSpPr>
            <p:nvPr/>
          </p:nvSpPr>
          <p:spPr bwMode="auto">
            <a:xfrm>
              <a:off x="4679950" y="5180013"/>
              <a:ext cx="887413" cy="814388"/>
            </a:xfrm>
            <a:custGeom>
              <a:avLst/>
              <a:gdLst>
                <a:gd name="T0" fmla="*/ 233 w 236"/>
                <a:gd name="T1" fmla="*/ 178 h 216"/>
                <a:gd name="T2" fmla="*/ 195 w 236"/>
                <a:gd name="T3" fmla="*/ 3 h 216"/>
                <a:gd name="T4" fmla="*/ 192 w 236"/>
                <a:gd name="T5" fmla="*/ 0 h 216"/>
                <a:gd name="T6" fmla="*/ 45 w 236"/>
                <a:gd name="T7" fmla="*/ 0 h 216"/>
                <a:gd name="T8" fmla="*/ 42 w 236"/>
                <a:gd name="T9" fmla="*/ 3 h 216"/>
                <a:gd name="T10" fmla="*/ 6 w 236"/>
                <a:gd name="T11" fmla="*/ 167 h 216"/>
                <a:gd name="T12" fmla="*/ 7 w 236"/>
                <a:gd name="T13" fmla="*/ 194 h 216"/>
                <a:gd name="T14" fmla="*/ 32 w 236"/>
                <a:gd name="T15" fmla="*/ 204 h 216"/>
                <a:gd name="T16" fmla="*/ 146 w 236"/>
                <a:gd name="T17" fmla="*/ 214 h 216"/>
                <a:gd name="T18" fmla="*/ 209 w 236"/>
                <a:gd name="T19" fmla="*/ 205 h 216"/>
                <a:gd name="T20" fmla="*/ 233 w 236"/>
                <a:gd name="T21" fmla="*/ 17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16">
                  <a:moveTo>
                    <a:pt x="233" y="178"/>
                  </a:moveTo>
                  <a:cubicBezTo>
                    <a:pt x="220" y="120"/>
                    <a:pt x="211" y="60"/>
                    <a:pt x="195" y="3"/>
                  </a:cubicBezTo>
                  <a:cubicBezTo>
                    <a:pt x="194" y="1"/>
                    <a:pt x="193" y="0"/>
                    <a:pt x="192" y="0"/>
                  </a:cubicBezTo>
                  <a:cubicBezTo>
                    <a:pt x="143" y="0"/>
                    <a:pt x="94" y="0"/>
                    <a:pt x="45" y="0"/>
                  </a:cubicBezTo>
                  <a:cubicBezTo>
                    <a:pt x="44" y="0"/>
                    <a:pt x="42" y="1"/>
                    <a:pt x="42" y="3"/>
                  </a:cubicBezTo>
                  <a:cubicBezTo>
                    <a:pt x="27" y="57"/>
                    <a:pt x="17" y="112"/>
                    <a:pt x="6" y="167"/>
                  </a:cubicBezTo>
                  <a:cubicBezTo>
                    <a:pt x="4" y="176"/>
                    <a:pt x="0" y="186"/>
                    <a:pt x="7" y="194"/>
                  </a:cubicBezTo>
                  <a:cubicBezTo>
                    <a:pt x="13" y="200"/>
                    <a:pt x="24" y="202"/>
                    <a:pt x="32" y="204"/>
                  </a:cubicBezTo>
                  <a:cubicBezTo>
                    <a:pt x="70" y="213"/>
                    <a:pt x="108" y="216"/>
                    <a:pt x="146" y="214"/>
                  </a:cubicBezTo>
                  <a:cubicBezTo>
                    <a:pt x="167" y="213"/>
                    <a:pt x="189" y="211"/>
                    <a:pt x="209" y="205"/>
                  </a:cubicBezTo>
                  <a:cubicBezTo>
                    <a:pt x="223" y="200"/>
                    <a:pt x="236" y="194"/>
                    <a:pt x="233" y="178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0"/>
            <p:cNvSpPr>
              <a:spLocks/>
            </p:cNvSpPr>
            <p:nvPr/>
          </p:nvSpPr>
          <p:spPr bwMode="auto">
            <a:xfrm>
              <a:off x="5102225" y="5275263"/>
              <a:ext cx="41275" cy="631825"/>
            </a:xfrm>
            <a:custGeom>
              <a:avLst/>
              <a:gdLst>
                <a:gd name="T0" fmla="*/ 4 w 11"/>
                <a:gd name="T1" fmla="*/ 3 h 168"/>
                <a:gd name="T2" fmla="*/ 2 w 11"/>
                <a:gd name="T3" fmla="*/ 163 h 168"/>
                <a:gd name="T4" fmla="*/ 10 w 11"/>
                <a:gd name="T5" fmla="*/ 163 h 168"/>
                <a:gd name="T6" fmla="*/ 9 w 11"/>
                <a:gd name="T7" fmla="*/ 3 h 168"/>
                <a:gd name="T8" fmla="*/ 4 w 11"/>
                <a:gd name="T9" fmla="*/ 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8">
                  <a:moveTo>
                    <a:pt x="4" y="3"/>
                  </a:moveTo>
                  <a:cubicBezTo>
                    <a:pt x="0" y="56"/>
                    <a:pt x="2" y="110"/>
                    <a:pt x="2" y="163"/>
                  </a:cubicBezTo>
                  <a:cubicBezTo>
                    <a:pt x="3" y="168"/>
                    <a:pt x="10" y="168"/>
                    <a:pt x="10" y="163"/>
                  </a:cubicBezTo>
                  <a:cubicBezTo>
                    <a:pt x="11" y="110"/>
                    <a:pt x="11" y="56"/>
                    <a:pt x="9" y="3"/>
                  </a:cubicBezTo>
                  <a:cubicBezTo>
                    <a:pt x="8" y="0"/>
                    <a:pt x="5" y="0"/>
                    <a:pt x="4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4660900" y="5772151"/>
              <a:ext cx="925513" cy="233363"/>
            </a:xfrm>
            <a:custGeom>
              <a:avLst/>
              <a:gdLst>
                <a:gd name="T0" fmla="*/ 235 w 246"/>
                <a:gd name="T1" fmla="*/ 5 h 62"/>
                <a:gd name="T2" fmla="*/ 233 w 246"/>
                <a:gd name="T3" fmla="*/ 2 h 62"/>
                <a:gd name="T4" fmla="*/ 228 w 246"/>
                <a:gd name="T5" fmla="*/ 1 h 62"/>
                <a:gd name="T6" fmla="*/ 127 w 246"/>
                <a:gd name="T7" fmla="*/ 12 h 62"/>
                <a:gd name="T8" fmla="*/ 18 w 246"/>
                <a:gd name="T9" fmla="*/ 1 h 62"/>
                <a:gd name="T10" fmla="*/ 11 w 246"/>
                <a:gd name="T11" fmla="*/ 5 h 62"/>
                <a:gd name="T12" fmla="*/ 10 w 246"/>
                <a:gd name="T13" fmla="*/ 42 h 62"/>
                <a:gd name="T14" fmla="*/ 30 w 246"/>
                <a:gd name="T15" fmla="*/ 50 h 62"/>
                <a:gd name="T16" fmla="*/ 114 w 246"/>
                <a:gd name="T17" fmla="*/ 61 h 62"/>
                <a:gd name="T18" fmla="*/ 210 w 246"/>
                <a:gd name="T19" fmla="*/ 53 h 62"/>
                <a:gd name="T20" fmla="*/ 239 w 246"/>
                <a:gd name="T21" fmla="*/ 40 h 62"/>
                <a:gd name="T22" fmla="*/ 235 w 246"/>
                <a:gd name="T23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2">
                  <a:moveTo>
                    <a:pt x="235" y="5"/>
                  </a:moveTo>
                  <a:cubicBezTo>
                    <a:pt x="235" y="4"/>
                    <a:pt x="234" y="2"/>
                    <a:pt x="233" y="2"/>
                  </a:cubicBezTo>
                  <a:cubicBezTo>
                    <a:pt x="231" y="1"/>
                    <a:pt x="230" y="0"/>
                    <a:pt x="228" y="1"/>
                  </a:cubicBezTo>
                  <a:cubicBezTo>
                    <a:pt x="196" y="11"/>
                    <a:pt x="160" y="12"/>
                    <a:pt x="127" y="12"/>
                  </a:cubicBezTo>
                  <a:cubicBezTo>
                    <a:pt x="91" y="12"/>
                    <a:pt x="54" y="9"/>
                    <a:pt x="18" y="1"/>
                  </a:cubicBezTo>
                  <a:cubicBezTo>
                    <a:pt x="15" y="0"/>
                    <a:pt x="11" y="2"/>
                    <a:pt x="11" y="5"/>
                  </a:cubicBezTo>
                  <a:cubicBezTo>
                    <a:pt x="8" y="16"/>
                    <a:pt x="0" y="32"/>
                    <a:pt x="10" y="42"/>
                  </a:cubicBezTo>
                  <a:cubicBezTo>
                    <a:pt x="15" y="47"/>
                    <a:pt x="23" y="48"/>
                    <a:pt x="30" y="50"/>
                  </a:cubicBezTo>
                  <a:cubicBezTo>
                    <a:pt x="57" y="56"/>
                    <a:pt x="86" y="60"/>
                    <a:pt x="114" y="61"/>
                  </a:cubicBezTo>
                  <a:cubicBezTo>
                    <a:pt x="146" y="62"/>
                    <a:pt x="179" y="61"/>
                    <a:pt x="210" y="53"/>
                  </a:cubicBezTo>
                  <a:cubicBezTo>
                    <a:pt x="220" y="51"/>
                    <a:pt x="232" y="48"/>
                    <a:pt x="239" y="40"/>
                  </a:cubicBezTo>
                  <a:cubicBezTo>
                    <a:pt x="246" y="31"/>
                    <a:pt x="238" y="15"/>
                    <a:pt x="235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2"/>
            <p:cNvSpPr>
              <a:spLocks/>
            </p:cNvSpPr>
            <p:nvPr/>
          </p:nvSpPr>
          <p:spPr bwMode="auto">
            <a:xfrm>
              <a:off x="4157663" y="368141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2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4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3"/>
            <p:cNvSpPr>
              <a:spLocks/>
            </p:cNvSpPr>
            <p:nvPr/>
          </p:nvSpPr>
          <p:spPr bwMode="auto">
            <a:xfrm>
              <a:off x="4297363" y="3832226"/>
              <a:ext cx="439738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4 h 116"/>
                <a:gd name="T6" fmla="*/ 41 w 117"/>
                <a:gd name="T7" fmla="*/ 106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9" y="0"/>
                    <a:pt x="0" y="25"/>
                    <a:pt x="6" y="64"/>
                  </a:cubicBezTo>
                  <a:cubicBezTo>
                    <a:pt x="9" y="83"/>
                    <a:pt x="24" y="98"/>
                    <a:pt x="41" y="106"/>
                  </a:cubicBezTo>
                  <a:cubicBezTo>
                    <a:pt x="66" y="116"/>
                    <a:pt x="90" y="111"/>
                    <a:pt x="103" y="94"/>
                  </a:cubicBezTo>
                  <a:cubicBezTo>
                    <a:pt x="116" y="79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4"/>
            <p:cNvSpPr>
              <a:spLocks/>
            </p:cNvSpPr>
            <p:nvPr/>
          </p:nvSpPr>
          <p:spPr bwMode="auto">
            <a:xfrm>
              <a:off x="5364163" y="3689351"/>
              <a:ext cx="733425" cy="735013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7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7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5"/>
            <p:cNvSpPr>
              <a:spLocks/>
            </p:cNvSpPr>
            <p:nvPr/>
          </p:nvSpPr>
          <p:spPr bwMode="auto">
            <a:xfrm>
              <a:off x="5511800" y="383222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4 h 116"/>
                <a:gd name="T6" fmla="*/ 77 w 118"/>
                <a:gd name="T7" fmla="*/ 106 h 116"/>
                <a:gd name="T8" fmla="*/ 15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4"/>
                  </a:cubicBezTo>
                  <a:cubicBezTo>
                    <a:pt x="108" y="83"/>
                    <a:pt x="94" y="98"/>
                    <a:pt x="77" y="106"/>
                  </a:cubicBezTo>
                  <a:cubicBezTo>
                    <a:pt x="51" y="116"/>
                    <a:pt x="27" y="111"/>
                    <a:pt x="15" y="94"/>
                  </a:cubicBezTo>
                  <a:cubicBezTo>
                    <a:pt x="2" y="79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4984750" y="5418138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1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5"/>
                    <a:pt x="75" y="0"/>
                    <a:pt x="71" y="1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Oval 77"/>
            <p:cNvSpPr>
              <a:spLocks noChangeArrowheads="1"/>
            </p:cNvSpPr>
            <p:nvPr/>
          </p:nvSpPr>
          <p:spPr bwMode="auto">
            <a:xfrm>
              <a:off x="5214938" y="5395913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78"/>
            <p:cNvSpPr>
              <a:spLocks noChangeArrowheads="1"/>
            </p:cNvSpPr>
            <p:nvPr/>
          </p:nvSpPr>
          <p:spPr bwMode="auto">
            <a:xfrm>
              <a:off x="4959350" y="5395913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4984750" y="5549901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80"/>
            <p:cNvSpPr>
              <a:spLocks noChangeArrowheads="1"/>
            </p:cNvSpPr>
            <p:nvPr/>
          </p:nvSpPr>
          <p:spPr bwMode="auto">
            <a:xfrm>
              <a:off x="5214938" y="5527676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Oval 81"/>
            <p:cNvSpPr>
              <a:spLocks noChangeArrowheads="1"/>
            </p:cNvSpPr>
            <p:nvPr/>
          </p:nvSpPr>
          <p:spPr bwMode="auto">
            <a:xfrm>
              <a:off x="4959350" y="5527676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4984750" y="5681663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83"/>
            <p:cNvSpPr>
              <a:spLocks noChangeArrowheads="1"/>
            </p:cNvSpPr>
            <p:nvPr/>
          </p:nvSpPr>
          <p:spPr bwMode="auto">
            <a:xfrm>
              <a:off x="5214938" y="5659438"/>
              <a:ext cx="74613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4"/>
            <p:cNvSpPr>
              <a:spLocks noChangeArrowheads="1"/>
            </p:cNvSpPr>
            <p:nvPr/>
          </p:nvSpPr>
          <p:spPr bwMode="auto">
            <a:xfrm>
              <a:off x="4959350" y="5659438"/>
              <a:ext cx="77788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4375150" y="3983038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20 h 359"/>
                <a:gd name="T6" fmla="*/ 12 w 411"/>
                <a:gd name="T7" fmla="*/ 239 h 359"/>
                <a:gd name="T8" fmla="*/ 81 w 411"/>
                <a:gd name="T9" fmla="*/ 328 h 359"/>
                <a:gd name="T10" fmla="*/ 203 w 411"/>
                <a:gd name="T11" fmla="*/ 358 h 359"/>
                <a:gd name="T12" fmla="*/ 325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20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1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5" y="329"/>
                  </a:cubicBezTo>
                  <a:cubicBezTo>
                    <a:pt x="405" y="278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5116513" y="4699001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7"/>
            <p:cNvSpPr>
              <a:spLocks noChangeArrowheads="1"/>
            </p:cNvSpPr>
            <p:nvPr/>
          </p:nvSpPr>
          <p:spPr bwMode="auto">
            <a:xfrm>
              <a:off x="5067300" y="4676776"/>
              <a:ext cx="117475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8"/>
            <p:cNvSpPr>
              <a:spLocks noChangeArrowheads="1"/>
            </p:cNvSpPr>
            <p:nvPr/>
          </p:nvSpPr>
          <p:spPr bwMode="auto">
            <a:xfrm>
              <a:off x="5281613" y="4592638"/>
              <a:ext cx="188913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Oval 89"/>
            <p:cNvSpPr>
              <a:spLocks noChangeArrowheads="1"/>
            </p:cNvSpPr>
            <p:nvPr/>
          </p:nvSpPr>
          <p:spPr bwMode="auto">
            <a:xfrm>
              <a:off x="4781550" y="4592638"/>
              <a:ext cx="184150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5011738" y="4765676"/>
              <a:ext cx="244475" cy="133350"/>
            </a:xfrm>
            <a:custGeom>
              <a:avLst/>
              <a:gdLst>
                <a:gd name="T0" fmla="*/ 1 w 65"/>
                <a:gd name="T1" fmla="*/ 7 h 35"/>
                <a:gd name="T2" fmla="*/ 62 w 65"/>
                <a:gd name="T3" fmla="*/ 10 h 35"/>
                <a:gd name="T4" fmla="*/ 54 w 65"/>
                <a:gd name="T5" fmla="*/ 5 h 35"/>
                <a:gd name="T6" fmla="*/ 27 w 65"/>
                <a:gd name="T7" fmla="*/ 20 h 35"/>
                <a:gd name="T8" fmla="*/ 5 w 65"/>
                <a:gd name="T9" fmla="*/ 4 h 35"/>
                <a:gd name="T10" fmla="*/ 1 w 65"/>
                <a:gd name="T1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35">
                  <a:moveTo>
                    <a:pt x="1" y="7"/>
                  </a:moveTo>
                  <a:cubicBezTo>
                    <a:pt x="14" y="32"/>
                    <a:pt x="47" y="35"/>
                    <a:pt x="62" y="10"/>
                  </a:cubicBezTo>
                  <a:cubicBezTo>
                    <a:pt x="65" y="5"/>
                    <a:pt x="57" y="0"/>
                    <a:pt x="54" y="5"/>
                  </a:cubicBezTo>
                  <a:cubicBezTo>
                    <a:pt x="48" y="14"/>
                    <a:pt x="38" y="22"/>
                    <a:pt x="27" y="20"/>
                  </a:cubicBezTo>
                  <a:cubicBezTo>
                    <a:pt x="18" y="18"/>
                    <a:pt x="10" y="11"/>
                    <a:pt x="5" y="4"/>
                  </a:cubicBezTo>
                  <a:cubicBezTo>
                    <a:pt x="3" y="2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4059238" y="4687888"/>
              <a:ext cx="779463" cy="187325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1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4067175" y="4924426"/>
              <a:ext cx="725488" cy="63500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2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3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5410200" y="4687888"/>
              <a:ext cx="782638" cy="187325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5454650" y="4924426"/>
              <a:ext cx="730250" cy="63500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2"/>
                    <a:pt x="129" y="11"/>
                    <a:pt x="191" y="16"/>
                  </a:cubicBezTo>
                  <a:cubicBezTo>
                    <a:pt x="194" y="17"/>
                    <a:pt x="194" y="13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4729163" y="5305426"/>
              <a:ext cx="101600" cy="360363"/>
            </a:xfrm>
            <a:custGeom>
              <a:avLst/>
              <a:gdLst>
                <a:gd name="T0" fmla="*/ 26 w 27"/>
                <a:gd name="T1" fmla="*/ 0 h 96"/>
                <a:gd name="T2" fmla="*/ 13 w 27"/>
                <a:gd name="T3" fmla="*/ 44 h 96"/>
                <a:gd name="T4" fmla="*/ 1 w 27"/>
                <a:gd name="T5" fmla="*/ 92 h 96"/>
                <a:gd name="T6" fmla="*/ 5 w 27"/>
                <a:gd name="T7" fmla="*/ 93 h 96"/>
                <a:gd name="T8" fmla="*/ 18 w 27"/>
                <a:gd name="T9" fmla="*/ 45 h 96"/>
                <a:gd name="T10" fmla="*/ 27 w 27"/>
                <a:gd name="T11" fmla="*/ 0 h 96"/>
                <a:gd name="T12" fmla="*/ 26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26" y="0"/>
                  </a:moveTo>
                  <a:cubicBezTo>
                    <a:pt x="20" y="14"/>
                    <a:pt x="16" y="29"/>
                    <a:pt x="13" y="44"/>
                  </a:cubicBezTo>
                  <a:cubicBezTo>
                    <a:pt x="8" y="60"/>
                    <a:pt x="4" y="76"/>
                    <a:pt x="1" y="92"/>
                  </a:cubicBezTo>
                  <a:cubicBezTo>
                    <a:pt x="0" y="95"/>
                    <a:pt x="4" y="96"/>
                    <a:pt x="5" y="93"/>
                  </a:cubicBezTo>
                  <a:cubicBezTo>
                    <a:pt x="9" y="77"/>
                    <a:pt x="13" y="61"/>
                    <a:pt x="18" y="45"/>
                  </a:cubicBezTo>
                  <a:cubicBezTo>
                    <a:pt x="21" y="31"/>
                    <a:pt x="26" y="15"/>
                    <a:pt x="27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5421313" y="5305426"/>
              <a:ext cx="101600" cy="360363"/>
            </a:xfrm>
            <a:custGeom>
              <a:avLst/>
              <a:gdLst>
                <a:gd name="T0" fmla="*/ 0 w 27"/>
                <a:gd name="T1" fmla="*/ 0 h 96"/>
                <a:gd name="T2" fmla="*/ 9 w 27"/>
                <a:gd name="T3" fmla="*/ 45 h 96"/>
                <a:gd name="T4" fmla="*/ 21 w 27"/>
                <a:gd name="T5" fmla="*/ 93 h 96"/>
                <a:gd name="T6" fmla="*/ 26 w 27"/>
                <a:gd name="T7" fmla="*/ 92 h 96"/>
                <a:gd name="T8" fmla="*/ 14 w 27"/>
                <a:gd name="T9" fmla="*/ 44 h 96"/>
                <a:gd name="T10" fmla="*/ 1 w 27"/>
                <a:gd name="T11" fmla="*/ 0 h 96"/>
                <a:gd name="T12" fmla="*/ 0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0" y="0"/>
                  </a:moveTo>
                  <a:cubicBezTo>
                    <a:pt x="1" y="15"/>
                    <a:pt x="5" y="31"/>
                    <a:pt x="9" y="45"/>
                  </a:cubicBezTo>
                  <a:cubicBezTo>
                    <a:pt x="13" y="61"/>
                    <a:pt x="17" y="77"/>
                    <a:pt x="21" y="93"/>
                  </a:cubicBezTo>
                  <a:cubicBezTo>
                    <a:pt x="22" y="96"/>
                    <a:pt x="27" y="95"/>
                    <a:pt x="26" y="92"/>
                  </a:cubicBezTo>
                  <a:cubicBezTo>
                    <a:pt x="23" y="76"/>
                    <a:pt x="18" y="60"/>
                    <a:pt x="14" y="44"/>
                  </a:cubicBezTo>
                  <a:cubicBezTo>
                    <a:pt x="10" y="29"/>
                    <a:pt x="7" y="1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5214938" y="4133851"/>
              <a:ext cx="514350" cy="339725"/>
            </a:xfrm>
            <a:custGeom>
              <a:avLst/>
              <a:gdLst>
                <a:gd name="T0" fmla="*/ 3 w 137"/>
                <a:gd name="T1" fmla="*/ 3 h 90"/>
                <a:gd name="T2" fmla="*/ 48 w 137"/>
                <a:gd name="T3" fmla="*/ 71 h 90"/>
                <a:gd name="T4" fmla="*/ 133 w 137"/>
                <a:gd name="T5" fmla="*/ 73 h 90"/>
                <a:gd name="T6" fmla="*/ 128 w 137"/>
                <a:gd name="T7" fmla="*/ 66 h 90"/>
                <a:gd name="T8" fmla="*/ 51 w 137"/>
                <a:gd name="T9" fmla="*/ 63 h 90"/>
                <a:gd name="T10" fmla="*/ 7 w 137"/>
                <a:gd name="T11" fmla="*/ 3 h 90"/>
                <a:gd name="T12" fmla="*/ 3 w 137"/>
                <a:gd name="T13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90">
                  <a:moveTo>
                    <a:pt x="3" y="3"/>
                  </a:moveTo>
                  <a:cubicBezTo>
                    <a:pt x="0" y="33"/>
                    <a:pt x="23" y="58"/>
                    <a:pt x="48" y="71"/>
                  </a:cubicBezTo>
                  <a:cubicBezTo>
                    <a:pt x="73" y="83"/>
                    <a:pt x="108" y="90"/>
                    <a:pt x="133" y="73"/>
                  </a:cubicBezTo>
                  <a:cubicBezTo>
                    <a:pt x="137" y="70"/>
                    <a:pt x="133" y="63"/>
                    <a:pt x="128" y="66"/>
                  </a:cubicBezTo>
                  <a:cubicBezTo>
                    <a:pt x="104" y="79"/>
                    <a:pt x="75" y="74"/>
                    <a:pt x="51" y="63"/>
                  </a:cubicBezTo>
                  <a:cubicBezTo>
                    <a:pt x="27" y="50"/>
                    <a:pt x="11" y="30"/>
                    <a:pt x="7" y="3"/>
                  </a:cubicBezTo>
                  <a:cubicBezTo>
                    <a:pt x="7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4879975" y="4144963"/>
              <a:ext cx="365125" cy="268288"/>
            </a:xfrm>
            <a:custGeom>
              <a:avLst/>
              <a:gdLst>
                <a:gd name="T0" fmla="*/ 92 w 97"/>
                <a:gd name="T1" fmla="*/ 1 h 71"/>
                <a:gd name="T2" fmla="*/ 62 w 97"/>
                <a:gd name="T3" fmla="*/ 46 h 71"/>
                <a:gd name="T4" fmla="*/ 9 w 97"/>
                <a:gd name="T5" fmla="*/ 51 h 71"/>
                <a:gd name="T6" fmla="*/ 4 w 97"/>
                <a:gd name="T7" fmla="*/ 58 h 71"/>
                <a:gd name="T8" fmla="*/ 64 w 97"/>
                <a:gd name="T9" fmla="*/ 54 h 71"/>
                <a:gd name="T10" fmla="*/ 94 w 97"/>
                <a:gd name="T11" fmla="*/ 1 h 71"/>
                <a:gd name="T12" fmla="*/ 92 w 97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1">
                  <a:moveTo>
                    <a:pt x="92" y="1"/>
                  </a:moveTo>
                  <a:cubicBezTo>
                    <a:pt x="85" y="19"/>
                    <a:pt x="79" y="35"/>
                    <a:pt x="62" y="46"/>
                  </a:cubicBezTo>
                  <a:cubicBezTo>
                    <a:pt x="48" y="55"/>
                    <a:pt x="24" y="61"/>
                    <a:pt x="9" y="51"/>
                  </a:cubicBezTo>
                  <a:cubicBezTo>
                    <a:pt x="5" y="48"/>
                    <a:pt x="0" y="55"/>
                    <a:pt x="4" y="58"/>
                  </a:cubicBezTo>
                  <a:cubicBezTo>
                    <a:pt x="20" y="71"/>
                    <a:pt x="48" y="64"/>
                    <a:pt x="64" y="54"/>
                  </a:cubicBezTo>
                  <a:cubicBezTo>
                    <a:pt x="81" y="44"/>
                    <a:pt x="97" y="21"/>
                    <a:pt x="94" y="1"/>
                  </a:cubicBezTo>
                  <a:cubicBezTo>
                    <a:pt x="94" y="0"/>
                    <a:pt x="92" y="0"/>
                    <a:pt x="9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4495800" y="4114801"/>
              <a:ext cx="496888" cy="354013"/>
            </a:xfrm>
            <a:custGeom>
              <a:avLst/>
              <a:gdLst>
                <a:gd name="T0" fmla="*/ 128 w 132"/>
                <a:gd name="T1" fmla="*/ 2 h 94"/>
                <a:gd name="T2" fmla="*/ 91 w 132"/>
                <a:gd name="T3" fmla="*/ 68 h 94"/>
                <a:gd name="T4" fmla="*/ 10 w 132"/>
                <a:gd name="T5" fmla="*/ 70 h 94"/>
                <a:gd name="T6" fmla="*/ 5 w 132"/>
                <a:gd name="T7" fmla="*/ 78 h 94"/>
                <a:gd name="T8" fmla="*/ 93 w 132"/>
                <a:gd name="T9" fmla="*/ 77 h 94"/>
                <a:gd name="T10" fmla="*/ 132 w 132"/>
                <a:gd name="T11" fmla="*/ 3 h 94"/>
                <a:gd name="T12" fmla="*/ 128 w 132"/>
                <a:gd name="T1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94">
                  <a:moveTo>
                    <a:pt x="128" y="2"/>
                  </a:moveTo>
                  <a:cubicBezTo>
                    <a:pt x="120" y="26"/>
                    <a:pt x="112" y="53"/>
                    <a:pt x="91" y="68"/>
                  </a:cubicBezTo>
                  <a:cubicBezTo>
                    <a:pt x="67" y="85"/>
                    <a:pt x="36" y="82"/>
                    <a:pt x="10" y="70"/>
                  </a:cubicBezTo>
                  <a:cubicBezTo>
                    <a:pt x="5" y="67"/>
                    <a:pt x="0" y="75"/>
                    <a:pt x="5" y="78"/>
                  </a:cubicBezTo>
                  <a:cubicBezTo>
                    <a:pt x="31" y="93"/>
                    <a:pt x="68" y="94"/>
                    <a:pt x="93" y="77"/>
                  </a:cubicBezTo>
                  <a:cubicBezTo>
                    <a:pt x="117" y="61"/>
                    <a:pt x="126" y="31"/>
                    <a:pt x="132" y="3"/>
                  </a:cubicBezTo>
                  <a:cubicBezTo>
                    <a:pt x="132" y="1"/>
                    <a:pt x="129" y="0"/>
                    <a:pt x="128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5500688" y="4114801"/>
              <a:ext cx="263525" cy="263525"/>
            </a:xfrm>
            <a:custGeom>
              <a:avLst/>
              <a:gdLst>
                <a:gd name="T0" fmla="*/ 2 w 70"/>
                <a:gd name="T1" fmla="*/ 3 h 70"/>
                <a:gd name="T2" fmla="*/ 63 w 70"/>
                <a:gd name="T3" fmla="*/ 67 h 70"/>
                <a:gd name="T4" fmla="*/ 68 w 70"/>
                <a:gd name="T5" fmla="*/ 64 h 70"/>
                <a:gd name="T6" fmla="*/ 3 w 70"/>
                <a:gd name="T7" fmla="*/ 1 h 70"/>
                <a:gd name="T8" fmla="*/ 2 w 70"/>
                <a:gd name="T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" y="3"/>
                  </a:moveTo>
                  <a:cubicBezTo>
                    <a:pt x="27" y="20"/>
                    <a:pt x="47" y="42"/>
                    <a:pt x="63" y="67"/>
                  </a:cubicBezTo>
                  <a:cubicBezTo>
                    <a:pt x="65" y="70"/>
                    <a:pt x="70" y="67"/>
                    <a:pt x="68" y="64"/>
                  </a:cubicBezTo>
                  <a:cubicBezTo>
                    <a:pt x="51" y="38"/>
                    <a:pt x="30" y="17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4465638" y="4106863"/>
              <a:ext cx="296863" cy="276225"/>
            </a:xfrm>
            <a:custGeom>
              <a:avLst/>
              <a:gdLst>
                <a:gd name="T0" fmla="*/ 78 w 79"/>
                <a:gd name="T1" fmla="*/ 1 h 73"/>
                <a:gd name="T2" fmla="*/ 2 w 79"/>
                <a:gd name="T3" fmla="*/ 66 h 73"/>
                <a:gd name="T4" fmla="*/ 8 w 79"/>
                <a:gd name="T5" fmla="*/ 69 h 73"/>
                <a:gd name="T6" fmla="*/ 79 w 79"/>
                <a:gd name="T7" fmla="*/ 2 h 73"/>
                <a:gd name="T8" fmla="*/ 78 w 79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3">
                  <a:moveTo>
                    <a:pt x="78" y="1"/>
                  </a:moveTo>
                  <a:cubicBezTo>
                    <a:pt x="46" y="11"/>
                    <a:pt x="18" y="37"/>
                    <a:pt x="2" y="66"/>
                  </a:cubicBezTo>
                  <a:cubicBezTo>
                    <a:pt x="0" y="70"/>
                    <a:pt x="6" y="73"/>
                    <a:pt x="8" y="69"/>
                  </a:cubicBezTo>
                  <a:cubicBezTo>
                    <a:pt x="25" y="40"/>
                    <a:pt x="49" y="20"/>
                    <a:pt x="79" y="2"/>
                  </a:cubicBezTo>
                  <a:cubicBezTo>
                    <a:pt x="79" y="2"/>
                    <a:pt x="79" y="0"/>
                    <a:pt x="7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5048250" y="3724276"/>
              <a:ext cx="139700" cy="127000"/>
            </a:xfrm>
            <a:custGeom>
              <a:avLst/>
              <a:gdLst>
                <a:gd name="T0" fmla="*/ 34 w 37"/>
                <a:gd name="T1" fmla="*/ 8 h 34"/>
                <a:gd name="T2" fmla="*/ 17 w 37"/>
                <a:gd name="T3" fmla="*/ 0 h 34"/>
                <a:gd name="T4" fmla="*/ 1 w 37"/>
                <a:gd name="T5" fmla="*/ 13 h 34"/>
                <a:gd name="T6" fmla="*/ 2 w 37"/>
                <a:gd name="T7" fmla="*/ 25 h 34"/>
                <a:gd name="T8" fmla="*/ 11 w 37"/>
                <a:gd name="T9" fmla="*/ 32 h 34"/>
                <a:gd name="T10" fmla="*/ 22 w 37"/>
                <a:gd name="T11" fmla="*/ 33 h 34"/>
                <a:gd name="T12" fmla="*/ 32 w 37"/>
                <a:gd name="T13" fmla="*/ 29 h 34"/>
                <a:gd name="T14" fmla="*/ 37 w 37"/>
                <a:gd name="T15" fmla="*/ 19 h 34"/>
                <a:gd name="T16" fmla="*/ 34 w 37"/>
                <a:gd name="T1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4">
                  <a:moveTo>
                    <a:pt x="34" y="8"/>
                  </a:moveTo>
                  <a:cubicBezTo>
                    <a:pt x="30" y="3"/>
                    <a:pt x="23" y="0"/>
                    <a:pt x="17" y="0"/>
                  </a:cubicBezTo>
                  <a:cubicBezTo>
                    <a:pt x="10" y="1"/>
                    <a:pt x="3" y="5"/>
                    <a:pt x="1" y="13"/>
                  </a:cubicBezTo>
                  <a:cubicBezTo>
                    <a:pt x="0" y="17"/>
                    <a:pt x="0" y="22"/>
                    <a:pt x="2" y="25"/>
                  </a:cubicBezTo>
                  <a:cubicBezTo>
                    <a:pt x="4" y="29"/>
                    <a:pt x="8" y="31"/>
                    <a:pt x="11" y="32"/>
                  </a:cubicBezTo>
                  <a:cubicBezTo>
                    <a:pt x="15" y="34"/>
                    <a:pt x="19" y="34"/>
                    <a:pt x="22" y="33"/>
                  </a:cubicBezTo>
                  <a:cubicBezTo>
                    <a:pt x="26" y="33"/>
                    <a:pt x="29" y="32"/>
                    <a:pt x="32" y="29"/>
                  </a:cubicBezTo>
                  <a:cubicBezTo>
                    <a:pt x="35" y="27"/>
                    <a:pt x="37" y="23"/>
                    <a:pt x="37" y="19"/>
                  </a:cubicBezTo>
                  <a:cubicBezTo>
                    <a:pt x="37" y="15"/>
                    <a:pt x="36" y="11"/>
                    <a:pt x="34" y="8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4778375" y="3817938"/>
              <a:ext cx="676275" cy="390525"/>
            </a:xfrm>
            <a:custGeom>
              <a:avLst/>
              <a:gdLst>
                <a:gd name="T0" fmla="*/ 171 w 180"/>
                <a:gd name="T1" fmla="*/ 55 h 104"/>
                <a:gd name="T2" fmla="*/ 91 w 180"/>
                <a:gd name="T3" fmla="*/ 0 h 104"/>
                <a:gd name="T4" fmla="*/ 16 w 180"/>
                <a:gd name="T5" fmla="*/ 47 h 104"/>
                <a:gd name="T6" fmla="*/ 2 w 180"/>
                <a:gd name="T7" fmla="*/ 77 h 104"/>
                <a:gd name="T8" fmla="*/ 11 w 180"/>
                <a:gd name="T9" fmla="*/ 90 h 104"/>
                <a:gd name="T10" fmla="*/ 146 w 180"/>
                <a:gd name="T11" fmla="*/ 97 h 104"/>
                <a:gd name="T12" fmla="*/ 166 w 180"/>
                <a:gd name="T13" fmla="*/ 92 h 104"/>
                <a:gd name="T14" fmla="*/ 178 w 180"/>
                <a:gd name="T15" fmla="*/ 87 h 104"/>
                <a:gd name="T16" fmla="*/ 180 w 180"/>
                <a:gd name="T17" fmla="*/ 81 h 104"/>
                <a:gd name="T18" fmla="*/ 171 w 180"/>
                <a:gd name="T19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04">
                  <a:moveTo>
                    <a:pt x="171" y="55"/>
                  </a:moveTo>
                  <a:cubicBezTo>
                    <a:pt x="154" y="25"/>
                    <a:pt x="126" y="1"/>
                    <a:pt x="91" y="0"/>
                  </a:cubicBezTo>
                  <a:cubicBezTo>
                    <a:pt x="59" y="1"/>
                    <a:pt x="33" y="21"/>
                    <a:pt x="16" y="47"/>
                  </a:cubicBezTo>
                  <a:cubicBezTo>
                    <a:pt x="10" y="56"/>
                    <a:pt x="5" y="66"/>
                    <a:pt x="2" y="77"/>
                  </a:cubicBezTo>
                  <a:cubicBezTo>
                    <a:pt x="0" y="86"/>
                    <a:pt x="2" y="87"/>
                    <a:pt x="11" y="90"/>
                  </a:cubicBezTo>
                  <a:cubicBezTo>
                    <a:pt x="53" y="102"/>
                    <a:pt x="103" y="104"/>
                    <a:pt x="146" y="97"/>
                  </a:cubicBezTo>
                  <a:cubicBezTo>
                    <a:pt x="153" y="95"/>
                    <a:pt x="160" y="94"/>
                    <a:pt x="166" y="92"/>
                  </a:cubicBezTo>
                  <a:cubicBezTo>
                    <a:pt x="169" y="91"/>
                    <a:pt x="176" y="89"/>
                    <a:pt x="178" y="87"/>
                  </a:cubicBezTo>
                  <a:cubicBezTo>
                    <a:pt x="180" y="85"/>
                    <a:pt x="180" y="84"/>
                    <a:pt x="180" y="81"/>
                  </a:cubicBezTo>
                  <a:cubicBezTo>
                    <a:pt x="180" y="72"/>
                    <a:pt x="175" y="63"/>
                    <a:pt x="171" y="55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4767263" y="4040188"/>
              <a:ext cx="722313" cy="168275"/>
            </a:xfrm>
            <a:custGeom>
              <a:avLst/>
              <a:gdLst>
                <a:gd name="T0" fmla="*/ 182 w 192"/>
                <a:gd name="T1" fmla="*/ 4 h 45"/>
                <a:gd name="T2" fmla="*/ 173 w 192"/>
                <a:gd name="T3" fmla="*/ 2 h 45"/>
                <a:gd name="T4" fmla="*/ 97 w 192"/>
                <a:gd name="T5" fmla="*/ 12 h 45"/>
                <a:gd name="T6" fmla="*/ 15 w 192"/>
                <a:gd name="T7" fmla="*/ 1 h 45"/>
                <a:gd name="T8" fmla="*/ 13 w 192"/>
                <a:gd name="T9" fmla="*/ 1 h 45"/>
                <a:gd name="T10" fmla="*/ 8 w 192"/>
                <a:gd name="T11" fmla="*/ 4 h 45"/>
                <a:gd name="T12" fmla="*/ 2 w 192"/>
                <a:gd name="T13" fmla="*/ 27 h 45"/>
                <a:gd name="T14" fmla="*/ 22 w 192"/>
                <a:gd name="T15" fmla="*/ 36 h 45"/>
                <a:gd name="T16" fmla="*/ 90 w 192"/>
                <a:gd name="T17" fmla="*/ 44 h 45"/>
                <a:gd name="T18" fmla="*/ 164 w 192"/>
                <a:gd name="T19" fmla="*/ 38 h 45"/>
                <a:gd name="T20" fmla="*/ 189 w 192"/>
                <a:gd name="T21" fmla="*/ 27 h 45"/>
                <a:gd name="T22" fmla="*/ 182 w 192"/>
                <a:gd name="T2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45">
                  <a:moveTo>
                    <a:pt x="182" y="4"/>
                  </a:moveTo>
                  <a:cubicBezTo>
                    <a:pt x="180" y="1"/>
                    <a:pt x="176" y="0"/>
                    <a:pt x="173" y="2"/>
                  </a:cubicBezTo>
                  <a:cubicBezTo>
                    <a:pt x="150" y="12"/>
                    <a:pt x="122" y="12"/>
                    <a:pt x="97" y="12"/>
                  </a:cubicBezTo>
                  <a:cubicBezTo>
                    <a:pt x="69" y="12"/>
                    <a:pt x="41" y="10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5" y="10"/>
                    <a:pt x="0" y="20"/>
                    <a:pt x="2" y="27"/>
                  </a:cubicBezTo>
                  <a:cubicBezTo>
                    <a:pt x="5" y="34"/>
                    <a:pt x="16" y="35"/>
                    <a:pt x="22" y="36"/>
                  </a:cubicBezTo>
                  <a:cubicBezTo>
                    <a:pt x="44" y="41"/>
                    <a:pt x="68" y="44"/>
                    <a:pt x="90" y="44"/>
                  </a:cubicBezTo>
                  <a:cubicBezTo>
                    <a:pt x="115" y="45"/>
                    <a:pt x="140" y="44"/>
                    <a:pt x="164" y="38"/>
                  </a:cubicBezTo>
                  <a:cubicBezTo>
                    <a:pt x="171" y="36"/>
                    <a:pt x="187" y="34"/>
                    <a:pt x="189" y="27"/>
                  </a:cubicBezTo>
                  <a:cubicBezTo>
                    <a:pt x="192" y="20"/>
                    <a:pt x="185" y="10"/>
                    <a:pt x="182" y="4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05"/>
            <p:cNvSpPr>
              <a:spLocks noChangeArrowheads="1"/>
            </p:cNvSpPr>
            <p:nvPr/>
          </p:nvSpPr>
          <p:spPr bwMode="auto">
            <a:xfrm>
              <a:off x="6624638" y="6373813"/>
              <a:ext cx="1071563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7200900" y="5176838"/>
              <a:ext cx="1071563" cy="982663"/>
            </a:xfrm>
            <a:custGeom>
              <a:avLst/>
              <a:gdLst>
                <a:gd name="T0" fmla="*/ 283 w 285"/>
                <a:gd name="T1" fmla="*/ 33 h 261"/>
                <a:gd name="T2" fmla="*/ 221 w 285"/>
                <a:gd name="T3" fmla="*/ 2 h 261"/>
                <a:gd name="T4" fmla="*/ 163 w 285"/>
                <a:gd name="T5" fmla="*/ 48 h 261"/>
                <a:gd name="T6" fmla="*/ 140 w 285"/>
                <a:gd name="T7" fmla="*/ 139 h 261"/>
                <a:gd name="T8" fmla="*/ 94 w 285"/>
                <a:gd name="T9" fmla="*/ 230 h 261"/>
                <a:gd name="T10" fmla="*/ 45 w 285"/>
                <a:gd name="T11" fmla="*/ 249 h 261"/>
                <a:gd name="T12" fmla="*/ 11 w 285"/>
                <a:gd name="T13" fmla="*/ 217 h 261"/>
                <a:gd name="T14" fmla="*/ 0 w 285"/>
                <a:gd name="T15" fmla="*/ 218 h 261"/>
                <a:gd name="T16" fmla="*/ 50 w 285"/>
                <a:gd name="T17" fmla="*/ 260 h 261"/>
                <a:gd name="T18" fmla="*/ 118 w 285"/>
                <a:gd name="T19" fmla="*/ 218 h 261"/>
                <a:gd name="T20" fmla="*/ 152 w 285"/>
                <a:gd name="T21" fmla="*/ 122 h 261"/>
                <a:gd name="T22" fmla="*/ 185 w 285"/>
                <a:gd name="T23" fmla="*/ 31 h 261"/>
                <a:gd name="T24" fmla="*/ 279 w 285"/>
                <a:gd name="T25" fmla="*/ 36 h 261"/>
                <a:gd name="T26" fmla="*/ 283 w 285"/>
                <a:gd name="T27" fmla="*/ 3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5" h="261">
                  <a:moveTo>
                    <a:pt x="283" y="33"/>
                  </a:moveTo>
                  <a:cubicBezTo>
                    <a:pt x="270" y="12"/>
                    <a:pt x="246" y="0"/>
                    <a:pt x="221" y="2"/>
                  </a:cubicBezTo>
                  <a:cubicBezTo>
                    <a:pt x="193" y="5"/>
                    <a:pt x="175" y="24"/>
                    <a:pt x="163" y="48"/>
                  </a:cubicBezTo>
                  <a:cubicBezTo>
                    <a:pt x="149" y="77"/>
                    <a:pt x="145" y="107"/>
                    <a:pt x="140" y="139"/>
                  </a:cubicBezTo>
                  <a:cubicBezTo>
                    <a:pt x="134" y="173"/>
                    <a:pt x="120" y="206"/>
                    <a:pt x="94" y="230"/>
                  </a:cubicBezTo>
                  <a:cubicBezTo>
                    <a:pt x="81" y="242"/>
                    <a:pt x="64" y="252"/>
                    <a:pt x="45" y="249"/>
                  </a:cubicBezTo>
                  <a:cubicBezTo>
                    <a:pt x="28" y="247"/>
                    <a:pt x="13" y="235"/>
                    <a:pt x="11" y="217"/>
                  </a:cubicBezTo>
                  <a:cubicBezTo>
                    <a:pt x="10" y="211"/>
                    <a:pt x="0" y="212"/>
                    <a:pt x="0" y="218"/>
                  </a:cubicBezTo>
                  <a:cubicBezTo>
                    <a:pt x="2" y="243"/>
                    <a:pt x="26" y="260"/>
                    <a:pt x="50" y="260"/>
                  </a:cubicBezTo>
                  <a:cubicBezTo>
                    <a:pt x="78" y="261"/>
                    <a:pt x="102" y="240"/>
                    <a:pt x="118" y="218"/>
                  </a:cubicBezTo>
                  <a:cubicBezTo>
                    <a:pt x="139" y="189"/>
                    <a:pt x="148" y="157"/>
                    <a:pt x="152" y="122"/>
                  </a:cubicBezTo>
                  <a:cubicBezTo>
                    <a:pt x="157" y="91"/>
                    <a:pt x="164" y="56"/>
                    <a:pt x="185" y="31"/>
                  </a:cubicBezTo>
                  <a:cubicBezTo>
                    <a:pt x="209" y="3"/>
                    <a:pt x="258" y="3"/>
                    <a:pt x="279" y="36"/>
                  </a:cubicBezTo>
                  <a:cubicBezTo>
                    <a:pt x="281" y="38"/>
                    <a:pt x="285" y="36"/>
                    <a:pt x="283" y="3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7162800" y="5138738"/>
              <a:ext cx="717550" cy="633413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5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5"/>
                    <a:pt x="153" y="115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69" y="41"/>
                    <a:pt x="47" y="18"/>
                  </a:cubicBezTo>
                  <a:cubicBezTo>
                    <a:pt x="28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7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7245350" y="5248276"/>
              <a:ext cx="474663" cy="466725"/>
            </a:xfrm>
            <a:custGeom>
              <a:avLst/>
              <a:gdLst>
                <a:gd name="T0" fmla="*/ 125 w 126"/>
                <a:gd name="T1" fmla="*/ 50 h 124"/>
                <a:gd name="T2" fmla="*/ 64 w 126"/>
                <a:gd name="T3" fmla="*/ 8 h 124"/>
                <a:gd name="T4" fmla="*/ 13 w 126"/>
                <a:gd name="T5" fmla="*/ 16 h 124"/>
                <a:gd name="T6" fmla="*/ 13 w 126"/>
                <a:gd name="T7" fmla="*/ 17 h 124"/>
                <a:gd name="T8" fmla="*/ 13 w 126"/>
                <a:gd name="T9" fmla="*/ 17 h 124"/>
                <a:gd name="T10" fmla="*/ 14 w 126"/>
                <a:gd name="T11" fmla="*/ 71 h 124"/>
                <a:gd name="T12" fmla="*/ 62 w 126"/>
                <a:gd name="T13" fmla="*/ 123 h 124"/>
                <a:gd name="T14" fmla="*/ 67 w 126"/>
                <a:gd name="T15" fmla="*/ 123 h 124"/>
                <a:gd name="T16" fmla="*/ 125 w 126"/>
                <a:gd name="T17" fmla="*/ 54 h 124"/>
                <a:gd name="T18" fmla="*/ 125 w 126"/>
                <a:gd name="T19" fmla="*/ 5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25" y="50"/>
                  </a:moveTo>
                  <a:cubicBezTo>
                    <a:pt x="106" y="35"/>
                    <a:pt x="86" y="18"/>
                    <a:pt x="64" y="8"/>
                  </a:cubicBezTo>
                  <a:cubicBezTo>
                    <a:pt x="46" y="0"/>
                    <a:pt x="27" y="1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0" y="34"/>
                    <a:pt x="3" y="54"/>
                    <a:pt x="14" y="71"/>
                  </a:cubicBezTo>
                  <a:cubicBezTo>
                    <a:pt x="28" y="90"/>
                    <a:pt x="46" y="107"/>
                    <a:pt x="62" y="123"/>
                  </a:cubicBezTo>
                  <a:cubicBezTo>
                    <a:pt x="64" y="124"/>
                    <a:pt x="66" y="124"/>
                    <a:pt x="67" y="123"/>
                  </a:cubicBezTo>
                  <a:cubicBezTo>
                    <a:pt x="88" y="102"/>
                    <a:pt x="108" y="78"/>
                    <a:pt x="125" y="54"/>
                  </a:cubicBezTo>
                  <a:cubicBezTo>
                    <a:pt x="126" y="53"/>
                    <a:pt x="126" y="51"/>
                    <a:pt x="125" y="5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7451725" y="5407026"/>
              <a:ext cx="279400" cy="319088"/>
            </a:xfrm>
            <a:custGeom>
              <a:avLst/>
              <a:gdLst>
                <a:gd name="T0" fmla="*/ 72 w 74"/>
                <a:gd name="T1" fmla="*/ 6 h 85"/>
                <a:gd name="T2" fmla="*/ 68 w 74"/>
                <a:gd name="T3" fmla="*/ 2 h 85"/>
                <a:gd name="T4" fmla="*/ 58 w 74"/>
                <a:gd name="T5" fmla="*/ 4 h 85"/>
                <a:gd name="T6" fmla="*/ 41 w 74"/>
                <a:gd name="T7" fmla="*/ 27 h 85"/>
                <a:gd name="T8" fmla="*/ 2 w 74"/>
                <a:gd name="T9" fmla="*/ 71 h 85"/>
                <a:gd name="T10" fmla="*/ 2 w 74"/>
                <a:gd name="T11" fmla="*/ 80 h 85"/>
                <a:gd name="T12" fmla="*/ 5 w 74"/>
                <a:gd name="T13" fmla="*/ 83 h 85"/>
                <a:gd name="T14" fmla="*/ 14 w 74"/>
                <a:gd name="T15" fmla="*/ 83 h 85"/>
                <a:gd name="T16" fmla="*/ 73 w 74"/>
                <a:gd name="T17" fmla="*/ 13 h 85"/>
                <a:gd name="T18" fmla="*/ 72 w 74"/>
                <a:gd name="T19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6"/>
                  </a:moveTo>
                  <a:cubicBezTo>
                    <a:pt x="71" y="5"/>
                    <a:pt x="69" y="4"/>
                    <a:pt x="68" y="2"/>
                  </a:cubicBezTo>
                  <a:cubicBezTo>
                    <a:pt x="65" y="0"/>
                    <a:pt x="60" y="0"/>
                    <a:pt x="58" y="4"/>
                  </a:cubicBezTo>
                  <a:cubicBezTo>
                    <a:pt x="53" y="12"/>
                    <a:pt x="47" y="20"/>
                    <a:pt x="41" y="27"/>
                  </a:cubicBezTo>
                  <a:cubicBezTo>
                    <a:pt x="28" y="42"/>
                    <a:pt x="16" y="58"/>
                    <a:pt x="2" y="71"/>
                  </a:cubicBezTo>
                  <a:cubicBezTo>
                    <a:pt x="0" y="74"/>
                    <a:pt x="0" y="78"/>
                    <a:pt x="2" y="80"/>
                  </a:cubicBezTo>
                  <a:cubicBezTo>
                    <a:pt x="3" y="81"/>
                    <a:pt x="4" y="82"/>
                    <a:pt x="5" y="83"/>
                  </a:cubicBezTo>
                  <a:cubicBezTo>
                    <a:pt x="8" y="85"/>
                    <a:pt x="12" y="85"/>
                    <a:pt x="14" y="83"/>
                  </a:cubicBezTo>
                  <a:cubicBezTo>
                    <a:pt x="36" y="62"/>
                    <a:pt x="55" y="38"/>
                    <a:pt x="73" y="13"/>
                  </a:cubicBezTo>
                  <a:cubicBezTo>
                    <a:pt x="74" y="11"/>
                    <a:pt x="74" y="7"/>
                    <a:pt x="72" y="6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6440488" y="5138738"/>
              <a:ext cx="714375" cy="633413"/>
            </a:xfrm>
            <a:custGeom>
              <a:avLst/>
              <a:gdLst>
                <a:gd name="T0" fmla="*/ 18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8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8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9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4" y="135"/>
                    <a:pt x="5" y="149"/>
                  </a:cubicBezTo>
                  <a:cubicBezTo>
                    <a:pt x="0" y="157"/>
                    <a:pt x="8" y="168"/>
                    <a:pt x="18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602413" y="5248276"/>
              <a:ext cx="473075" cy="466725"/>
            </a:xfrm>
            <a:custGeom>
              <a:avLst/>
              <a:gdLst>
                <a:gd name="T0" fmla="*/ 113 w 126"/>
                <a:gd name="T1" fmla="*/ 17 h 124"/>
                <a:gd name="T2" fmla="*/ 113 w 126"/>
                <a:gd name="T3" fmla="*/ 17 h 124"/>
                <a:gd name="T4" fmla="*/ 112 w 126"/>
                <a:gd name="T5" fmla="*/ 16 h 124"/>
                <a:gd name="T6" fmla="*/ 61 w 126"/>
                <a:gd name="T7" fmla="*/ 8 h 124"/>
                <a:gd name="T8" fmla="*/ 1 w 126"/>
                <a:gd name="T9" fmla="*/ 50 h 124"/>
                <a:gd name="T10" fmla="*/ 0 w 126"/>
                <a:gd name="T11" fmla="*/ 54 h 124"/>
                <a:gd name="T12" fmla="*/ 59 w 126"/>
                <a:gd name="T13" fmla="*/ 123 h 124"/>
                <a:gd name="T14" fmla="*/ 63 w 126"/>
                <a:gd name="T15" fmla="*/ 123 h 124"/>
                <a:gd name="T16" fmla="*/ 111 w 126"/>
                <a:gd name="T17" fmla="*/ 71 h 124"/>
                <a:gd name="T18" fmla="*/ 113 w 126"/>
                <a:gd name="T19" fmla="*/ 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13" y="17"/>
                  </a:moveTo>
                  <a:cubicBezTo>
                    <a:pt x="113" y="17"/>
                    <a:pt x="113" y="17"/>
                    <a:pt x="113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99" y="1"/>
                    <a:pt x="79" y="0"/>
                    <a:pt x="61" y="8"/>
                  </a:cubicBezTo>
                  <a:cubicBezTo>
                    <a:pt x="39" y="18"/>
                    <a:pt x="19" y="35"/>
                    <a:pt x="1" y="50"/>
                  </a:cubicBezTo>
                  <a:cubicBezTo>
                    <a:pt x="0" y="51"/>
                    <a:pt x="0" y="53"/>
                    <a:pt x="0" y="54"/>
                  </a:cubicBezTo>
                  <a:cubicBezTo>
                    <a:pt x="18" y="78"/>
                    <a:pt x="37" y="102"/>
                    <a:pt x="59" y="123"/>
                  </a:cubicBezTo>
                  <a:cubicBezTo>
                    <a:pt x="60" y="124"/>
                    <a:pt x="62" y="124"/>
                    <a:pt x="63" y="123"/>
                  </a:cubicBezTo>
                  <a:cubicBezTo>
                    <a:pt x="80" y="107"/>
                    <a:pt x="98" y="90"/>
                    <a:pt x="111" y="71"/>
                  </a:cubicBezTo>
                  <a:cubicBezTo>
                    <a:pt x="123" y="54"/>
                    <a:pt x="126" y="34"/>
                    <a:pt x="113" y="17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6586538" y="5407026"/>
              <a:ext cx="279400" cy="319088"/>
            </a:xfrm>
            <a:custGeom>
              <a:avLst/>
              <a:gdLst>
                <a:gd name="T0" fmla="*/ 72 w 74"/>
                <a:gd name="T1" fmla="*/ 71 h 85"/>
                <a:gd name="T2" fmla="*/ 34 w 74"/>
                <a:gd name="T3" fmla="*/ 27 h 85"/>
                <a:gd name="T4" fmla="*/ 17 w 74"/>
                <a:gd name="T5" fmla="*/ 4 h 85"/>
                <a:gd name="T6" fmla="*/ 7 w 74"/>
                <a:gd name="T7" fmla="*/ 2 h 85"/>
                <a:gd name="T8" fmla="*/ 3 w 74"/>
                <a:gd name="T9" fmla="*/ 6 h 85"/>
                <a:gd name="T10" fmla="*/ 2 w 74"/>
                <a:gd name="T11" fmla="*/ 13 h 85"/>
                <a:gd name="T12" fmla="*/ 60 w 74"/>
                <a:gd name="T13" fmla="*/ 83 h 85"/>
                <a:gd name="T14" fmla="*/ 69 w 74"/>
                <a:gd name="T15" fmla="*/ 83 h 85"/>
                <a:gd name="T16" fmla="*/ 72 w 74"/>
                <a:gd name="T17" fmla="*/ 80 h 85"/>
                <a:gd name="T18" fmla="*/ 72 w 74"/>
                <a:gd name="T1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71"/>
                  </a:moveTo>
                  <a:cubicBezTo>
                    <a:pt x="58" y="58"/>
                    <a:pt x="46" y="42"/>
                    <a:pt x="34" y="27"/>
                  </a:cubicBezTo>
                  <a:cubicBezTo>
                    <a:pt x="27" y="20"/>
                    <a:pt x="22" y="12"/>
                    <a:pt x="17" y="4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1" y="7"/>
                    <a:pt x="0" y="11"/>
                    <a:pt x="2" y="13"/>
                  </a:cubicBezTo>
                  <a:cubicBezTo>
                    <a:pt x="19" y="38"/>
                    <a:pt x="39" y="62"/>
                    <a:pt x="60" y="83"/>
                  </a:cubicBezTo>
                  <a:cubicBezTo>
                    <a:pt x="63" y="85"/>
                    <a:pt x="67" y="85"/>
                    <a:pt x="69" y="83"/>
                  </a:cubicBezTo>
                  <a:cubicBezTo>
                    <a:pt x="70" y="82"/>
                    <a:pt x="71" y="81"/>
                    <a:pt x="72" y="80"/>
                  </a:cubicBezTo>
                  <a:cubicBezTo>
                    <a:pt x="74" y="78"/>
                    <a:pt x="74" y="74"/>
                    <a:pt x="72" y="7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6921500" y="5813426"/>
              <a:ext cx="180975" cy="658813"/>
            </a:xfrm>
            <a:custGeom>
              <a:avLst/>
              <a:gdLst>
                <a:gd name="T0" fmla="*/ 41 w 48"/>
                <a:gd name="T1" fmla="*/ 168 h 175"/>
                <a:gd name="T2" fmla="*/ 46 w 48"/>
                <a:gd name="T3" fmla="*/ 39 h 175"/>
                <a:gd name="T4" fmla="*/ 48 w 48"/>
                <a:gd name="T5" fmla="*/ 0 h 175"/>
                <a:gd name="T6" fmla="*/ 0 w 48"/>
                <a:gd name="T7" fmla="*/ 0 h 175"/>
                <a:gd name="T8" fmla="*/ 2 w 48"/>
                <a:gd name="T9" fmla="*/ 39 h 175"/>
                <a:gd name="T10" fmla="*/ 12 w 48"/>
                <a:gd name="T11" fmla="*/ 152 h 175"/>
                <a:gd name="T12" fmla="*/ 12 w 48"/>
                <a:gd name="T13" fmla="*/ 153 h 175"/>
                <a:gd name="T14" fmla="*/ 6 w 48"/>
                <a:gd name="T15" fmla="*/ 163 h 175"/>
                <a:gd name="T16" fmla="*/ 0 w 48"/>
                <a:gd name="T17" fmla="*/ 170 h 175"/>
                <a:gd name="T18" fmla="*/ 21 w 48"/>
                <a:gd name="T19" fmla="*/ 174 h 175"/>
                <a:gd name="T20" fmla="*/ 41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41" y="168"/>
                  </a:moveTo>
                  <a:cubicBezTo>
                    <a:pt x="42" y="140"/>
                    <a:pt x="45" y="75"/>
                    <a:pt x="46" y="3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1" y="133"/>
                    <a:pt x="12" y="152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8"/>
                    <a:pt x="11" y="161"/>
                    <a:pt x="6" y="163"/>
                  </a:cubicBezTo>
                  <a:cubicBezTo>
                    <a:pt x="3" y="164"/>
                    <a:pt x="0" y="166"/>
                    <a:pt x="0" y="170"/>
                  </a:cubicBezTo>
                  <a:cubicBezTo>
                    <a:pt x="2" y="175"/>
                    <a:pt x="15" y="174"/>
                    <a:pt x="21" y="174"/>
                  </a:cubicBezTo>
                  <a:cubicBezTo>
                    <a:pt x="31" y="174"/>
                    <a:pt x="41" y="174"/>
                    <a:pt x="41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6902450" y="6415088"/>
              <a:ext cx="177800" cy="65088"/>
            </a:xfrm>
            <a:custGeom>
              <a:avLst/>
              <a:gdLst>
                <a:gd name="T0" fmla="*/ 13 w 47"/>
                <a:gd name="T1" fmla="*/ 1 h 17"/>
                <a:gd name="T2" fmla="*/ 19 w 47"/>
                <a:gd name="T3" fmla="*/ 3 h 17"/>
                <a:gd name="T4" fmla="*/ 22 w 47"/>
                <a:gd name="T5" fmla="*/ 6 h 17"/>
                <a:gd name="T6" fmla="*/ 46 w 47"/>
                <a:gd name="T7" fmla="*/ 4 h 17"/>
                <a:gd name="T8" fmla="*/ 47 w 47"/>
                <a:gd name="T9" fmla="*/ 12 h 17"/>
                <a:gd name="T10" fmla="*/ 43 w 47"/>
                <a:gd name="T11" fmla="*/ 16 h 17"/>
                <a:gd name="T12" fmla="*/ 22 w 47"/>
                <a:gd name="T13" fmla="*/ 17 h 17"/>
                <a:gd name="T14" fmla="*/ 8 w 47"/>
                <a:gd name="T15" fmla="*/ 16 h 17"/>
                <a:gd name="T16" fmla="*/ 0 w 47"/>
                <a:gd name="T17" fmla="*/ 11 h 17"/>
                <a:gd name="T18" fmla="*/ 13 w 47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7">
                  <a:moveTo>
                    <a:pt x="13" y="1"/>
                  </a:moveTo>
                  <a:cubicBezTo>
                    <a:pt x="15" y="0"/>
                    <a:pt x="18" y="2"/>
                    <a:pt x="19" y="3"/>
                  </a:cubicBezTo>
                  <a:cubicBezTo>
                    <a:pt x="21" y="4"/>
                    <a:pt x="17" y="6"/>
                    <a:pt x="22" y="6"/>
                  </a:cubicBezTo>
                  <a:cubicBezTo>
                    <a:pt x="33" y="6"/>
                    <a:pt x="36" y="6"/>
                    <a:pt x="46" y="4"/>
                  </a:cubicBezTo>
                  <a:cubicBezTo>
                    <a:pt x="47" y="4"/>
                    <a:pt x="47" y="10"/>
                    <a:pt x="47" y="12"/>
                  </a:cubicBezTo>
                  <a:cubicBezTo>
                    <a:pt x="47" y="13"/>
                    <a:pt x="47" y="15"/>
                    <a:pt x="43" y="16"/>
                  </a:cubicBezTo>
                  <a:cubicBezTo>
                    <a:pt x="35" y="17"/>
                    <a:pt x="30" y="17"/>
                    <a:pt x="22" y="17"/>
                  </a:cubicBezTo>
                  <a:cubicBezTo>
                    <a:pt x="15" y="17"/>
                    <a:pt x="9" y="16"/>
                    <a:pt x="8" y="16"/>
                  </a:cubicBezTo>
                  <a:cubicBezTo>
                    <a:pt x="5" y="16"/>
                    <a:pt x="1" y="15"/>
                    <a:pt x="0" y="11"/>
                  </a:cubicBezTo>
                  <a:cubicBezTo>
                    <a:pt x="0" y="3"/>
                    <a:pt x="8" y="3"/>
                    <a:pt x="1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7215188" y="5813426"/>
              <a:ext cx="180975" cy="658813"/>
            </a:xfrm>
            <a:custGeom>
              <a:avLst/>
              <a:gdLst>
                <a:gd name="T0" fmla="*/ 7 w 48"/>
                <a:gd name="T1" fmla="*/ 168 h 175"/>
                <a:gd name="T2" fmla="*/ 2 w 48"/>
                <a:gd name="T3" fmla="*/ 39 h 175"/>
                <a:gd name="T4" fmla="*/ 0 w 48"/>
                <a:gd name="T5" fmla="*/ 0 h 175"/>
                <a:gd name="T6" fmla="*/ 47 w 48"/>
                <a:gd name="T7" fmla="*/ 0 h 175"/>
                <a:gd name="T8" fmla="*/ 45 w 48"/>
                <a:gd name="T9" fmla="*/ 39 h 175"/>
                <a:gd name="T10" fmla="*/ 36 w 48"/>
                <a:gd name="T11" fmla="*/ 152 h 175"/>
                <a:gd name="T12" fmla="*/ 36 w 48"/>
                <a:gd name="T13" fmla="*/ 153 h 175"/>
                <a:gd name="T14" fmla="*/ 42 w 48"/>
                <a:gd name="T15" fmla="*/ 163 h 175"/>
                <a:gd name="T16" fmla="*/ 47 w 48"/>
                <a:gd name="T17" fmla="*/ 170 h 175"/>
                <a:gd name="T18" fmla="*/ 26 w 48"/>
                <a:gd name="T19" fmla="*/ 174 h 175"/>
                <a:gd name="T20" fmla="*/ 7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7" y="168"/>
                  </a:moveTo>
                  <a:cubicBezTo>
                    <a:pt x="6" y="140"/>
                    <a:pt x="3" y="75"/>
                    <a:pt x="2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37" y="133"/>
                    <a:pt x="36" y="152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6" y="158"/>
                    <a:pt x="37" y="161"/>
                    <a:pt x="42" y="163"/>
                  </a:cubicBezTo>
                  <a:cubicBezTo>
                    <a:pt x="45" y="164"/>
                    <a:pt x="48" y="166"/>
                    <a:pt x="47" y="170"/>
                  </a:cubicBezTo>
                  <a:cubicBezTo>
                    <a:pt x="46" y="175"/>
                    <a:pt x="33" y="174"/>
                    <a:pt x="26" y="174"/>
                  </a:cubicBezTo>
                  <a:cubicBezTo>
                    <a:pt x="17" y="174"/>
                    <a:pt x="7" y="174"/>
                    <a:pt x="7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7234238" y="6415088"/>
              <a:ext cx="180975" cy="65088"/>
            </a:xfrm>
            <a:custGeom>
              <a:avLst/>
              <a:gdLst>
                <a:gd name="T0" fmla="*/ 35 w 48"/>
                <a:gd name="T1" fmla="*/ 1 h 17"/>
                <a:gd name="T2" fmla="*/ 28 w 48"/>
                <a:gd name="T3" fmla="*/ 3 h 17"/>
                <a:gd name="T4" fmla="*/ 26 w 48"/>
                <a:gd name="T5" fmla="*/ 6 h 17"/>
                <a:gd name="T6" fmla="*/ 1 w 48"/>
                <a:gd name="T7" fmla="*/ 4 h 17"/>
                <a:gd name="T8" fmla="*/ 1 w 48"/>
                <a:gd name="T9" fmla="*/ 12 h 17"/>
                <a:gd name="T10" fmla="*/ 5 w 48"/>
                <a:gd name="T11" fmla="*/ 16 h 17"/>
                <a:gd name="T12" fmla="*/ 26 w 48"/>
                <a:gd name="T13" fmla="*/ 17 h 17"/>
                <a:gd name="T14" fmla="*/ 40 w 48"/>
                <a:gd name="T15" fmla="*/ 16 h 17"/>
                <a:gd name="T16" fmla="*/ 48 w 48"/>
                <a:gd name="T17" fmla="*/ 11 h 17"/>
                <a:gd name="T18" fmla="*/ 35 w 4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35" y="1"/>
                  </a:moveTo>
                  <a:cubicBezTo>
                    <a:pt x="33" y="0"/>
                    <a:pt x="29" y="2"/>
                    <a:pt x="28" y="3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6"/>
                    <a:pt x="40" y="16"/>
                  </a:cubicBezTo>
                  <a:cubicBezTo>
                    <a:pt x="43" y="16"/>
                    <a:pt x="47" y="15"/>
                    <a:pt x="48" y="11"/>
                  </a:cubicBezTo>
                  <a:cubicBezTo>
                    <a:pt x="48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643688" y="5275263"/>
              <a:ext cx="1046163" cy="928688"/>
            </a:xfrm>
            <a:custGeom>
              <a:avLst/>
              <a:gdLst>
                <a:gd name="T0" fmla="*/ 272 w 278"/>
                <a:gd name="T1" fmla="*/ 201 h 247"/>
                <a:gd name="T2" fmla="*/ 245 w 278"/>
                <a:gd name="T3" fmla="*/ 103 h 247"/>
                <a:gd name="T4" fmla="*/ 213 w 278"/>
                <a:gd name="T5" fmla="*/ 2 h 247"/>
                <a:gd name="T6" fmla="*/ 210 w 278"/>
                <a:gd name="T7" fmla="*/ 0 h 247"/>
                <a:gd name="T8" fmla="*/ 64 w 278"/>
                <a:gd name="T9" fmla="*/ 0 h 247"/>
                <a:gd name="T10" fmla="*/ 61 w 278"/>
                <a:gd name="T11" fmla="*/ 2 h 247"/>
                <a:gd name="T12" fmla="*/ 19 w 278"/>
                <a:gd name="T13" fmla="*/ 141 h 247"/>
                <a:gd name="T14" fmla="*/ 3 w 278"/>
                <a:gd name="T15" fmla="*/ 199 h 247"/>
                <a:gd name="T16" fmla="*/ 13 w 278"/>
                <a:gd name="T17" fmla="*/ 222 h 247"/>
                <a:gd name="T18" fmla="*/ 46 w 278"/>
                <a:gd name="T19" fmla="*/ 234 h 247"/>
                <a:gd name="T20" fmla="*/ 61 w 278"/>
                <a:gd name="T21" fmla="*/ 224 h 247"/>
                <a:gd name="T22" fmla="*/ 72 w 278"/>
                <a:gd name="T23" fmla="*/ 204 h 247"/>
                <a:gd name="T24" fmla="*/ 80 w 278"/>
                <a:gd name="T25" fmla="*/ 225 h 247"/>
                <a:gd name="T26" fmla="*/ 93 w 278"/>
                <a:gd name="T27" fmla="*/ 243 h 247"/>
                <a:gd name="T28" fmla="*/ 122 w 278"/>
                <a:gd name="T29" fmla="*/ 246 h 247"/>
                <a:gd name="T30" fmla="*/ 155 w 278"/>
                <a:gd name="T31" fmla="*/ 245 h 247"/>
                <a:gd name="T32" fmla="*/ 237 w 278"/>
                <a:gd name="T33" fmla="*/ 232 h 247"/>
                <a:gd name="T34" fmla="*/ 272 w 278"/>
                <a:gd name="T35" fmla="*/ 2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247">
                  <a:moveTo>
                    <a:pt x="272" y="201"/>
                  </a:moveTo>
                  <a:cubicBezTo>
                    <a:pt x="263" y="168"/>
                    <a:pt x="254" y="135"/>
                    <a:pt x="245" y="103"/>
                  </a:cubicBezTo>
                  <a:cubicBezTo>
                    <a:pt x="236" y="69"/>
                    <a:pt x="227" y="34"/>
                    <a:pt x="213" y="2"/>
                  </a:cubicBezTo>
                  <a:cubicBezTo>
                    <a:pt x="213" y="1"/>
                    <a:pt x="211" y="0"/>
                    <a:pt x="210" y="0"/>
                  </a:cubicBezTo>
                  <a:cubicBezTo>
                    <a:pt x="162" y="0"/>
                    <a:pt x="113" y="0"/>
                    <a:pt x="64" y="0"/>
                  </a:cubicBezTo>
                  <a:cubicBezTo>
                    <a:pt x="63" y="0"/>
                    <a:pt x="62" y="1"/>
                    <a:pt x="61" y="2"/>
                  </a:cubicBezTo>
                  <a:cubicBezTo>
                    <a:pt x="42" y="46"/>
                    <a:pt x="32" y="95"/>
                    <a:pt x="19" y="141"/>
                  </a:cubicBezTo>
                  <a:cubicBezTo>
                    <a:pt x="13" y="160"/>
                    <a:pt x="8" y="180"/>
                    <a:pt x="3" y="199"/>
                  </a:cubicBezTo>
                  <a:cubicBezTo>
                    <a:pt x="0" y="210"/>
                    <a:pt x="3" y="217"/>
                    <a:pt x="13" y="222"/>
                  </a:cubicBezTo>
                  <a:cubicBezTo>
                    <a:pt x="24" y="227"/>
                    <a:pt x="35" y="231"/>
                    <a:pt x="46" y="234"/>
                  </a:cubicBezTo>
                  <a:cubicBezTo>
                    <a:pt x="55" y="236"/>
                    <a:pt x="57" y="231"/>
                    <a:pt x="61" y="224"/>
                  </a:cubicBezTo>
                  <a:cubicBezTo>
                    <a:pt x="65" y="217"/>
                    <a:pt x="69" y="211"/>
                    <a:pt x="72" y="204"/>
                  </a:cubicBezTo>
                  <a:cubicBezTo>
                    <a:pt x="75" y="211"/>
                    <a:pt x="77" y="218"/>
                    <a:pt x="80" y="225"/>
                  </a:cubicBezTo>
                  <a:cubicBezTo>
                    <a:pt x="83" y="233"/>
                    <a:pt x="85" y="240"/>
                    <a:pt x="93" y="243"/>
                  </a:cubicBezTo>
                  <a:cubicBezTo>
                    <a:pt x="102" y="247"/>
                    <a:pt x="113" y="246"/>
                    <a:pt x="122" y="246"/>
                  </a:cubicBezTo>
                  <a:cubicBezTo>
                    <a:pt x="133" y="246"/>
                    <a:pt x="144" y="246"/>
                    <a:pt x="155" y="245"/>
                  </a:cubicBezTo>
                  <a:cubicBezTo>
                    <a:pt x="183" y="244"/>
                    <a:pt x="211" y="240"/>
                    <a:pt x="237" y="232"/>
                  </a:cubicBezTo>
                  <a:cubicBezTo>
                    <a:pt x="252" y="227"/>
                    <a:pt x="278" y="221"/>
                    <a:pt x="272" y="201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635750" y="5967413"/>
              <a:ext cx="1049338" cy="260350"/>
            </a:xfrm>
            <a:custGeom>
              <a:avLst/>
              <a:gdLst>
                <a:gd name="T0" fmla="*/ 276 w 279"/>
                <a:gd name="T1" fmla="*/ 21 h 69"/>
                <a:gd name="T2" fmla="*/ 276 w 279"/>
                <a:gd name="T3" fmla="*/ 19 h 69"/>
                <a:gd name="T4" fmla="*/ 232 w 279"/>
                <a:gd name="T5" fmla="*/ 37 h 69"/>
                <a:gd name="T6" fmla="*/ 157 w 279"/>
                <a:gd name="T7" fmla="*/ 51 h 69"/>
                <a:gd name="T8" fmla="*/ 104 w 279"/>
                <a:gd name="T9" fmla="*/ 51 h 69"/>
                <a:gd name="T10" fmla="*/ 96 w 279"/>
                <a:gd name="T11" fmla="*/ 48 h 69"/>
                <a:gd name="T12" fmla="*/ 88 w 279"/>
                <a:gd name="T13" fmla="*/ 29 h 69"/>
                <a:gd name="T14" fmla="*/ 80 w 279"/>
                <a:gd name="T15" fmla="*/ 7 h 69"/>
                <a:gd name="T16" fmla="*/ 69 w 279"/>
                <a:gd name="T17" fmla="*/ 5 h 69"/>
                <a:gd name="T18" fmla="*/ 61 w 279"/>
                <a:gd name="T19" fmla="*/ 21 h 69"/>
                <a:gd name="T20" fmla="*/ 55 w 279"/>
                <a:gd name="T21" fmla="*/ 32 h 69"/>
                <a:gd name="T22" fmla="*/ 50 w 279"/>
                <a:gd name="T23" fmla="*/ 39 h 69"/>
                <a:gd name="T24" fmla="*/ 45 w 279"/>
                <a:gd name="T25" fmla="*/ 38 h 69"/>
                <a:gd name="T26" fmla="*/ 30 w 279"/>
                <a:gd name="T27" fmla="*/ 32 h 69"/>
                <a:gd name="T28" fmla="*/ 4 w 279"/>
                <a:gd name="T29" fmla="*/ 17 h 69"/>
                <a:gd name="T30" fmla="*/ 0 w 279"/>
                <a:gd name="T31" fmla="*/ 27 h 69"/>
                <a:gd name="T32" fmla="*/ 2 w 279"/>
                <a:gd name="T33" fmla="*/ 32 h 69"/>
                <a:gd name="T34" fmla="*/ 25 w 279"/>
                <a:gd name="T35" fmla="*/ 44 h 69"/>
                <a:gd name="T36" fmla="*/ 54 w 279"/>
                <a:gd name="T37" fmla="*/ 53 h 69"/>
                <a:gd name="T38" fmla="*/ 69 w 279"/>
                <a:gd name="T39" fmla="*/ 33 h 69"/>
                <a:gd name="T40" fmla="*/ 73 w 279"/>
                <a:gd name="T41" fmla="*/ 25 h 69"/>
                <a:gd name="T42" fmla="*/ 78 w 279"/>
                <a:gd name="T43" fmla="*/ 37 h 69"/>
                <a:gd name="T44" fmla="*/ 92 w 279"/>
                <a:gd name="T45" fmla="*/ 62 h 69"/>
                <a:gd name="T46" fmla="*/ 147 w 279"/>
                <a:gd name="T47" fmla="*/ 65 h 69"/>
                <a:gd name="T48" fmla="*/ 230 w 279"/>
                <a:gd name="T49" fmla="*/ 52 h 69"/>
                <a:gd name="T50" fmla="*/ 277 w 279"/>
                <a:gd name="T51" fmla="*/ 34 h 69"/>
                <a:gd name="T52" fmla="*/ 279 w 279"/>
                <a:gd name="T53" fmla="*/ 30 h 69"/>
                <a:gd name="T54" fmla="*/ 276 w 279"/>
                <a:gd name="T55" fmla="*/ 2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9" h="69">
                  <a:moveTo>
                    <a:pt x="276" y="21"/>
                  </a:moveTo>
                  <a:cubicBezTo>
                    <a:pt x="276" y="20"/>
                    <a:pt x="276" y="20"/>
                    <a:pt x="276" y="19"/>
                  </a:cubicBezTo>
                  <a:cubicBezTo>
                    <a:pt x="263" y="28"/>
                    <a:pt x="247" y="33"/>
                    <a:pt x="232" y="37"/>
                  </a:cubicBezTo>
                  <a:cubicBezTo>
                    <a:pt x="208" y="44"/>
                    <a:pt x="183" y="49"/>
                    <a:pt x="157" y="51"/>
                  </a:cubicBezTo>
                  <a:cubicBezTo>
                    <a:pt x="140" y="52"/>
                    <a:pt x="121" y="54"/>
                    <a:pt x="104" y="51"/>
                  </a:cubicBezTo>
                  <a:cubicBezTo>
                    <a:pt x="101" y="50"/>
                    <a:pt x="98" y="50"/>
                    <a:pt x="96" y="48"/>
                  </a:cubicBezTo>
                  <a:cubicBezTo>
                    <a:pt x="92" y="45"/>
                    <a:pt x="90" y="34"/>
                    <a:pt x="88" y="29"/>
                  </a:cubicBezTo>
                  <a:cubicBezTo>
                    <a:pt x="85" y="22"/>
                    <a:pt x="83" y="14"/>
                    <a:pt x="80" y="7"/>
                  </a:cubicBezTo>
                  <a:cubicBezTo>
                    <a:pt x="79" y="2"/>
                    <a:pt x="72" y="0"/>
                    <a:pt x="69" y="5"/>
                  </a:cubicBezTo>
                  <a:cubicBezTo>
                    <a:pt x="66" y="10"/>
                    <a:pt x="64" y="16"/>
                    <a:pt x="61" y="21"/>
                  </a:cubicBezTo>
                  <a:cubicBezTo>
                    <a:pt x="59" y="24"/>
                    <a:pt x="57" y="28"/>
                    <a:pt x="55" y="32"/>
                  </a:cubicBezTo>
                  <a:cubicBezTo>
                    <a:pt x="54" y="33"/>
                    <a:pt x="52" y="37"/>
                    <a:pt x="50" y="39"/>
                  </a:cubicBezTo>
                  <a:cubicBezTo>
                    <a:pt x="49" y="38"/>
                    <a:pt x="46" y="38"/>
                    <a:pt x="45" y="38"/>
                  </a:cubicBezTo>
                  <a:cubicBezTo>
                    <a:pt x="40" y="36"/>
                    <a:pt x="35" y="34"/>
                    <a:pt x="30" y="32"/>
                  </a:cubicBezTo>
                  <a:cubicBezTo>
                    <a:pt x="22" y="28"/>
                    <a:pt x="12" y="24"/>
                    <a:pt x="4" y="17"/>
                  </a:cubicBezTo>
                  <a:cubicBezTo>
                    <a:pt x="3" y="21"/>
                    <a:pt x="1" y="24"/>
                    <a:pt x="0" y="27"/>
                  </a:cubicBezTo>
                  <a:cubicBezTo>
                    <a:pt x="0" y="29"/>
                    <a:pt x="0" y="31"/>
                    <a:pt x="2" y="32"/>
                  </a:cubicBezTo>
                  <a:cubicBezTo>
                    <a:pt x="9" y="37"/>
                    <a:pt x="17" y="41"/>
                    <a:pt x="25" y="44"/>
                  </a:cubicBezTo>
                  <a:cubicBezTo>
                    <a:pt x="32" y="47"/>
                    <a:pt x="46" y="56"/>
                    <a:pt x="54" y="53"/>
                  </a:cubicBezTo>
                  <a:cubicBezTo>
                    <a:pt x="61" y="51"/>
                    <a:pt x="66" y="39"/>
                    <a:pt x="69" y="33"/>
                  </a:cubicBezTo>
                  <a:cubicBezTo>
                    <a:pt x="70" y="30"/>
                    <a:pt x="72" y="28"/>
                    <a:pt x="73" y="25"/>
                  </a:cubicBezTo>
                  <a:cubicBezTo>
                    <a:pt x="75" y="29"/>
                    <a:pt x="76" y="33"/>
                    <a:pt x="78" y="37"/>
                  </a:cubicBezTo>
                  <a:cubicBezTo>
                    <a:pt x="81" y="46"/>
                    <a:pt x="83" y="57"/>
                    <a:pt x="92" y="62"/>
                  </a:cubicBezTo>
                  <a:cubicBezTo>
                    <a:pt x="108" y="69"/>
                    <a:pt x="130" y="65"/>
                    <a:pt x="147" y="65"/>
                  </a:cubicBezTo>
                  <a:cubicBezTo>
                    <a:pt x="175" y="64"/>
                    <a:pt x="203" y="59"/>
                    <a:pt x="230" y="52"/>
                  </a:cubicBezTo>
                  <a:cubicBezTo>
                    <a:pt x="245" y="47"/>
                    <a:pt x="262" y="43"/>
                    <a:pt x="277" y="34"/>
                  </a:cubicBezTo>
                  <a:cubicBezTo>
                    <a:pt x="278" y="33"/>
                    <a:pt x="279" y="32"/>
                    <a:pt x="279" y="30"/>
                  </a:cubicBezTo>
                  <a:cubicBezTo>
                    <a:pt x="278" y="27"/>
                    <a:pt x="278" y="24"/>
                    <a:pt x="276" y="2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6824663" y="6121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92838" y="377666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1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3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6330950" y="3927476"/>
              <a:ext cx="441325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3 h 116"/>
                <a:gd name="T6" fmla="*/ 41 w 117"/>
                <a:gd name="T7" fmla="*/ 105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8" y="0"/>
                    <a:pt x="0" y="25"/>
                    <a:pt x="6" y="63"/>
                  </a:cubicBezTo>
                  <a:cubicBezTo>
                    <a:pt x="9" y="83"/>
                    <a:pt x="24" y="98"/>
                    <a:pt x="41" y="105"/>
                  </a:cubicBezTo>
                  <a:cubicBezTo>
                    <a:pt x="66" y="116"/>
                    <a:pt x="90" y="110"/>
                    <a:pt x="103" y="94"/>
                  </a:cubicBezTo>
                  <a:cubicBezTo>
                    <a:pt x="116" y="78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7399338" y="3784601"/>
              <a:ext cx="733425" cy="733425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6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6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7546975" y="392747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3 h 116"/>
                <a:gd name="T6" fmla="*/ 77 w 118"/>
                <a:gd name="T7" fmla="*/ 105 h 116"/>
                <a:gd name="T8" fmla="*/ 14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3"/>
                  </a:cubicBezTo>
                  <a:cubicBezTo>
                    <a:pt x="108" y="83"/>
                    <a:pt x="94" y="98"/>
                    <a:pt x="77" y="105"/>
                  </a:cubicBezTo>
                  <a:cubicBezTo>
                    <a:pt x="51" y="116"/>
                    <a:pt x="27" y="110"/>
                    <a:pt x="14" y="94"/>
                  </a:cubicBezTo>
                  <a:cubicBezTo>
                    <a:pt x="2" y="78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753225" y="5365751"/>
              <a:ext cx="112713" cy="280988"/>
            </a:xfrm>
            <a:custGeom>
              <a:avLst/>
              <a:gdLst>
                <a:gd name="T0" fmla="*/ 27 w 30"/>
                <a:gd name="T1" fmla="*/ 1 h 75"/>
                <a:gd name="T2" fmla="*/ 1 w 30"/>
                <a:gd name="T3" fmla="*/ 72 h 75"/>
                <a:gd name="T4" fmla="*/ 5 w 30"/>
                <a:gd name="T5" fmla="*/ 73 h 75"/>
                <a:gd name="T6" fmla="*/ 29 w 30"/>
                <a:gd name="T7" fmla="*/ 2 h 75"/>
                <a:gd name="T8" fmla="*/ 27 w 30"/>
                <a:gd name="T9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5">
                  <a:moveTo>
                    <a:pt x="27" y="1"/>
                  </a:moveTo>
                  <a:cubicBezTo>
                    <a:pt x="15" y="23"/>
                    <a:pt x="8" y="48"/>
                    <a:pt x="1" y="72"/>
                  </a:cubicBezTo>
                  <a:cubicBezTo>
                    <a:pt x="0" y="74"/>
                    <a:pt x="4" y="75"/>
                    <a:pt x="5" y="73"/>
                  </a:cubicBezTo>
                  <a:cubicBezTo>
                    <a:pt x="12" y="49"/>
                    <a:pt x="22" y="26"/>
                    <a:pt x="29" y="2"/>
                  </a:cubicBezTo>
                  <a:cubicBezTo>
                    <a:pt x="30" y="1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7456488" y="5365751"/>
              <a:ext cx="107950" cy="280988"/>
            </a:xfrm>
            <a:custGeom>
              <a:avLst/>
              <a:gdLst>
                <a:gd name="T0" fmla="*/ 0 w 29"/>
                <a:gd name="T1" fmla="*/ 2 h 75"/>
                <a:gd name="T2" fmla="*/ 25 w 29"/>
                <a:gd name="T3" fmla="*/ 73 h 75"/>
                <a:gd name="T4" fmla="*/ 29 w 29"/>
                <a:gd name="T5" fmla="*/ 72 h 75"/>
                <a:gd name="T6" fmla="*/ 3 w 29"/>
                <a:gd name="T7" fmla="*/ 1 h 75"/>
                <a:gd name="T8" fmla="*/ 0 w 29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75">
                  <a:moveTo>
                    <a:pt x="0" y="2"/>
                  </a:moveTo>
                  <a:cubicBezTo>
                    <a:pt x="7" y="26"/>
                    <a:pt x="18" y="49"/>
                    <a:pt x="25" y="73"/>
                  </a:cubicBezTo>
                  <a:cubicBezTo>
                    <a:pt x="26" y="75"/>
                    <a:pt x="29" y="74"/>
                    <a:pt x="29" y="72"/>
                  </a:cubicBezTo>
                  <a:cubicBezTo>
                    <a:pt x="22" y="48"/>
                    <a:pt x="15" y="2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7132638" y="5372101"/>
              <a:ext cx="55563" cy="112713"/>
            </a:xfrm>
            <a:custGeom>
              <a:avLst/>
              <a:gdLst>
                <a:gd name="T0" fmla="*/ 12 w 15"/>
                <a:gd name="T1" fmla="*/ 0 h 30"/>
                <a:gd name="T2" fmla="*/ 3 w 15"/>
                <a:gd name="T3" fmla="*/ 0 h 30"/>
                <a:gd name="T4" fmla="*/ 0 w 15"/>
                <a:gd name="T5" fmla="*/ 3 h 30"/>
                <a:gd name="T6" fmla="*/ 0 w 15"/>
                <a:gd name="T7" fmla="*/ 3 h 30"/>
                <a:gd name="T8" fmla="*/ 0 w 15"/>
                <a:gd name="T9" fmla="*/ 3 h 30"/>
                <a:gd name="T10" fmla="*/ 0 w 15"/>
                <a:gd name="T11" fmla="*/ 4 h 30"/>
                <a:gd name="T12" fmla="*/ 4 w 15"/>
                <a:gd name="T13" fmla="*/ 27 h 30"/>
                <a:gd name="T14" fmla="*/ 10 w 15"/>
                <a:gd name="T15" fmla="*/ 27 h 30"/>
                <a:gd name="T16" fmla="*/ 15 w 15"/>
                <a:gd name="T17" fmla="*/ 4 h 30"/>
                <a:gd name="T18" fmla="*/ 12 w 1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0">
                  <a:moveTo>
                    <a:pt x="12" y="0"/>
                  </a:move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2"/>
                    <a:pt x="3" y="19"/>
                    <a:pt x="4" y="27"/>
                  </a:cubicBezTo>
                  <a:cubicBezTo>
                    <a:pt x="5" y="30"/>
                    <a:pt x="10" y="30"/>
                    <a:pt x="10" y="27"/>
                  </a:cubicBezTo>
                  <a:cubicBezTo>
                    <a:pt x="12" y="19"/>
                    <a:pt x="13" y="12"/>
                    <a:pt x="15" y="4"/>
                  </a:cubicBezTo>
                  <a:cubicBezTo>
                    <a:pt x="15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6907213" y="5357813"/>
              <a:ext cx="22225" cy="55563"/>
            </a:xfrm>
            <a:custGeom>
              <a:avLst/>
              <a:gdLst>
                <a:gd name="T0" fmla="*/ 2 w 6"/>
                <a:gd name="T1" fmla="*/ 2 h 15"/>
                <a:gd name="T2" fmla="*/ 1 w 6"/>
                <a:gd name="T3" fmla="*/ 12 h 15"/>
                <a:gd name="T4" fmla="*/ 5 w 6"/>
                <a:gd name="T5" fmla="*/ 12 h 15"/>
                <a:gd name="T6" fmla="*/ 6 w 6"/>
                <a:gd name="T7" fmla="*/ 3 h 15"/>
                <a:gd name="T8" fmla="*/ 2 w 6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0" y="15"/>
                    <a:pt x="5" y="15"/>
                    <a:pt x="5" y="12"/>
                  </a:cubicBezTo>
                  <a:cubicBezTo>
                    <a:pt x="5" y="9"/>
                    <a:pt x="6" y="6"/>
                    <a:pt x="6" y="3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6910388" y="5407026"/>
              <a:ext cx="508000" cy="93663"/>
            </a:xfrm>
            <a:custGeom>
              <a:avLst/>
              <a:gdLst>
                <a:gd name="T0" fmla="*/ 1 w 135"/>
                <a:gd name="T1" fmla="*/ 2 h 25"/>
                <a:gd name="T2" fmla="*/ 60 w 135"/>
                <a:gd name="T3" fmla="*/ 23 h 25"/>
                <a:gd name="T4" fmla="*/ 131 w 135"/>
                <a:gd name="T5" fmla="*/ 10 h 25"/>
                <a:gd name="T6" fmla="*/ 128 w 135"/>
                <a:gd name="T7" fmla="*/ 5 h 25"/>
                <a:gd name="T8" fmla="*/ 61 w 135"/>
                <a:gd name="T9" fmla="*/ 18 h 25"/>
                <a:gd name="T10" fmla="*/ 1 w 135"/>
                <a:gd name="T11" fmla="*/ 0 h 25"/>
                <a:gd name="T12" fmla="*/ 1 w 135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5">
                  <a:moveTo>
                    <a:pt x="1" y="2"/>
                  </a:moveTo>
                  <a:cubicBezTo>
                    <a:pt x="15" y="18"/>
                    <a:pt x="40" y="21"/>
                    <a:pt x="60" y="23"/>
                  </a:cubicBezTo>
                  <a:cubicBezTo>
                    <a:pt x="85" y="25"/>
                    <a:pt x="109" y="21"/>
                    <a:pt x="131" y="10"/>
                  </a:cubicBezTo>
                  <a:cubicBezTo>
                    <a:pt x="135" y="8"/>
                    <a:pt x="132" y="3"/>
                    <a:pt x="128" y="5"/>
                  </a:cubicBezTo>
                  <a:cubicBezTo>
                    <a:pt x="107" y="15"/>
                    <a:pt x="85" y="19"/>
                    <a:pt x="61" y="18"/>
                  </a:cubicBezTo>
                  <a:cubicBezTo>
                    <a:pt x="39" y="16"/>
                    <a:pt x="21" y="1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7391400" y="5376863"/>
              <a:ext cx="30163" cy="71438"/>
            </a:xfrm>
            <a:custGeom>
              <a:avLst/>
              <a:gdLst>
                <a:gd name="T0" fmla="*/ 1 w 8"/>
                <a:gd name="T1" fmla="*/ 2 h 19"/>
                <a:gd name="T2" fmla="*/ 0 w 8"/>
                <a:gd name="T3" fmla="*/ 14 h 19"/>
                <a:gd name="T4" fmla="*/ 7 w 8"/>
                <a:gd name="T5" fmla="*/ 13 h 19"/>
                <a:gd name="T6" fmla="*/ 5 w 8"/>
                <a:gd name="T7" fmla="*/ 2 h 19"/>
                <a:gd name="T8" fmla="*/ 1 w 8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2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1" y="19"/>
                    <a:pt x="8" y="18"/>
                    <a:pt x="7" y="13"/>
                  </a:cubicBezTo>
                  <a:cubicBezTo>
                    <a:pt x="6" y="10"/>
                    <a:pt x="5" y="6"/>
                    <a:pt x="5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7124700" y="5402263"/>
              <a:ext cx="30163" cy="90488"/>
            </a:xfrm>
            <a:custGeom>
              <a:avLst/>
              <a:gdLst>
                <a:gd name="T0" fmla="*/ 0 w 8"/>
                <a:gd name="T1" fmla="*/ 3 h 24"/>
                <a:gd name="T2" fmla="*/ 3 w 8"/>
                <a:gd name="T3" fmla="*/ 21 h 24"/>
                <a:gd name="T4" fmla="*/ 8 w 8"/>
                <a:gd name="T5" fmla="*/ 20 h 24"/>
                <a:gd name="T6" fmla="*/ 4 w 8"/>
                <a:gd name="T7" fmla="*/ 2 h 24"/>
                <a:gd name="T8" fmla="*/ 0 w 8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3"/>
                  </a:moveTo>
                  <a:cubicBezTo>
                    <a:pt x="1" y="9"/>
                    <a:pt x="2" y="15"/>
                    <a:pt x="3" y="21"/>
                  </a:cubicBezTo>
                  <a:cubicBezTo>
                    <a:pt x="4" y="24"/>
                    <a:pt x="8" y="23"/>
                    <a:pt x="8" y="20"/>
                  </a:cubicBezTo>
                  <a:cubicBezTo>
                    <a:pt x="7" y="14"/>
                    <a:pt x="5" y="8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7165975" y="5402263"/>
              <a:ext cx="30163" cy="95250"/>
            </a:xfrm>
            <a:custGeom>
              <a:avLst/>
              <a:gdLst>
                <a:gd name="T0" fmla="*/ 5 w 8"/>
                <a:gd name="T1" fmla="*/ 2 h 25"/>
                <a:gd name="T2" fmla="*/ 0 w 8"/>
                <a:gd name="T3" fmla="*/ 21 h 25"/>
                <a:gd name="T4" fmla="*/ 4 w 8"/>
                <a:gd name="T5" fmla="*/ 22 h 25"/>
                <a:gd name="T6" fmla="*/ 8 w 8"/>
                <a:gd name="T7" fmla="*/ 2 h 25"/>
                <a:gd name="T8" fmla="*/ 5 w 8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5" y="2"/>
                  </a:moveTo>
                  <a:cubicBezTo>
                    <a:pt x="3" y="8"/>
                    <a:pt x="1" y="14"/>
                    <a:pt x="0" y="21"/>
                  </a:cubicBezTo>
                  <a:cubicBezTo>
                    <a:pt x="0" y="23"/>
                    <a:pt x="4" y="25"/>
                    <a:pt x="4" y="22"/>
                  </a:cubicBezTo>
                  <a:cubicBezTo>
                    <a:pt x="6" y="15"/>
                    <a:pt x="6" y="9"/>
                    <a:pt x="8" y="2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7432675" y="3829051"/>
              <a:ext cx="501650" cy="417513"/>
            </a:xfrm>
            <a:custGeom>
              <a:avLst/>
              <a:gdLst>
                <a:gd name="T0" fmla="*/ 132 w 133"/>
                <a:gd name="T1" fmla="*/ 81 h 111"/>
                <a:gd name="T2" fmla="*/ 90 w 133"/>
                <a:gd name="T3" fmla="*/ 70 h 111"/>
                <a:gd name="T4" fmla="*/ 32 w 133"/>
                <a:gd name="T5" fmla="*/ 96 h 111"/>
                <a:gd name="T6" fmla="*/ 35 w 133"/>
                <a:gd name="T7" fmla="*/ 102 h 111"/>
                <a:gd name="T8" fmla="*/ 81 w 133"/>
                <a:gd name="T9" fmla="*/ 66 h 111"/>
                <a:gd name="T10" fmla="*/ 92 w 133"/>
                <a:gd name="T11" fmla="*/ 15 h 111"/>
                <a:gd name="T12" fmla="*/ 49 w 133"/>
                <a:gd name="T13" fmla="*/ 37 h 111"/>
                <a:gd name="T14" fmla="*/ 27 w 133"/>
                <a:gd name="T15" fmla="*/ 98 h 111"/>
                <a:gd name="T16" fmla="*/ 33 w 133"/>
                <a:gd name="T17" fmla="*/ 99 h 111"/>
                <a:gd name="T18" fmla="*/ 37 w 133"/>
                <a:gd name="T19" fmla="*/ 21 h 111"/>
                <a:gd name="T20" fmla="*/ 22 w 133"/>
                <a:gd name="T21" fmla="*/ 2 h 111"/>
                <a:gd name="T22" fmla="*/ 4 w 133"/>
                <a:gd name="T23" fmla="*/ 11 h 111"/>
                <a:gd name="T24" fmla="*/ 2 w 133"/>
                <a:gd name="T25" fmla="*/ 37 h 111"/>
                <a:gd name="T26" fmla="*/ 13 w 133"/>
                <a:gd name="T27" fmla="*/ 81 h 111"/>
                <a:gd name="T28" fmla="*/ 28 w 133"/>
                <a:gd name="T29" fmla="*/ 107 h 111"/>
                <a:gd name="T30" fmla="*/ 48 w 133"/>
                <a:gd name="T31" fmla="*/ 109 h 111"/>
                <a:gd name="T32" fmla="*/ 71 w 133"/>
                <a:gd name="T33" fmla="*/ 111 h 111"/>
                <a:gd name="T34" fmla="*/ 132 w 133"/>
                <a:gd name="T35" fmla="*/ 82 h 111"/>
                <a:gd name="T36" fmla="*/ 126 w 133"/>
                <a:gd name="T37" fmla="*/ 82 h 111"/>
                <a:gd name="T38" fmla="*/ 91 w 133"/>
                <a:gd name="T39" fmla="*/ 103 h 111"/>
                <a:gd name="T40" fmla="*/ 55 w 133"/>
                <a:gd name="T41" fmla="*/ 103 h 111"/>
                <a:gd name="T42" fmla="*/ 38 w 133"/>
                <a:gd name="T43" fmla="*/ 102 h 111"/>
                <a:gd name="T44" fmla="*/ 25 w 133"/>
                <a:gd name="T45" fmla="*/ 92 h 111"/>
                <a:gd name="T46" fmla="*/ 11 w 133"/>
                <a:gd name="T47" fmla="*/ 53 h 111"/>
                <a:gd name="T48" fmla="*/ 8 w 133"/>
                <a:gd name="T49" fmla="*/ 20 h 111"/>
                <a:gd name="T50" fmla="*/ 24 w 133"/>
                <a:gd name="T51" fmla="*/ 10 h 111"/>
                <a:gd name="T52" fmla="*/ 32 w 133"/>
                <a:gd name="T53" fmla="*/ 27 h 111"/>
                <a:gd name="T54" fmla="*/ 27 w 133"/>
                <a:gd name="T55" fmla="*/ 99 h 111"/>
                <a:gd name="T56" fmla="*/ 33 w 133"/>
                <a:gd name="T57" fmla="*/ 99 h 111"/>
                <a:gd name="T58" fmla="*/ 46 w 133"/>
                <a:gd name="T59" fmla="*/ 59 h 111"/>
                <a:gd name="T60" fmla="*/ 60 w 133"/>
                <a:gd name="T61" fmla="*/ 34 h 111"/>
                <a:gd name="T62" fmla="*/ 91 w 133"/>
                <a:gd name="T63" fmla="*/ 23 h 111"/>
                <a:gd name="T64" fmla="*/ 67 w 133"/>
                <a:gd name="T65" fmla="*/ 71 h 111"/>
                <a:gd name="T66" fmla="*/ 32 w 133"/>
                <a:gd name="T67" fmla="*/ 96 h 111"/>
                <a:gd name="T68" fmla="*/ 35 w 133"/>
                <a:gd name="T69" fmla="*/ 102 h 111"/>
                <a:gd name="T70" fmla="*/ 126 w 133"/>
                <a:gd name="T71" fmla="*/ 82 h 111"/>
                <a:gd name="T72" fmla="*/ 132 w 133"/>
                <a:gd name="T73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11">
                  <a:moveTo>
                    <a:pt x="132" y="81"/>
                  </a:moveTo>
                  <a:cubicBezTo>
                    <a:pt x="128" y="63"/>
                    <a:pt x="104" y="67"/>
                    <a:pt x="90" y="70"/>
                  </a:cubicBezTo>
                  <a:cubicBezTo>
                    <a:pt x="70" y="76"/>
                    <a:pt x="50" y="85"/>
                    <a:pt x="32" y="96"/>
                  </a:cubicBezTo>
                  <a:cubicBezTo>
                    <a:pt x="33" y="98"/>
                    <a:pt x="34" y="100"/>
                    <a:pt x="35" y="102"/>
                  </a:cubicBezTo>
                  <a:cubicBezTo>
                    <a:pt x="50" y="90"/>
                    <a:pt x="68" y="81"/>
                    <a:pt x="81" y="66"/>
                  </a:cubicBezTo>
                  <a:cubicBezTo>
                    <a:pt x="90" y="56"/>
                    <a:pt x="110" y="28"/>
                    <a:pt x="92" y="15"/>
                  </a:cubicBezTo>
                  <a:cubicBezTo>
                    <a:pt x="76" y="5"/>
                    <a:pt x="57" y="26"/>
                    <a:pt x="49" y="37"/>
                  </a:cubicBezTo>
                  <a:cubicBezTo>
                    <a:pt x="38" y="55"/>
                    <a:pt x="31" y="77"/>
                    <a:pt x="27" y="98"/>
                  </a:cubicBezTo>
                  <a:cubicBezTo>
                    <a:pt x="29" y="98"/>
                    <a:pt x="31" y="98"/>
                    <a:pt x="33" y="99"/>
                  </a:cubicBezTo>
                  <a:cubicBezTo>
                    <a:pt x="36" y="73"/>
                    <a:pt x="44" y="46"/>
                    <a:pt x="37" y="21"/>
                  </a:cubicBezTo>
                  <a:cubicBezTo>
                    <a:pt x="35" y="13"/>
                    <a:pt x="30" y="4"/>
                    <a:pt x="22" y="2"/>
                  </a:cubicBezTo>
                  <a:cubicBezTo>
                    <a:pt x="15" y="0"/>
                    <a:pt x="8" y="4"/>
                    <a:pt x="4" y="11"/>
                  </a:cubicBezTo>
                  <a:cubicBezTo>
                    <a:pt x="0" y="18"/>
                    <a:pt x="1" y="28"/>
                    <a:pt x="2" y="37"/>
                  </a:cubicBezTo>
                  <a:cubicBezTo>
                    <a:pt x="4" y="52"/>
                    <a:pt x="7" y="67"/>
                    <a:pt x="13" y="81"/>
                  </a:cubicBezTo>
                  <a:cubicBezTo>
                    <a:pt x="16" y="88"/>
                    <a:pt x="20" y="104"/>
                    <a:pt x="28" y="107"/>
                  </a:cubicBezTo>
                  <a:cubicBezTo>
                    <a:pt x="33" y="109"/>
                    <a:pt x="42" y="109"/>
                    <a:pt x="48" y="109"/>
                  </a:cubicBezTo>
                  <a:cubicBezTo>
                    <a:pt x="55" y="110"/>
                    <a:pt x="63" y="110"/>
                    <a:pt x="71" y="111"/>
                  </a:cubicBezTo>
                  <a:cubicBezTo>
                    <a:pt x="89" y="111"/>
                    <a:pt x="132" y="108"/>
                    <a:pt x="132" y="82"/>
                  </a:cubicBezTo>
                  <a:cubicBezTo>
                    <a:pt x="132" y="78"/>
                    <a:pt x="126" y="78"/>
                    <a:pt x="126" y="82"/>
                  </a:cubicBezTo>
                  <a:cubicBezTo>
                    <a:pt x="126" y="97"/>
                    <a:pt x="103" y="102"/>
                    <a:pt x="91" y="103"/>
                  </a:cubicBezTo>
                  <a:cubicBezTo>
                    <a:pt x="79" y="105"/>
                    <a:pt x="67" y="105"/>
                    <a:pt x="55" y="103"/>
                  </a:cubicBezTo>
                  <a:cubicBezTo>
                    <a:pt x="49" y="103"/>
                    <a:pt x="43" y="102"/>
                    <a:pt x="38" y="102"/>
                  </a:cubicBezTo>
                  <a:cubicBezTo>
                    <a:pt x="29" y="101"/>
                    <a:pt x="28" y="99"/>
                    <a:pt x="25" y="92"/>
                  </a:cubicBezTo>
                  <a:cubicBezTo>
                    <a:pt x="19" y="79"/>
                    <a:pt x="14" y="67"/>
                    <a:pt x="11" y="53"/>
                  </a:cubicBezTo>
                  <a:cubicBezTo>
                    <a:pt x="8" y="43"/>
                    <a:pt x="6" y="31"/>
                    <a:pt x="8" y="20"/>
                  </a:cubicBezTo>
                  <a:cubicBezTo>
                    <a:pt x="9" y="12"/>
                    <a:pt x="15" y="4"/>
                    <a:pt x="24" y="10"/>
                  </a:cubicBezTo>
                  <a:cubicBezTo>
                    <a:pt x="29" y="13"/>
                    <a:pt x="31" y="21"/>
                    <a:pt x="32" y="27"/>
                  </a:cubicBezTo>
                  <a:cubicBezTo>
                    <a:pt x="36" y="50"/>
                    <a:pt x="30" y="75"/>
                    <a:pt x="27" y="99"/>
                  </a:cubicBezTo>
                  <a:cubicBezTo>
                    <a:pt x="27" y="102"/>
                    <a:pt x="33" y="103"/>
                    <a:pt x="33" y="99"/>
                  </a:cubicBezTo>
                  <a:cubicBezTo>
                    <a:pt x="36" y="86"/>
                    <a:pt x="41" y="72"/>
                    <a:pt x="46" y="59"/>
                  </a:cubicBezTo>
                  <a:cubicBezTo>
                    <a:pt x="49" y="50"/>
                    <a:pt x="53" y="41"/>
                    <a:pt x="60" y="34"/>
                  </a:cubicBezTo>
                  <a:cubicBezTo>
                    <a:pt x="65" y="28"/>
                    <a:pt x="83" y="11"/>
                    <a:pt x="91" y="23"/>
                  </a:cubicBezTo>
                  <a:cubicBezTo>
                    <a:pt x="101" y="38"/>
                    <a:pt x="78" y="62"/>
                    <a:pt x="67" y="71"/>
                  </a:cubicBezTo>
                  <a:cubicBezTo>
                    <a:pt x="56" y="80"/>
                    <a:pt x="43" y="88"/>
                    <a:pt x="32" y="96"/>
                  </a:cubicBezTo>
                  <a:cubicBezTo>
                    <a:pt x="29" y="99"/>
                    <a:pt x="31" y="104"/>
                    <a:pt x="35" y="102"/>
                  </a:cubicBezTo>
                  <a:cubicBezTo>
                    <a:pt x="48" y="94"/>
                    <a:pt x="119" y="55"/>
                    <a:pt x="126" y="82"/>
                  </a:cubicBezTo>
                  <a:cubicBezTo>
                    <a:pt x="127" y="86"/>
                    <a:pt x="133" y="85"/>
                    <a:pt x="132" y="8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6383338" y="3817938"/>
              <a:ext cx="504825" cy="428625"/>
            </a:xfrm>
            <a:custGeom>
              <a:avLst/>
              <a:gdLst>
                <a:gd name="T0" fmla="*/ 7 w 134"/>
                <a:gd name="T1" fmla="*/ 85 h 114"/>
                <a:gd name="T2" fmla="*/ 99 w 134"/>
                <a:gd name="T3" fmla="*/ 105 h 114"/>
                <a:gd name="T4" fmla="*/ 102 w 134"/>
                <a:gd name="T5" fmla="*/ 99 h 114"/>
                <a:gd name="T6" fmla="*/ 67 w 134"/>
                <a:gd name="T7" fmla="*/ 74 h 114"/>
                <a:gd name="T8" fmla="*/ 43 w 134"/>
                <a:gd name="T9" fmla="*/ 26 h 114"/>
                <a:gd name="T10" fmla="*/ 74 w 134"/>
                <a:gd name="T11" fmla="*/ 37 h 114"/>
                <a:gd name="T12" fmla="*/ 88 w 134"/>
                <a:gd name="T13" fmla="*/ 62 h 114"/>
                <a:gd name="T14" fmla="*/ 100 w 134"/>
                <a:gd name="T15" fmla="*/ 102 h 114"/>
                <a:gd name="T16" fmla="*/ 106 w 134"/>
                <a:gd name="T17" fmla="*/ 102 h 114"/>
                <a:gd name="T18" fmla="*/ 101 w 134"/>
                <a:gd name="T19" fmla="*/ 31 h 114"/>
                <a:gd name="T20" fmla="*/ 108 w 134"/>
                <a:gd name="T21" fmla="*/ 14 h 114"/>
                <a:gd name="T22" fmla="*/ 126 w 134"/>
                <a:gd name="T23" fmla="*/ 22 h 114"/>
                <a:gd name="T24" fmla="*/ 123 w 134"/>
                <a:gd name="T25" fmla="*/ 56 h 114"/>
                <a:gd name="T26" fmla="*/ 110 w 134"/>
                <a:gd name="T27" fmla="*/ 93 h 114"/>
                <a:gd name="T28" fmla="*/ 98 w 134"/>
                <a:gd name="T29" fmla="*/ 105 h 114"/>
                <a:gd name="T30" fmla="*/ 80 w 134"/>
                <a:gd name="T31" fmla="*/ 106 h 114"/>
                <a:gd name="T32" fmla="*/ 45 w 134"/>
                <a:gd name="T33" fmla="*/ 107 h 114"/>
                <a:gd name="T34" fmla="*/ 8 w 134"/>
                <a:gd name="T35" fmla="*/ 85 h 114"/>
                <a:gd name="T36" fmla="*/ 1 w 134"/>
                <a:gd name="T37" fmla="*/ 85 h 114"/>
                <a:gd name="T38" fmla="*/ 51 w 134"/>
                <a:gd name="T39" fmla="*/ 114 h 114"/>
                <a:gd name="T40" fmla="*/ 94 w 134"/>
                <a:gd name="T41" fmla="*/ 111 h 114"/>
                <a:gd name="T42" fmla="*/ 108 w 134"/>
                <a:gd name="T43" fmla="*/ 110 h 114"/>
                <a:gd name="T44" fmla="*/ 117 w 134"/>
                <a:gd name="T45" fmla="*/ 93 h 114"/>
                <a:gd name="T46" fmla="*/ 130 w 134"/>
                <a:gd name="T47" fmla="*/ 53 h 114"/>
                <a:gd name="T48" fmla="*/ 132 w 134"/>
                <a:gd name="T49" fmla="*/ 20 h 114"/>
                <a:gd name="T50" fmla="*/ 100 w 134"/>
                <a:gd name="T51" fmla="*/ 16 h 114"/>
                <a:gd name="T52" fmla="*/ 100 w 134"/>
                <a:gd name="T53" fmla="*/ 102 h 114"/>
                <a:gd name="T54" fmla="*/ 106 w 134"/>
                <a:gd name="T55" fmla="*/ 101 h 114"/>
                <a:gd name="T56" fmla="*/ 85 w 134"/>
                <a:gd name="T57" fmla="*/ 42 h 114"/>
                <a:gd name="T58" fmla="*/ 42 w 134"/>
                <a:gd name="T59" fmla="*/ 18 h 114"/>
                <a:gd name="T60" fmla="*/ 52 w 134"/>
                <a:gd name="T61" fmla="*/ 68 h 114"/>
                <a:gd name="T62" fmla="*/ 99 w 134"/>
                <a:gd name="T63" fmla="*/ 105 h 114"/>
                <a:gd name="T64" fmla="*/ 102 w 134"/>
                <a:gd name="T65" fmla="*/ 99 h 114"/>
                <a:gd name="T66" fmla="*/ 43 w 134"/>
                <a:gd name="T67" fmla="*/ 73 h 114"/>
                <a:gd name="T68" fmla="*/ 1 w 134"/>
                <a:gd name="T69" fmla="*/ 84 h 114"/>
                <a:gd name="T70" fmla="*/ 7 w 134"/>
                <a:gd name="T71" fmla="*/ 8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114">
                  <a:moveTo>
                    <a:pt x="7" y="85"/>
                  </a:moveTo>
                  <a:cubicBezTo>
                    <a:pt x="14" y="58"/>
                    <a:pt x="86" y="97"/>
                    <a:pt x="99" y="105"/>
                  </a:cubicBezTo>
                  <a:cubicBezTo>
                    <a:pt x="102" y="107"/>
                    <a:pt x="105" y="102"/>
                    <a:pt x="102" y="99"/>
                  </a:cubicBezTo>
                  <a:cubicBezTo>
                    <a:pt x="90" y="91"/>
                    <a:pt x="78" y="83"/>
                    <a:pt x="67" y="74"/>
                  </a:cubicBezTo>
                  <a:cubicBezTo>
                    <a:pt x="56" y="65"/>
                    <a:pt x="32" y="41"/>
                    <a:pt x="43" y="26"/>
                  </a:cubicBezTo>
                  <a:cubicBezTo>
                    <a:pt x="51" y="14"/>
                    <a:pt x="69" y="31"/>
                    <a:pt x="74" y="37"/>
                  </a:cubicBezTo>
                  <a:cubicBezTo>
                    <a:pt x="80" y="44"/>
                    <a:pt x="84" y="53"/>
                    <a:pt x="88" y="62"/>
                  </a:cubicBezTo>
                  <a:cubicBezTo>
                    <a:pt x="93" y="75"/>
                    <a:pt x="98" y="89"/>
                    <a:pt x="100" y="102"/>
                  </a:cubicBezTo>
                  <a:cubicBezTo>
                    <a:pt x="101" y="106"/>
                    <a:pt x="107" y="105"/>
                    <a:pt x="106" y="102"/>
                  </a:cubicBezTo>
                  <a:cubicBezTo>
                    <a:pt x="104" y="78"/>
                    <a:pt x="98" y="54"/>
                    <a:pt x="101" y="31"/>
                  </a:cubicBezTo>
                  <a:cubicBezTo>
                    <a:pt x="102" y="25"/>
                    <a:pt x="104" y="18"/>
                    <a:pt x="108" y="14"/>
                  </a:cubicBezTo>
                  <a:cubicBezTo>
                    <a:pt x="116" y="7"/>
                    <a:pt x="124" y="13"/>
                    <a:pt x="126" y="22"/>
                  </a:cubicBezTo>
                  <a:cubicBezTo>
                    <a:pt x="128" y="33"/>
                    <a:pt x="125" y="46"/>
                    <a:pt x="123" y="56"/>
                  </a:cubicBezTo>
                  <a:cubicBezTo>
                    <a:pt x="120" y="69"/>
                    <a:pt x="115" y="81"/>
                    <a:pt x="110" y="93"/>
                  </a:cubicBezTo>
                  <a:cubicBezTo>
                    <a:pt x="107" y="100"/>
                    <a:pt x="105" y="104"/>
                    <a:pt x="98" y="105"/>
                  </a:cubicBezTo>
                  <a:cubicBezTo>
                    <a:pt x="92" y="105"/>
                    <a:pt x="86" y="106"/>
                    <a:pt x="80" y="106"/>
                  </a:cubicBezTo>
                  <a:cubicBezTo>
                    <a:pt x="69" y="107"/>
                    <a:pt x="57" y="108"/>
                    <a:pt x="45" y="107"/>
                  </a:cubicBezTo>
                  <a:cubicBezTo>
                    <a:pt x="33" y="105"/>
                    <a:pt x="8" y="101"/>
                    <a:pt x="8" y="85"/>
                  </a:cubicBezTo>
                  <a:cubicBezTo>
                    <a:pt x="7" y="81"/>
                    <a:pt x="1" y="81"/>
                    <a:pt x="1" y="85"/>
                  </a:cubicBezTo>
                  <a:cubicBezTo>
                    <a:pt x="2" y="107"/>
                    <a:pt x="34" y="112"/>
                    <a:pt x="51" y="114"/>
                  </a:cubicBezTo>
                  <a:cubicBezTo>
                    <a:pt x="66" y="114"/>
                    <a:pt x="80" y="113"/>
                    <a:pt x="94" y="111"/>
                  </a:cubicBezTo>
                  <a:cubicBezTo>
                    <a:pt x="98" y="111"/>
                    <a:pt x="105" y="112"/>
                    <a:pt x="108" y="110"/>
                  </a:cubicBezTo>
                  <a:cubicBezTo>
                    <a:pt x="112" y="107"/>
                    <a:pt x="115" y="97"/>
                    <a:pt x="117" y="93"/>
                  </a:cubicBezTo>
                  <a:cubicBezTo>
                    <a:pt x="123" y="80"/>
                    <a:pt x="127" y="67"/>
                    <a:pt x="130" y="53"/>
                  </a:cubicBezTo>
                  <a:cubicBezTo>
                    <a:pt x="132" y="42"/>
                    <a:pt x="134" y="31"/>
                    <a:pt x="132" y="20"/>
                  </a:cubicBezTo>
                  <a:cubicBezTo>
                    <a:pt x="128" y="2"/>
                    <a:pt x="108" y="0"/>
                    <a:pt x="100" y="16"/>
                  </a:cubicBezTo>
                  <a:cubicBezTo>
                    <a:pt x="87" y="41"/>
                    <a:pt x="97" y="75"/>
                    <a:pt x="100" y="102"/>
                  </a:cubicBezTo>
                  <a:cubicBezTo>
                    <a:pt x="102" y="101"/>
                    <a:pt x="104" y="101"/>
                    <a:pt x="106" y="101"/>
                  </a:cubicBezTo>
                  <a:cubicBezTo>
                    <a:pt x="102" y="81"/>
                    <a:pt x="96" y="59"/>
                    <a:pt x="85" y="42"/>
                  </a:cubicBezTo>
                  <a:cubicBezTo>
                    <a:pt x="78" y="30"/>
                    <a:pt x="58" y="7"/>
                    <a:pt x="42" y="18"/>
                  </a:cubicBezTo>
                  <a:cubicBezTo>
                    <a:pt x="24" y="30"/>
                    <a:pt x="42" y="57"/>
                    <a:pt x="52" y="68"/>
                  </a:cubicBezTo>
                  <a:cubicBezTo>
                    <a:pt x="65" y="83"/>
                    <a:pt x="83" y="93"/>
                    <a:pt x="99" y="105"/>
                  </a:cubicBezTo>
                  <a:cubicBezTo>
                    <a:pt x="100" y="103"/>
                    <a:pt x="101" y="101"/>
                    <a:pt x="102" y="99"/>
                  </a:cubicBezTo>
                  <a:cubicBezTo>
                    <a:pt x="84" y="88"/>
                    <a:pt x="64" y="79"/>
                    <a:pt x="43" y="73"/>
                  </a:cubicBezTo>
                  <a:cubicBezTo>
                    <a:pt x="30" y="70"/>
                    <a:pt x="6" y="66"/>
                    <a:pt x="1" y="84"/>
                  </a:cubicBezTo>
                  <a:cubicBezTo>
                    <a:pt x="0" y="88"/>
                    <a:pt x="6" y="89"/>
                    <a:pt x="7" y="8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6410325" y="4076701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19 h 359"/>
                <a:gd name="T6" fmla="*/ 12 w 411"/>
                <a:gd name="T7" fmla="*/ 239 h 359"/>
                <a:gd name="T8" fmla="*/ 80 w 411"/>
                <a:gd name="T9" fmla="*/ 328 h 359"/>
                <a:gd name="T10" fmla="*/ 203 w 411"/>
                <a:gd name="T11" fmla="*/ 358 h 359"/>
                <a:gd name="T12" fmla="*/ 324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19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0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4" y="329"/>
                  </a:cubicBezTo>
                  <a:cubicBezTo>
                    <a:pt x="404" y="277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7151688" y="4792663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36"/>
            <p:cNvSpPr>
              <a:spLocks noChangeArrowheads="1"/>
            </p:cNvSpPr>
            <p:nvPr/>
          </p:nvSpPr>
          <p:spPr bwMode="auto">
            <a:xfrm>
              <a:off x="7099300" y="4770438"/>
              <a:ext cx="119063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6783388" y="4699001"/>
              <a:ext cx="104775" cy="74613"/>
            </a:xfrm>
            <a:custGeom>
              <a:avLst/>
              <a:gdLst>
                <a:gd name="T0" fmla="*/ 1 w 28"/>
                <a:gd name="T1" fmla="*/ 2 h 20"/>
                <a:gd name="T2" fmla="*/ 23 w 28"/>
                <a:gd name="T3" fmla="*/ 19 h 20"/>
                <a:gd name="T4" fmla="*/ 23 w 28"/>
                <a:gd name="T5" fmla="*/ 10 h 20"/>
                <a:gd name="T6" fmla="*/ 4 w 28"/>
                <a:gd name="T7" fmla="*/ 1 h 20"/>
                <a:gd name="T8" fmla="*/ 1 w 2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1" y="2"/>
                  </a:moveTo>
                  <a:cubicBezTo>
                    <a:pt x="1" y="13"/>
                    <a:pt x="12" y="20"/>
                    <a:pt x="23" y="19"/>
                  </a:cubicBezTo>
                  <a:cubicBezTo>
                    <a:pt x="28" y="18"/>
                    <a:pt x="28" y="10"/>
                    <a:pt x="23" y="10"/>
                  </a:cubicBezTo>
                  <a:cubicBezTo>
                    <a:pt x="15" y="10"/>
                    <a:pt x="9" y="6"/>
                    <a:pt x="4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38"/>
            <p:cNvSpPr>
              <a:spLocks noChangeArrowheads="1"/>
            </p:cNvSpPr>
            <p:nvPr/>
          </p:nvSpPr>
          <p:spPr bwMode="auto">
            <a:xfrm>
              <a:off x="7319963" y="4687888"/>
              <a:ext cx="185738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139"/>
            <p:cNvSpPr>
              <a:spLocks noChangeArrowheads="1"/>
            </p:cNvSpPr>
            <p:nvPr/>
          </p:nvSpPr>
          <p:spPr bwMode="auto">
            <a:xfrm>
              <a:off x="6816725" y="4687888"/>
              <a:ext cx="184150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7429500" y="4699001"/>
              <a:ext cx="104775" cy="74613"/>
            </a:xfrm>
            <a:custGeom>
              <a:avLst/>
              <a:gdLst>
                <a:gd name="T0" fmla="*/ 24 w 28"/>
                <a:gd name="T1" fmla="*/ 1 h 20"/>
                <a:gd name="T2" fmla="*/ 6 w 28"/>
                <a:gd name="T3" fmla="*/ 10 h 20"/>
                <a:gd name="T4" fmla="*/ 6 w 28"/>
                <a:gd name="T5" fmla="*/ 19 h 20"/>
                <a:gd name="T6" fmla="*/ 28 w 28"/>
                <a:gd name="T7" fmla="*/ 2 h 20"/>
                <a:gd name="T8" fmla="*/ 24 w 28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4" y="1"/>
                  </a:moveTo>
                  <a:cubicBezTo>
                    <a:pt x="19" y="6"/>
                    <a:pt x="13" y="10"/>
                    <a:pt x="6" y="10"/>
                  </a:cubicBezTo>
                  <a:cubicBezTo>
                    <a:pt x="0" y="10"/>
                    <a:pt x="0" y="18"/>
                    <a:pt x="6" y="19"/>
                  </a:cubicBezTo>
                  <a:cubicBezTo>
                    <a:pt x="16" y="20"/>
                    <a:pt x="27" y="13"/>
                    <a:pt x="28" y="2"/>
                  </a:cubicBezTo>
                  <a:cubicBezTo>
                    <a:pt x="28" y="0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7042150" y="4894263"/>
              <a:ext cx="247650" cy="98425"/>
            </a:xfrm>
            <a:custGeom>
              <a:avLst/>
              <a:gdLst>
                <a:gd name="T0" fmla="*/ 2 w 66"/>
                <a:gd name="T1" fmla="*/ 7 h 26"/>
                <a:gd name="T2" fmla="*/ 62 w 66"/>
                <a:gd name="T3" fmla="*/ 10 h 26"/>
                <a:gd name="T4" fmla="*/ 55 w 66"/>
                <a:gd name="T5" fmla="*/ 4 h 26"/>
                <a:gd name="T6" fmla="*/ 6 w 66"/>
                <a:gd name="T7" fmla="*/ 3 h 26"/>
                <a:gd name="T8" fmla="*/ 2 w 6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6">
                  <a:moveTo>
                    <a:pt x="2" y="7"/>
                  </a:moveTo>
                  <a:cubicBezTo>
                    <a:pt x="16" y="24"/>
                    <a:pt x="46" y="26"/>
                    <a:pt x="62" y="10"/>
                  </a:cubicBezTo>
                  <a:cubicBezTo>
                    <a:pt x="66" y="6"/>
                    <a:pt x="60" y="0"/>
                    <a:pt x="55" y="4"/>
                  </a:cubicBezTo>
                  <a:cubicBezTo>
                    <a:pt x="42" y="17"/>
                    <a:pt x="20" y="15"/>
                    <a:pt x="6" y="3"/>
                  </a:cubicBezTo>
                  <a:cubicBezTo>
                    <a:pt x="3" y="1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6094413" y="4781551"/>
              <a:ext cx="777875" cy="188913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0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6102350" y="5018088"/>
              <a:ext cx="725488" cy="65088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1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2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7445375" y="4781551"/>
              <a:ext cx="781050" cy="188913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7489825" y="5018088"/>
              <a:ext cx="730250" cy="65088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1"/>
                    <a:pt x="129" y="11"/>
                    <a:pt x="191" y="16"/>
                  </a:cubicBezTo>
                  <a:cubicBezTo>
                    <a:pt x="194" y="17"/>
                    <a:pt x="194" y="12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6715125" y="4221163"/>
              <a:ext cx="255588" cy="311150"/>
            </a:xfrm>
            <a:custGeom>
              <a:avLst/>
              <a:gdLst>
                <a:gd name="T0" fmla="*/ 28 w 68"/>
                <a:gd name="T1" fmla="*/ 1 h 83"/>
                <a:gd name="T2" fmla="*/ 4 w 68"/>
                <a:gd name="T3" fmla="*/ 57 h 83"/>
                <a:gd name="T4" fmla="*/ 64 w 68"/>
                <a:gd name="T5" fmla="*/ 78 h 83"/>
                <a:gd name="T6" fmla="*/ 63 w 68"/>
                <a:gd name="T7" fmla="*/ 70 h 83"/>
                <a:gd name="T8" fmla="*/ 11 w 68"/>
                <a:gd name="T9" fmla="*/ 48 h 83"/>
                <a:gd name="T10" fmla="*/ 30 w 68"/>
                <a:gd name="T11" fmla="*/ 3 h 83"/>
                <a:gd name="T12" fmla="*/ 28 w 68"/>
                <a:gd name="T1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83">
                  <a:moveTo>
                    <a:pt x="28" y="1"/>
                  </a:moveTo>
                  <a:cubicBezTo>
                    <a:pt x="15" y="15"/>
                    <a:pt x="0" y="37"/>
                    <a:pt x="4" y="57"/>
                  </a:cubicBezTo>
                  <a:cubicBezTo>
                    <a:pt x="8" y="80"/>
                    <a:pt x="47" y="83"/>
                    <a:pt x="64" y="78"/>
                  </a:cubicBezTo>
                  <a:cubicBezTo>
                    <a:pt x="68" y="77"/>
                    <a:pt x="68" y="70"/>
                    <a:pt x="63" y="70"/>
                  </a:cubicBezTo>
                  <a:cubicBezTo>
                    <a:pt x="46" y="72"/>
                    <a:pt x="10" y="72"/>
                    <a:pt x="11" y="48"/>
                  </a:cubicBezTo>
                  <a:cubicBezTo>
                    <a:pt x="12" y="32"/>
                    <a:pt x="21" y="17"/>
                    <a:pt x="30" y="3"/>
                  </a:cubicBezTo>
                  <a:cubicBezTo>
                    <a:pt x="30" y="2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6921500" y="4216401"/>
              <a:ext cx="290513" cy="346075"/>
            </a:xfrm>
            <a:custGeom>
              <a:avLst/>
              <a:gdLst>
                <a:gd name="T0" fmla="*/ 14 w 77"/>
                <a:gd name="T1" fmla="*/ 1 h 92"/>
                <a:gd name="T2" fmla="*/ 1 w 77"/>
                <a:gd name="T3" fmla="*/ 38 h 92"/>
                <a:gd name="T4" fmla="*/ 8 w 77"/>
                <a:gd name="T5" fmla="*/ 78 h 92"/>
                <a:gd name="T6" fmla="*/ 37 w 77"/>
                <a:gd name="T7" fmla="*/ 90 h 92"/>
                <a:gd name="T8" fmla="*/ 72 w 77"/>
                <a:gd name="T9" fmla="*/ 87 h 92"/>
                <a:gd name="T10" fmla="*/ 69 w 77"/>
                <a:gd name="T11" fmla="*/ 79 h 92"/>
                <a:gd name="T12" fmla="*/ 43 w 77"/>
                <a:gd name="T13" fmla="*/ 82 h 92"/>
                <a:gd name="T14" fmla="*/ 28 w 77"/>
                <a:gd name="T15" fmla="*/ 79 h 92"/>
                <a:gd name="T16" fmla="*/ 11 w 77"/>
                <a:gd name="T17" fmla="*/ 66 h 92"/>
                <a:gd name="T18" fmla="*/ 17 w 77"/>
                <a:gd name="T19" fmla="*/ 3 h 92"/>
                <a:gd name="T20" fmla="*/ 14 w 77"/>
                <a:gd name="T21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92">
                  <a:moveTo>
                    <a:pt x="14" y="1"/>
                  </a:moveTo>
                  <a:cubicBezTo>
                    <a:pt x="6" y="12"/>
                    <a:pt x="2" y="25"/>
                    <a:pt x="1" y="38"/>
                  </a:cubicBezTo>
                  <a:cubicBezTo>
                    <a:pt x="0" y="50"/>
                    <a:pt x="0" y="68"/>
                    <a:pt x="8" y="78"/>
                  </a:cubicBezTo>
                  <a:cubicBezTo>
                    <a:pt x="14" y="86"/>
                    <a:pt x="28" y="89"/>
                    <a:pt x="37" y="90"/>
                  </a:cubicBezTo>
                  <a:cubicBezTo>
                    <a:pt x="49" y="92"/>
                    <a:pt x="61" y="92"/>
                    <a:pt x="72" y="87"/>
                  </a:cubicBezTo>
                  <a:cubicBezTo>
                    <a:pt x="77" y="85"/>
                    <a:pt x="74" y="77"/>
                    <a:pt x="69" y="79"/>
                  </a:cubicBezTo>
                  <a:cubicBezTo>
                    <a:pt x="60" y="82"/>
                    <a:pt x="52" y="82"/>
                    <a:pt x="43" y="82"/>
                  </a:cubicBezTo>
                  <a:cubicBezTo>
                    <a:pt x="38" y="81"/>
                    <a:pt x="33" y="80"/>
                    <a:pt x="28" y="79"/>
                  </a:cubicBezTo>
                  <a:cubicBezTo>
                    <a:pt x="19" y="77"/>
                    <a:pt x="14" y="75"/>
                    <a:pt x="11" y="66"/>
                  </a:cubicBezTo>
                  <a:cubicBezTo>
                    <a:pt x="4" y="45"/>
                    <a:pt x="9" y="22"/>
                    <a:pt x="17" y="3"/>
                  </a:cubicBezTo>
                  <a:cubicBezTo>
                    <a:pt x="18" y="1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7132638" y="4194176"/>
              <a:ext cx="315913" cy="373063"/>
            </a:xfrm>
            <a:custGeom>
              <a:avLst/>
              <a:gdLst>
                <a:gd name="T0" fmla="*/ 8 w 84"/>
                <a:gd name="T1" fmla="*/ 3 h 99"/>
                <a:gd name="T2" fmla="*/ 1 w 84"/>
                <a:gd name="T3" fmla="*/ 58 h 99"/>
                <a:gd name="T4" fmla="*/ 14 w 84"/>
                <a:gd name="T5" fmla="*/ 92 h 99"/>
                <a:gd name="T6" fmla="*/ 47 w 84"/>
                <a:gd name="T7" fmla="*/ 97 h 99"/>
                <a:gd name="T8" fmla="*/ 79 w 84"/>
                <a:gd name="T9" fmla="*/ 87 h 99"/>
                <a:gd name="T10" fmla="*/ 73 w 84"/>
                <a:gd name="T11" fmla="*/ 80 h 99"/>
                <a:gd name="T12" fmla="*/ 45 w 84"/>
                <a:gd name="T13" fmla="*/ 88 h 99"/>
                <a:gd name="T14" fmla="*/ 17 w 84"/>
                <a:gd name="T15" fmla="*/ 84 h 99"/>
                <a:gd name="T16" fmla="*/ 8 w 84"/>
                <a:gd name="T17" fmla="*/ 46 h 99"/>
                <a:gd name="T18" fmla="*/ 13 w 84"/>
                <a:gd name="T19" fmla="*/ 4 h 99"/>
                <a:gd name="T20" fmla="*/ 8 w 84"/>
                <a:gd name="T21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9">
                  <a:moveTo>
                    <a:pt x="8" y="3"/>
                  </a:moveTo>
                  <a:cubicBezTo>
                    <a:pt x="4" y="21"/>
                    <a:pt x="0" y="40"/>
                    <a:pt x="1" y="58"/>
                  </a:cubicBezTo>
                  <a:cubicBezTo>
                    <a:pt x="2" y="70"/>
                    <a:pt x="3" y="85"/>
                    <a:pt x="14" y="92"/>
                  </a:cubicBezTo>
                  <a:cubicBezTo>
                    <a:pt x="23" y="99"/>
                    <a:pt x="36" y="98"/>
                    <a:pt x="47" y="97"/>
                  </a:cubicBezTo>
                  <a:cubicBezTo>
                    <a:pt x="58" y="96"/>
                    <a:pt x="70" y="94"/>
                    <a:pt x="79" y="87"/>
                  </a:cubicBezTo>
                  <a:cubicBezTo>
                    <a:pt x="84" y="83"/>
                    <a:pt x="77" y="77"/>
                    <a:pt x="73" y="80"/>
                  </a:cubicBezTo>
                  <a:cubicBezTo>
                    <a:pt x="65" y="86"/>
                    <a:pt x="55" y="88"/>
                    <a:pt x="45" y="88"/>
                  </a:cubicBezTo>
                  <a:cubicBezTo>
                    <a:pt x="37" y="89"/>
                    <a:pt x="23" y="90"/>
                    <a:pt x="17" y="84"/>
                  </a:cubicBezTo>
                  <a:cubicBezTo>
                    <a:pt x="8" y="75"/>
                    <a:pt x="8" y="57"/>
                    <a:pt x="8" y="46"/>
                  </a:cubicBezTo>
                  <a:cubicBezTo>
                    <a:pt x="8" y="32"/>
                    <a:pt x="10" y="18"/>
                    <a:pt x="13" y="4"/>
                  </a:cubicBezTo>
                  <a:cubicBezTo>
                    <a:pt x="14" y="1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7316788" y="4227513"/>
              <a:ext cx="323850" cy="334963"/>
            </a:xfrm>
            <a:custGeom>
              <a:avLst/>
              <a:gdLst>
                <a:gd name="T0" fmla="*/ 4 w 86"/>
                <a:gd name="T1" fmla="*/ 3 h 89"/>
                <a:gd name="T2" fmla="*/ 21 w 86"/>
                <a:gd name="T3" fmla="*/ 76 h 89"/>
                <a:gd name="T4" fmla="*/ 83 w 86"/>
                <a:gd name="T5" fmla="*/ 54 h 89"/>
                <a:gd name="T6" fmla="*/ 76 w 86"/>
                <a:gd name="T7" fmla="*/ 50 h 89"/>
                <a:gd name="T8" fmla="*/ 20 w 86"/>
                <a:gd name="T9" fmla="*/ 64 h 89"/>
                <a:gd name="T10" fmla="*/ 8 w 86"/>
                <a:gd name="T11" fmla="*/ 3 h 89"/>
                <a:gd name="T12" fmla="*/ 4 w 86"/>
                <a:gd name="T1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9">
                  <a:moveTo>
                    <a:pt x="4" y="3"/>
                  </a:moveTo>
                  <a:cubicBezTo>
                    <a:pt x="2" y="25"/>
                    <a:pt x="0" y="63"/>
                    <a:pt x="21" y="76"/>
                  </a:cubicBezTo>
                  <a:cubicBezTo>
                    <a:pt x="41" y="89"/>
                    <a:pt x="74" y="73"/>
                    <a:pt x="83" y="54"/>
                  </a:cubicBezTo>
                  <a:cubicBezTo>
                    <a:pt x="86" y="49"/>
                    <a:pt x="79" y="45"/>
                    <a:pt x="76" y="50"/>
                  </a:cubicBezTo>
                  <a:cubicBezTo>
                    <a:pt x="67" y="65"/>
                    <a:pt x="34" y="82"/>
                    <a:pt x="20" y="64"/>
                  </a:cubicBezTo>
                  <a:cubicBezTo>
                    <a:pt x="9" y="48"/>
                    <a:pt x="8" y="22"/>
                    <a:pt x="8" y="3"/>
                  </a:cubicBezTo>
                  <a:cubicBezTo>
                    <a:pt x="8" y="0"/>
                    <a:pt x="4" y="0"/>
                    <a:pt x="4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6756400" y="5454651"/>
              <a:ext cx="304800" cy="227013"/>
            </a:xfrm>
            <a:custGeom>
              <a:avLst/>
              <a:gdLst>
                <a:gd name="T0" fmla="*/ 1 w 81"/>
                <a:gd name="T1" fmla="*/ 56 h 60"/>
                <a:gd name="T2" fmla="*/ 47 w 81"/>
                <a:gd name="T3" fmla="*/ 45 h 60"/>
                <a:gd name="T4" fmla="*/ 80 w 81"/>
                <a:gd name="T5" fmla="*/ 6 h 60"/>
                <a:gd name="T6" fmla="*/ 75 w 81"/>
                <a:gd name="T7" fmla="*/ 3 h 60"/>
                <a:gd name="T8" fmla="*/ 44 w 81"/>
                <a:gd name="T9" fmla="*/ 39 h 60"/>
                <a:gd name="T10" fmla="*/ 1 w 81"/>
                <a:gd name="T11" fmla="*/ 54 h 60"/>
                <a:gd name="T12" fmla="*/ 1 w 81"/>
                <a:gd name="T13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0">
                  <a:moveTo>
                    <a:pt x="1" y="56"/>
                  </a:moveTo>
                  <a:cubicBezTo>
                    <a:pt x="16" y="60"/>
                    <a:pt x="34" y="52"/>
                    <a:pt x="47" y="45"/>
                  </a:cubicBezTo>
                  <a:cubicBezTo>
                    <a:pt x="62" y="36"/>
                    <a:pt x="73" y="22"/>
                    <a:pt x="80" y="6"/>
                  </a:cubicBezTo>
                  <a:cubicBezTo>
                    <a:pt x="81" y="3"/>
                    <a:pt x="76" y="0"/>
                    <a:pt x="75" y="3"/>
                  </a:cubicBezTo>
                  <a:cubicBezTo>
                    <a:pt x="68" y="18"/>
                    <a:pt x="57" y="31"/>
                    <a:pt x="44" y="39"/>
                  </a:cubicBezTo>
                  <a:cubicBezTo>
                    <a:pt x="30" y="48"/>
                    <a:pt x="16" y="50"/>
                    <a:pt x="1" y="54"/>
                  </a:cubicBezTo>
                  <a:cubicBezTo>
                    <a:pt x="0" y="54"/>
                    <a:pt x="0" y="55"/>
                    <a:pt x="1" y="56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6846888" y="5602288"/>
              <a:ext cx="44450" cy="90488"/>
            </a:xfrm>
            <a:custGeom>
              <a:avLst/>
              <a:gdLst>
                <a:gd name="T0" fmla="*/ 0 w 12"/>
                <a:gd name="T1" fmla="*/ 3 h 24"/>
                <a:gd name="T2" fmla="*/ 5 w 12"/>
                <a:gd name="T3" fmla="*/ 20 h 24"/>
                <a:gd name="T4" fmla="*/ 11 w 12"/>
                <a:gd name="T5" fmla="*/ 18 h 24"/>
                <a:gd name="T6" fmla="*/ 3 w 12"/>
                <a:gd name="T7" fmla="*/ 1 h 24"/>
                <a:gd name="T8" fmla="*/ 0 w 12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0" y="3"/>
                  </a:moveTo>
                  <a:cubicBezTo>
                    <a:pt x="1" y="9"/>
                    <a:pt x="4" y="14"/>
                    <a:pt x="5" y="20"/>
                  </a:cubicBezTo>
                  <a:cubicBezTo>
                    <a:pt x="6" y="24"/>
                    <a:pt x="12" y="22"/>
                    <a:pt x="11" y="18"/>
                  </a:cubicBezTo>
                  <a:cubicBezTo>
                    <a:pt x="9" y="12"/>
                    <a:pt x="7" y="6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6910388" y="5564188"/>
              <a:ext cx="68263" cy="82550"/>
            </a:xfrm>
            <a:custGeom>
              <a:avLst/>
              <a:gdLst>
                <a:gd name="T0" fmla="*/ 0 w 18"/>
                <a:gd name="T1" fmla="*/ 2 h 22"/>
                <a:gd name="T2" fmla="*/ 5 w 18"/>
                <a:gd name="T3" fmla="*/ 11 h 22"/>
                <a:gd name="T4" fmla="*/ 10 w 18"/>
                <a:gd name="T5" fmla="*/ 19 h 22"/>
                <a:gd name="T6" fmla="*/ 16 w 18"/>
                <a:gd name="T7" fmla="*/ 15 h 22"/>
                <a:gd name="T8" fmla="*/ 9 w 18"/>
                <a:gd name="T9" fmla="*/ 7 h 22"/>
                <a:gd name="T10" fmla="*/ 3 w 18"/>
                <a:gd name="T11" fmla="*/ 1 h 22"/>
                <a:gd name="T12" fmla="*/ 0 w 1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8" y="16"/>
                    <a:pt x="10" y="19"/>
                  </a:cubicBezTo>
                  <a:cubicBezTo>
                    <a:pt x="13" y="22"/>
                    <a:pt x="18" y="18"/>
                    <a:pt x="16" y="15"/>
                  </a:cubicBezTo>
                  <a:cubicBezTo>
                    <a:pt x="14" y="12"/>
                    <a:pt x="12" y="10"/>
                    <a:pt x="9" y="7"/>
                  </a:cubicBezTo>
                  <a:cubicBezTo>
                    <a:pt x="7" y="5"/>
                    <a:pt x="5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6967538" y="5514976"/>
              <a:ext cx="77788" cy="68263"/>
            </a:xfrm>
            <a:custGeom>
              <a:avLst/>
              <a:gdLst>
                <a:gd name="T0" fmla="*/ 0 w 21"/>
                <a:gd name="T1" fmla="*/ 3 h 18"/>
                <a:gd name="T2" fmla="*/ 7 w 21"/>
                <a:gd name="T3" fmla="*/ 9 h 18"/>
                <a:gd name="T4" fmla="*/ 14 w 21"/>
                <a:gd name="T5" fmla="*/ 15 h 18"/>
                <a:gd name="T6" fmla="*/ 19 w 21"/>
                <a:gd name="T7" fmla="*/ 10 h 18"/>
                <a:gd name="T8" fmla="*/ 11 w 21"/>
                <a:gd name="T9" fmla="*/ 4 h 18"/>
                <a:gd name="T10" fmla="*/ 2 w 21"/>
                <a:gd name="T11" fmla="*/ 0 h 18"/>
                <a:gd name="T12" fmla="*/ 0 w 21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3"/>
                  </a:moveTo>
                  <a:cubicBezTo>
                    <a:pt x="2" y="5"/>
                    <a:pt x="5" y="7"/>
                    <a:pt x="7" y="9"/>
                  </a:cubicBezTo>
                  <a:cubicBezTo>
                    <a:pt x="9" y="11"/>
                    <a:pt x="12" y="13"/>
                    <a:pt x="14" y="15"/>
                  </a:cubicBezTo>
                  <a:cubicBezTo>
                    <a:pt x="18" y="18"/>
                    <a:pt x="21" y="13"/>
                    <a:pt x="19" y="10"/>
                  </a:cubicBezTo>
                  <a:cubicBezTo>
                    <a:pt x="16" y="7"/>
                    <a:pt x="13" y="5"/>
                    <a:pt x="11" y="4"/>
                  </a:cubicBezTo>
                  <a:cubicBezTo>
                    <a:pt x="8" y="2"/>
                    <a:pt x="5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7594600" y="4243388"/>
              <a:ext cx="214313" cy="236538"/>
            </a:xfrm>
            <a:custGeom>
              <a:avLst/>
              <a:gdLst>
                <a:gd name="T0" fmla="*/ 1 w 57"/>
                <a:gd name="T1" fmla="*/ 2 h 63"/>
                <a:gd name="T2" fmla="*/ 49 w 57"/>
                <a:gd name="T3" fmla="*/ 59 h 63"/>
                <a:gd name="T4" fmla="*/ 55 w 57"/>
                <a:gd name="T5" fmla="*/ 56 h 63"/>
                <a:gd name="T6" fmla="*/ 2 w 57"/>
                <a:gd name="T7" fmla="*/ 0 h 63"/>
                <a:gd name="T8" fmla="*/ 1 w 57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3">
                  <a:moveTo>
                    <a:pt x="1" y="2"/>
                  </a:moveTo>
                  <a:cubicBezTo>
                    <a:pt x="21" y="17"/>
                    <a:pt x="37" y="37"/>
                    <a:pt x="49" y="59"/>
                  </a:cubicBezTo>
                  <a:cubicBezTo>
                    <a:pt x="51" y="63"/>
                    <a:pt x="57" y="60"/>
                    <a:pt x="55" y="56"/>
                  </a:cubicBezTo>
                  <a:cubicBezTo>
                    <a:pt x="41" y="33"/>
                    <a:pt x="24" y="14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6500813" y="4243388"/>
              <a:ext cx="200025" cy="236538"/>
            </a:xfrm>
            <a:custGeom>
              <a:avLst/>
              <a:gdLst>
                <a:gd name="T0" fmla="*/ 52 w 53"/>
                <a:gd name="T1" fmla="*/ 1 h 63"/>
                <a:gd name="T2" fmla="*/ 2 w 53"/>
                <a:gd name="T3" fmla="*/ 56 h 63"/>
                <a:gd name="T4" fmla="*/ 8 w 53"/>
                <a:gd name="T5" fmla="*/ 59 h 63"/>
                <a:gd name="T6" fmla="*/ 31 w 53"/>
                <a:gd name="T7" fmla="*/ 27 h 63"/>
                <a:gd name="T8" fmla="*/ 53 w 53"/>
                <a:gd name="T9" fmla="*/ 2 h 63"/>
                <a:gd name="T10" fmla="*/ 52 w 53"/>
                <a:gd name="T11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3">
                  <a:moveTo>
                    <a:pt x="52" y="1"/>
                  </a:moveTo>
                  <a:cubicBezTo>
                    <a:pt x="31" y="13"/>
                    <a:pt x="15" y="36"/>
                    <a:pt x="2" y="56"/>
                  </a:cubicBezTo>
                  <a:cubicBezTo>
                    <a:pt x="0" y="59"/>
                    <a:pt x="6" y="63"/>
                    <a:pt x="8" y="59"/>
                  </a:cubicBezTo>
                  <a:cubicBezTo>
                    <a:pt x="15" y="48"/>
                    <a:pt x="22" y="37"/>
                    <a:pt x="31" y="27"/>
                  </a:cubicBezTo>
                  <a:cubicBezTo>
                    <a:pt x="38" y="18"/>
                    <a:pt x="46" y="11"/>
                    <a:pt x="53" y="2"/>
                  </a:cubicBezTo>
                  <a:cubicBezTo>
                    <a:pt x="53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2456237" y="2980139"/>
            <a:ext cx="3818377" cy="3049196"/>
            <a:chOff x="4122737" y="3894138"/>
            <a:chExt cx="3743326" cy="2989263"/>
          </a:xfrm>
        </p:grpSpPr>
        <p:sp>
          <p:nvSpPr>
            <p:cNvPr id="276" name="Freeform 136"/>
            <p:cNvSpPr>
              <a:spLocks noEditPoints="1"/>
            </p:cNvSpPr>
            <p:nvPr/>
          </p:nvSpPr>
          <p:spPr bwMode="auto">
            <a:xfrm>
              <a:off x="6557963" y="4767263"/>
              <a:ext cx="763588" cy="534988"/>
            </a:xfrm>
            <a:custGeom>
              <a:avLst/>
              <a:gdLst>
                <a:gd name="T0" fmla="*/ 74 w 203"/>
                <a:gd name="T1" fmla="*/ 79 h 142"/>
                <a:gd name="T2" fmla="*/ 108 w 203"/>
                <a:gd name="T3" fmla="*/ 77 h 142"/>
                <a:gd name="T4" fmla="*/ 121 w 203"/>
                <a:gd name="T5" fmla="*/ 110 h 142"/>
                <a:gd name="T6" fmla="*/ 74 w 203"/>
                <a:gd name="T7" fmla="*/ 79 h 142"/>
                <a:gd name="T8" fmla="*/ 69 w 203"/>
                <a:gd name="T9" fmla="*/ 46 h 142"/>
                <a:gd name="T10" fmla="*/ 127 w 203"/>
                <a:gd name="T11" fmla="*/ 51 h 142"/>
                <a:gd name="T12" fmla="*/ 141 w 203"/>
                <a:gd name="T13" fmla="*/ 109 h 142"/>
                <a:gd name="T14" fmla="*/ 69 w 203"/>
                <a:gd name="T15" fmla="*/ 46 h 142"/>
                <a:gd name="T16" fmla="*/ 52 w 203"/>
                <a:gd name="T17" fmla="*/ 94 h 142"/>
                <a:gd name="T18" fmla="*/ 113 w 203"/>
                <a:gd name="T19" fmla="*/ 142 h 142"/>
                <a:gd name="T20" fmla="*/ 129 w 203"/>
                <a:gd name="T21" fmla="*/ 135 h 142"/>
                <a:gd name="T22" fmla="*/ 193 w 203"/>
                <a:gd name="T23" fmla="*/ 132 h 142"/>
                <a:gd name="T24" fmla="*/ 120 w 203"/>
                <a:gd name="T25" fmla="*/ 21 h 142"/>
                <a:gd name="T26" fmla="*/ 0 w 203"/>
                <a:gd name="T27" fmla="*/ 79 h 142"/>
                <a:gd name="T28" fmla="*/ 52 w 203"/>
                <a:gd name="T29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142">
                  <a:moveTo>
                    <a:pt x="74" y="79"/>
                  </a:moveTo>
                  <a:cubicBezTo>
                    <a:pt x="74" y="79"/>
                    <a:pt x="95" y="68"/>
                    <a:pt x="108" y="77"/>
                  </a:cubicBezTo>
                  <a:cubicBezTo>
                    <a:pt x="125" y="89"/>
                    <a:pt x="121" y="110"/>
                    <a:pt x="121" y="110"/>
                  </a:cubicBezTo>
                  <a:cubicBezTo>
                    <a:pt x="104" y="72"/>
                    <a:pt x="74" y="79"/>
                    <a:pt x="74" y="79"/>
                  </a:cubicBezTo>
                  <a:close/>
                  <a:moveTo>
                    <a:pt x="69" y="46"/>
                  </a:moveTo>
                  <a:cubicBezTo>
                    <a:pt x="69" y="46"/>
                    <a:pt x="107" y="33"/>
                    <a:pt x="127" y="51"/>
                  </a:cubicBezTo>
                  <a:cubicBezTo>
                    <a:pt x="152" y="74"/>
                    <a:pt x="141" y="109"/>
                    <a:pt x="141" y="109"/>
                  </a:cubicBezTo>
                  <a:cubicBezTo>
                    <a:pt x="121" y="42"/>
                    <a:pt x="69" y="46"/>
                    <a:pt x="69" y="46"/>
                  </a:cubicBezTo>
                  <a:close/>
                  <a:moveTo>
                    <a:pt x="52" y="94"/>
                  </a:moveTo>
                  <a:cubicBezTo>
                    <a:pt x="81" y="104"/>
                    <a:pt x="113" y="142"/>
                    <a:pt x="113" y="142"/>
                  </a:cubicBezTo>
                  <a:cubicBezTo>
                    <a:pt x="113" y="142"/>
                    <a:pt x="113" y="142"/>
                    <a:pt x="129" y="135"/>
                  </a:cubicBezTo>
                  <a:cubicBezTo>
                    <a:pt x="145" y="129"/>
                    <a:pt x="193" y="132"/>
                    <a:pt x="193" y="132"/>
                  </a:cubicBezTo>
                  <a:cubicBezTo>
                    <a:pt x="193" y="132"/>
                    <a:pt x="203" y="40"/>
                    <a:pt x="120" y="21"/>
                  </a:cubicBezTo>
                  <a:cubicBezTo>
                    <a:pt x="20" y="0"/>
                    <a:pt x="0" y="79"/>
                    <a:pt x="0" y="79"/>
                  </a:cubicBezTo>
                  <a:cubicBezTo>
                    <a:pt x="0" y="79"/>
                    <a:pt x="22" y="84"/>
                    <a:pt x="52" y="94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7"/>
            <p:cNvSpPr>
              <a:spLocks noEditPoints="1"/>
            </p:cNvSpPr>
            <p:nvPr/>
          </p:nvSpPr>
          <p:spPr bwMode="auto">
            <a:xfrm>
              <a:off x="4122737" y="3894138"/>
              <a:ext cx="3743326" cy="2989263"/>
            </a:xfrm>
            <a:custGeom>
              <a:avLst/>
              <a:gdLst>
                <a:gd name="T0" fmla="*/ 818 w 995"/>
                <a:gd name="T1" fmla="*/ 728 h 794"/>
                <a:gd name="T2" fmla="*/ 751 w 995"/>
                <a:gd name="T3" fmla="*/ 697 h 794"/>
                <a:gd name="T4" fmla="*/ 671 w 995"/>
                <a:gd name="T5" fmla="*/ 768 h 794"/>
                <a:gd name="T6" fmla="*/ 177 w 995"/>
                <a:gd name="T7" fmla="*/ 587 h 794"/>
                <a:gd name="T8" fmla="*/ 253 w 995"/>
                <a:gd name="T9" fmla="*/ 790 h 794"/>
                <a:gd name="T10" fmla="*/ 583 w 995"/>
                <a:gd name="T11" fmla="*/ 89 h 794"/>
                <a:gd name="T12" fmla="*/ 90 w 995"/>
                <a:gd name="T13" fmla="*/ 431 h 794"/>
                <a:gd name="T14" fmla="*/ 992 w 995"/>
                <a:gd name="T15" fmla="*/ 424 h 794"/>
                <a:gd name="T16" fmla="*/ 293 w 995"/>
                <a:gd name="T17" fmla="*/ 484 h 794"/>
                <a:gd name="T18" fmla="*/ 316 w 995"/>
                <a:gd name="T19" fmla="*/ 502 h 794"/>
                <a:gd name="T20" fmla="*/ 307 w 995"/>
                <a:gd name="T21" fmla="*/ 448 h 794"/>
                <a:gd name="T22" fmla="*/ 278 w 995"/>
                <a:gd name="T23" fmla="*/ 497 h 794"/>
                <a:gd name="T24" fmla="*/ 187 w 995"/>
                <a:gd name="T25" fmla="*/ 526 h 794"/>
                <a:gd name="T26" fmla="*/ 223 w 995"/>
                <a:gd name="T27" fmla="*/ 463 h 794"/>
                <a:gd name="T28" fmla="*/ 274 w 995"/>
                <a:gd name="T29" fmla="*/ 510 h 794"/>
                <a:gd name="T30" fmla="*/ 232 w 995"/>
                <a:gd name="T31" fmla="*/ 599 h 794"/>
                <a:gd name="T32" fmla="*/ 304 w 995"/>
                <a:gd name="T33" fmla="*/ 578 h 794"/>
                <a:gd name="T34" fmla="*/ 327 w 995"/>
                <a:gd name="T35" fmla="*/ 630 h 794"/>
                <a:gd name="T36" fmla="*/ 340 w 995"/>
                <a:gd name="T37" fmla="*/ 605 h 794"/>
                <a:gd name="T38" fmla="*/ 359 w 995"/>
                <a:gd name="T39" fmla="*/ 568 h 794"/>
                <a:gd name="T40" fmla="*/ 400 w 995"/>
                <a:gd name="T41" fmla="*/ 509 h 794"/>
                <a:gd name="T42" fmla="*/ 357 w 995"/>
                <a:gd name="T43" fmla="*/ 477 h 794"/>
                <a:gd name="T44" fmla="*/ 369 w 995"/>
                <a:gd name="T45" fmla="*/ 525 h 794"/>
                <a:gd name="T46" fmla="*/ 240 w 995"/>
                <a:gd name="T47" fmla="*/ 514 h 794"/>
                <a:gd name="T48" fmla="*/ 348 w 995"/>
                <a:gd name="T49" fmla="*/ 552 h 794"/>
                <a:gd name="T50" fmla="*/ 295 w 995"/>
                <a:gd name="T51" fmla="*/ 546 h 794"/>
                <a:gd name="T52" fmla="*/ 554 w 995"/>
                <a:gd name="T53" fmla="*/ 493 h 794"/>
                <a:gd name="T54" fmla="*/ 430 w 995"/>
                <a:gd name="T55" fmla="*/ 514 h 794"/>
                <a:gd name="T56" fmla="*/ 563 w 995"/>
                <a:gd name="T57" fmla="*/ 603 h 794"/>
                <a:gd name="T58" fmla="*/ 594 w 995"/>
                <a:gd name="T59" fmla="*/ 657 h 794"/>
                <a:gd name="T60" fmla="*/ 401 w 995"/>
                <a:gd name="T61" fmla="*/ 692 h 794"/>
                <a:gd name="T62" fmla="*/ 414 w 995"/>
                <a:gd name="T63" fmla="*/ 651 h 794"/>
                <a:gd name="T64" fmla="*/ 388 w 995"/>
                <a:gd name="T65" fmla="*/ 634 h 794"/>
                <a:gd name="T66" fmla="*/ 364 w 995"/>
                <a:gd name="T67" fmla="*/ 669 h 794"/>
                <a:gd name="T68" fmla="*/ 373 w 995"/>
                <a:gd name="T69" fmla="*/ 649 h 794"/>
                <a:gd name="T70" fmla="*/ 702 w 995"/>
                <a:gd name="T71" fmla="*/ 487 h 794"/>
                <a:gd name="T72" fmla="*/ 712 w 995"/>
                <a:gd name="T73" fmla="*/ 463 h 794"/>
                <a:gd name="T74" fmla="*/ 680 w 995"/>
                <a:gd name="T75" fmla="*/ 440 h 794"/>
                <a:gd name="T76" fmla="*/ 675 w 995"/>
                <a:gd name="T77" fmla="*/ 478 h 794"/>
                <a:gd name="T78" fmla="*/ 679 w 995"/>
                <a:gd name="T79" fmla="*/ 486 h 794"/>
                <a:gd name="T80" fmla="*/ 648 w 995"/>
                <a:gd name="T81" fmla="*/ 486 h 794"/>
                <a:gd name="T82" fmla="*/ 919 w 995"/>
                <a:gd name="T83" fmla="*/ 456 h 794"/>
                <a:gd name="T84" fmla="*/ 918 w 995"/>
                <a:gd name="T85" fmla="*/ 426 h 794"/>
                <a:gd name="T86" fmla="*/ 910 w 995"/>
                <a:gd name="T87" fmla="*/ 413 h 794"/>
                <a:gd name="T88" fmla="*/ 871 w 995"/>
                <a:gd name="T89" fmla="*/ 428 h 794"/>
                <a:gd name="T90" fmla="*/ 898 w 995"/>
                <a:gd name="T91" fmla="*/ 415 h 794"/>
                <a:gd name="T92" fmla="*/ 128 w 995"/>
                <a:gd name="T93" fmla="*/ 507 h 794"/>
                <a:gd name="T94" fmla="*/ 152 w 995"/>
                <a:gd name="T95" fmla="*/ 506 h 794"/>
                <a:gd name="T96" fmla="*/ 142 w 995"/>
                <a:gd name="T97" fmla="*/ 475 h 794"/>
                <a:gd name="T98" fmla="*/ 119 w 995"/>
                <a:gd name="T99" fmla="*/ 504 h 794"/>
                <a:gd name="T100" fmla="*/ 100 w 995"/>
                <a:gd name="T101" fmla="*/ 490 h 794"/>
                <a:gd name="T102" fmla="*/ 413 w 995"/>
                <a:gd name="T103" fmla="*/ 434 h 794"/>
                <a:gd name="T104" fmla="*/ 214 w 995"/>
                <a:gd name="T105" fmla="*/ 413 h 794"/>
                <a:gd name="T106" fmla="*/ 840 w 995"/>
                <a:gd name="T107" fmla="*/ 461 h 794"/>
                <a:gd name="T108" fmla="*/ 732 w 995"/>
                <a:gd name="T109" fmla="*/ 483 h 794"/>
                <a:gd name="T110" fmla="*/ 535 w 995"/>
                <a:gd name="T111" fmla="*/ 374 h 794"/>
                <a:gd name="T112" fmla="*/ 119 w 995"/>
                <a:gd name="T113" fmla="*/ 671 h 794"/>
                <a:gd name="T114" fmla="*/ 123 w 995"/>
                <a:gd name="T115" fmla="*/ 62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5" h="794">
                  <a:moveTo>
                    <a:pt x="992" y="424"/>
                  </a:moveTo>
                  <a:cubicBezTo>
                    <a:pt x="969" y="496"/>
                    <a:pt x="888" y="536"/>
                    <a:pt x="812" y="555"/>
                  </a:cubicBezTo>
                  <a:cubicBezTo>
                    <a:pt x="812" y="555"/>
                    <a:pt x="780" y="561"/>
                    <a:pt x="754" y="551"/>
                  </a:cubicBezTo>
                  <a:cubicBezTo>
                    <a:pt x="728" y="542"/>
                    <a:pt x="716" y="533"/>
                    <a:pt x="716" y="533"/>
                  </a:cubicBezTo>
                  <a:cubicBezTo>
                    <a:pt x="716" y="533"/>
                    <a:pt x="740" y="564"/>
                    <a:pt x="770" y="573"/>
                  </a:cubicBezTo>
                  <a:cubicBezTo>
                    <a:pt x="760" y="585"/>
                    <a:pt x="756" y="603"/>
                    <a:pt x="755" y="619"/>
                  </a:cubicBezTo>
                  <a:cubicBezTo>
                    <a:pt x="755" y="643"/>
                    <a:pt x="764" y="666"/>
                    <a:pt x="773" y="688"/>
                  </a:cubicBezTo>
                  <a:cubicBezTo>
                    <a:pt x="776" y="695"/>
                    <a:pt x="786" y="696"/>
                    <a:pt x="793" y="697"/>
                  </a:cubicBezTo>
                  <a:cubicBezTo>
                    <a:pt x="803" y="700"/>
                    <a:pt x="812" y="705"/>
                    <a:pt x="820" y="713"/>
                  </a:cubicBezTo>
                  <a:cubicBezTo>
                    <a:pt x="822" y="715"/>
                    <a:pt x="825" y="717"/>
                    <a:pt x="825" y="720"/>
                  </a:cubicBezTo>
                  <a:cubicBezTo>
                    <a:pt x="825" y="724"/>
                    <a:pt x="822" y="727"/>
                    <a:pt x="818" y="728"/>
                  </a:cubicBezTo>
                  <a:cubicBezTo>
                    <a:pt x="814" y="729"/>
                    <a:pt x="810" y="728"/>
                    <a:pt x="807" y="727"/>
                  </a:cubicBezTo>
                  <a:cubicBezTo>
                    <a:pt x="808" y="729"/>
                    <a:pt x="810" y="731"/>
                    <a:pt x="810" y="733"/>
                  </a:cubicBezTo>
                  <a:cubicBezTo>
                    <a:pt x="811" y="736"/>
                    <a:pt x="810" y="739"/>
                    <a:pt x="807" y="740"/>
                  </a:cubicBezTo>
                  <a:cubicBezTo>
                    <a:pt x="806" y="741"/>
                    <a:pt x="804" y="741"/>
                    <a:pt x="802" y="740"/>
                  </a:cubicBezTo>
                  <a:cubicBezTo>
                    <a:pt x="797" y="739"/>
                    <a:pt x="792" y="736"/>
                    <a:pt x="789" y="732"/>
                  </a:cubicBezTo>
                  <a:cubicBezTo>
                    <a:pt x="792" y="735"/>
                    <a:pt x="790" y="739"/>
                    <a:pt x="787" y="741"/>
                  </a:cubicBezTo>
                  <a:cubicBezTo>
                    <a:pt x="783" y="743"/>
                    <a:pt x="779" y="742"/>
                    <a:pt x="776" y="739"/>
                  </a:cubicBezTo>
                  <a:cubicBezTo>
                    <a:pt x="773" y="737"/>
                    <a:pt x="771" y="733"/>
                    <a:pt x="769" y="730"/>
                  </a:cubicBezTo>
                  <a:cubicBezTo>
                    <a:pt x="766" y="723"/>
                    <a:pt x="765" y="715"/>
                    <a:pt x="765" y="707"/>
                  </a:cubicBezTo>
                  <a:cubicBezTo>
                    <a:pt x="765" y="704"/>
                    <a:pt x="763" y="700"/>
                    <a:pt x="760" y="699"/>
                  </a:cubicBezTo>
                  <a:cubicBezTo>
                    <a:pt x="757" y="697"/>
                    <a:pt x="754" y="697"/>
                    <a:pt x="751" y="697"/>
                  </a:cubicBezTo>
                  <a:cubicBezTo>
                    <a:pt x="735" y="694"/>
                    <a:pt x="718" y="693"/>
                    <a:pt x="702" y="689"/>
                  </a:cubicBezTo>
                  <a:cubicBezTo>
                    <a:pt x="686" y="684"/>
                    <a:pt x="670" y="677"/>
                    <a:pt x="658" y="665"/>
                  </a:cubicBezTo>
                  <a:cubicBezTo>
                    <a:pt x="666" y="642"/>
                    <a:pt x="682" y="620"/>
                    <a:pt x="702" y="606"/>
                  </a:cubicBezTo>
                  <a:cubicBezTo>
                    <a:pt x="690" y="607"/>
                    <a:pt x="679" y="614"/>
                    <a:pt x="670" y="622"/>
                  </a:cubicBezTo>
                  <a:cubicBezTo>
                    <a:pt x="655" y="637"/>
                    <a:pt x="644" y="654"/>
                    <a:pt x="640" y="674"/>
                  </a:cubicBezTo>
                  <a:cubicBezTo>
                    <a:pt x="635" y="693"/>
                    <a:pt x="639" y="715"/>
                    <a:pt x="651" y="731"/>
                  </a:cubicBezTo>
                  <a:cubicBezTo>
                    <a:pt x="662" y="734"/>
                    <a:pt x="672" y="739"/>
                    <a:pt x="680" y="746"/>
                  </a:cubicBezTo>
                  <a:cubicBezTo>
                    <a:pt x="688" y="752"/>
                    <a:pt x="694" y="759"/>
                    <a:pt x="697" y="768"/>
                  </a:cubicBezTo>
                  <a:cubicBezTo>
                    <a:pt x="698" y="771"/>
                    <a:pt x="699" y="774"/>
                    <a:pt x="697" y="775"/>
                  </a:cubicBezTo>
                  <a:cubicBezTo>
                    <a:pt x="695" y="777"/>
                    <a:pt x="693" y="777"/>
                    <a:pt x="690" y="776"/>
                  </a:cubicBezTo>
                  <a:cubicBezTo>
                    <a:pt x="683" y="775"/>
                    <a:pt x="677" y="772"/>
                    <a:pt x="671" y="768"/>
                  </a:cubicBezTo>
                  <a:cubicBezTo>
                    <a:pt x="674" y="772"/>
                    <a:pt x="676" y="777"/>
                    <a:pt x="677" y="782"/>
                  </a:cubicBezTo>
                  <a:cubicBezTo>
                    <a:pt x="678" y="784"/>
                    <a:pt x="678" y="786"/>
                    <a:pt x="676" y="786"/>
                  </a:cubicBezTo>
                  <a:cubicBezTo>
                    <a:pt x="675" y="787"/>
                    <a:pt x="673" y="787"/>
                    <a:pt x="672" y="786"/>
                  </a:cubicBezTo>
                  <a:cubicBezTo>
                    <a:pt x="667" y="783"/>
                    <a:pt x="661" y="780"/>
                    <a:pt x="657" y="777"/>
                  </a:cubicBezTo>
                  <a:cubicBezTo>
                    <a:pt x="658" y="779"/>
                    <a:pt x="654" y="782"/>
                    <a:pt x="651" y="784"/>
                  </a:cubicBezTo>
                  <a:cubicBezTo>
                    <a:pt x="649" y="785"/>
                    <a:pt x="645" y="784"/>
                    <a:pt x="643" y="783"/>
                  </a:cubicBezTo>
                  <a:cubicBezTo>
                    <a:pt x="640" y="781"/>
                    <a:pt x="638" y="779"/>
                    <a:pt x="637" y="776"/>
                  </a:cubicBezTo>
                  <a:cubicBezTo>
                    <a:pt x="631" y="768"/>
                    <a:pt x="627" y="758"/>
                    <a:pt x="627" y="748"/>
                  </a:cubicBezTo>
                  <a:cubicBezTo>
                    <a:pt x="509" y="711"/>
                    <a:pt x="383" y="703"/>
                    <a:pt x="261" y="726"/>
                  </a:cubicBezTo>
                  <a:cubicBezTo>
                    <a:pt x="264" y="697"/>
                    <a:pt x="256" y="666"/>
                    <a:pt x="241" y="642"/>
                  </a:cubicBezTo>
                  <a:cubicBezTo>
                    <a:pt x="226" y="618"/>
                    <a:pt x="203" y="598"/>
                    <a:pt x="177" y="587"/>
                  </a:cubicBezTo>
                  <a:cubicBezTo>
                    <a:pt x="203" y="602"/>
                    <a:pt x="225" y="628"/>
                    <a:pt x="235" y="657"/>
                  </a:cubicBezTo>
                  <a:cubicBezTo>
                    <a:pt x="244" y="686"/>
                    <a:pt x="242" y="718"/>
                    <a:pt x="230" y="745"/>
                  </a:cubicBezTo>
                  <a:cubicBezTo>
                    <a:pt x="250" y="750"/>
                    <a:pt x="270" y="757"/>
                    <a:pt x="288" y="768"/>
                  </a:cubicBezTo>
                  <a:cubicBezTo>
                    <a:pt x="291" y="769"/>
                    <a:pt x="293" y="771"/>
                    <a:pt x="295" y="773"/>
                  </a:cubicBezTo>
                  <a:cubicBezTo>
                    <a:pt x="296" y="775"/>
                    <a:pt x="297" y="778"/>
                    <a:pt x="296" y="780"/>
                  </a:cubicBezTo>
                  <a:cubicBezTo>
                    <a:pt x="287" y="783"/>
                    <a:pt x="278" y="781"/>
                    <a:pt x="270" y="776"/>
                  </a:cubicBezTo>
                  <a:cubicBezTo>
                    <a:pt x="271" y="778"/>
                    <a:pt x="273" y="781"/>
                    <a:pt x="274" y="783"/>
                  </a:cubicBezTo>
                  <a:cubicBezTo>
                    <a:pt x="275" y="785"/>
                    <a:pt x="275" y="787"/>
                    <a:pt x="273" y="789"/>
                  </a:cubicBezTo>
                  <a:cubicBezTo>
                    <a:pt x="271" y="790"/>
                    <a:pt x="269" y="790"/>
                    <a:pt x="267" y="789"/>
                  </a:cubicBezTo>
                  <a:cubicBezTo>
                    <a:pt x="262" y="788"/>
                    <a:pt x="257" y="786"/>
                    <a:pt x="252" y="782"/>
                  </a:cubicBezTo>
                  <a:cubicBezTo>
                    <a:pt x="252" y="785"/>
                    <a:pt x="253" y="787"/>
                    <a:pt x="253" y="790"/>
                  </a:cubicBezTo>
                  <a:cubicBezTo>
                    <a:pt x="250" y="793"/>
                    <a:pt x="244" y="794"/>
                    <a:pt x="240" y="793"/>
                  </a:cubicBezTo>
                  <a:cubicBezTo>
                    <a:pt x="235" y="792"/>
                    <a:pt x="231" y="790"/>
                    <a:pt x="227" y="787"/>
                  </a:cubicBezTo>
                  <a:cubicBezTo>
                    <a:pt x="217" y="781"/>
                    <a:pt x="207" y="773"/>
                    <a:pt x="200" y="763"/>
                  </a:cubicBezTo>
                  <a:cubicBezTo>
                    <a:pt x="176" y="735"/>
                    <a:pt x="133" y="729"/>
                    <a:pt x="100" y="712"/>
                  </a:cubicBezTo>
                  <a:cubicBezTo>
                    <a:pt x="67" y="695"/>
                    <a:pt x="35" y="672"/>
                    <a:pt x="19" y="639"/>
                  </a:cubicBezTo>
                  <a:cubicBezTo>
                    <a:pt x="0" y="600"/>
                    <a:pt x="5" y="553"/>
                    <a:pt x="22" y="514"/>
                  </a:cubicBezTo>
                  <a:cubicBezTo>
                    <a:pt x="23" y="512"/>
                    <a:pt x="26" y="511"/>
                    <a:pt x="26" y="508"/>
                  </a:cubicBezTo>
                  <a:cubicBezTo>
                    <a:pt x="36" y="373"/>
                    <a:pt x="86" y="305"/>
                    <a:pt x="176" y="258"/>
                  </a:cubicBezTo>
                  <a:cubicBezTo>
                    <a:pt x="263" y="213"/>
                    <a:pt x="367" y="219"/>
                    <a:pt x="463" y="197"/>
                  </a:cubicBezTo>
                  <a:cubicBezTo>
                    <a:pt x="492" y="191"/>
                    <a:pt x="520" y="182"/>
                    <a:pt x="543" y="164"/>
                  </a:cubicBezTo>
                  <a:cubicBezTo>
                    <a:pt x="566" y="146"/>
                    <a:pt x="583" y="119"/>
                    <a:pt x="583" y="89"/>
                  </a:cubicBezTo>
                  <a:cubicBezTo>
                    <a:pt x="583" y="73"/>
                    <a:pt x="574" y="56"/>
                    <a:pt x="563" y="45"/>
                  </a:cubicBezTo>
                  <a:cubicBezTo>
                    <a:pt x="552" y="33"/>
                    <a:pt x="538" y="25"/>
                    <a:pt x="523" y="17"/>
                  </a:cubicBezTo>
                  <a:cubicBezTo>
                    <a:pt x="520" y="15"/>
                    <a:pt x="517" y="14"/>
                    <a:pt x="516" y="10"/>
                  </a:cubicBezTo>
                  <a:cubicBezTo>
                    <a:pt x="515" y="6"/>
                    <a:pt x="519" y="2"/>
                    <a:pt x="523" y="1"/>
                  </a:cubicBezTo>
                  <a:cubicBezTo>
                    <a:pt x="527" y="0"/>
                    <a:pt x="531" y="2"/>
                    <a:pt x="535" y="3"/>
                  </a:cubicBezTo>
                  <a:cubicBezTo>
                    <a:pt x="562" y="13"/>
                    <a:pt x="586" y="33"/>
                    <a:pt x="601" y="58"/>
                  </a:cubicBezTo>
                  <a:cubicBezTo>
                    <a:pt x="615" y="80"/>
                    <a:pt x="617" y="115"/>
                    <a:pt x="606" y="139"/>
                  </a:cubicBezTo>
                  <a:cubicBezTo>
                    <a:pt x="594" y="168"/>
                    <a:pt x="568" y="189"/>
                    <a:pt x="541" y="204"/>
                  </a:cubicBezTo>
                  <a:cubicBezTo>
                    <a:pt x="486" y="233"/>
                    <a:pt x="424" y="242"/>
                    <a:pt x="362" y="252"/>
                  </a:cubicBezTo>
                  <a:cubicBezTo>
                    <a:pt x="301" y="261"/>
                    <a:pt x="242" y="263"/>
                    <a:pt x="187" y="292"/>
                  </a:cubicBezTo>
                  <a:cubicBezTo>
                    <a:pt x="132" y="320"/>
                    <a:pt x="95" y="369"/>
                    <a:pt x="90" y="431"/>
                  </a:cubicBezTo>
                  <a:cubicBezTo>
                    <a:pt x="138" y="380"/>
                    <a:pt x="194" y="369"/>
                    <a:pt x="263" y="366"/>
                  </a:cubicBezTo>
                  <a:cubicBezTo>
                    <a:pt x="333" y="364"/>
                    <a:pt x="402" y="383"/>
                    <a:pt x="466" y="408"/>
                  </a:cubicBezTo>
                  <a:cubicBezTo>
                    <a:pt x="486" y="416"/>
                    <a:pt x="497" y="437"/>
                    <a:pt x="514" y="449"/>
                  </a:cubicBezTo>
                  <a:cubicBezTo>
                    <a:pt x="531" y="461"/>
                    <a:pt x="551" y="470"/>
                    <a:pt x="572" y="472"/>
                  </a:cubicBezTo>
                  <a:cubicBezTo>
                    <a:pt x="533" y="462"/>
                    <a:pt x="494" y="414"/>
                    <a:pt x="494" y="374"/>
                  </a:cubicBezTo>
                  <a:cubicBezTo>
                    <a:pt x="493" y="333"/>
                    <a:pt x="519" y="295"/>
                    <a:pt x="555" y="277"/>
                  </a:cubicBezTo>
                  <a:cubicBezTo>
                    <a:pt x="591" y="259"/>
                    <a:pt x="645" y="265"/>
                    <a:pt x="681" y="282"/>
                  </a:cubicBezTo>
                  <a:cubicBezTo>
                    <a:pt x="718" y="299"/>
                    <a:pt x="728" y="328"/>
                    <a:pt x="746" y="364"/>
                  </a:cubicBezTo>
                  <a:cubicBezTo>
                    <a:pt x="805" y="339"/>
                    <a:pt x="895" y="343"/>
                    <a:pt x="954" y="370"/>
                  </a:cubicBezTo>
                  <a:cubicBezTo>
                    <a:pt x="965" y="375"/>
                    <a:pt x="975" y="381"/>
                    <a:pt x="983" y="390"/>
                  </a:cubicBezTo>
                  <a:cubicBezTo>
                    <a:pt x="991" y="399"/>
                    <a:pt x="995" y="412"/>
                    <a:pt x="992" y="424"/>
                  </a:cubicBezTo>
                  <a:close/>
                  <a:moveTo>
                    <a:pt x="310" y="573"/>
                  </a:moveTo>
                  <a:cubicBezTo>
                    <a:pt x="312" y="579"/>
                    <a:pt x="315" y="579"/>
                    <a:pt x="315" y="579"/>
                  </a:cubicBezTo>
                  <a:cubicBezTo>
                    <a:pt x="315" y="579"/>
                    <a:pt x="318" y="579"/>
                    <a:pt x="318" y="572"/>
                  </a:cubicBezTo>
                  <a:cubicBezTo>
                    <a:pt x="319" y="565"/>
                    <a:pt x="311" y="548"/>
                    <a:pt x="311" y="548"/>
                  </a:cubicBezTo>
                  <a:cubicBezTo>
                    <a:pt x="311" y="548"/>
                    <a:pt x="307" y="567"/>
                    <a:pt x="310" y="573"/>
                  </a:cubicBezTo>
                  <a:close/>
                  <a:moveTo>
                    <a:pt x="246" y="519"/>
                  </a:move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ubicBezTo>
                    <a:pt x="240" y="514"/>
                    <a:pt x="240" y="517"/>
                    <a:pt x="246" y="519"/>
                  </a:cubicBezTo>
                  <a:close/>
                  <a:moveTo>
                    <a:pt x="293" y="484"/>
                  </a:moveTo>
                  <a:cubicBezTo>
                    <a:pt x="293" y="484"/>
                    <a:pt x="294" y="465"/>
                    <a:pt x="291" y="459"/>
                  </a:cubicBezTo>
                  <a:cubicBezTo>
                    <a:pt x="288" y="453"/>
                    <a:pt x="285" y="453"/>
                    <a:pt x="285" y="453"/>
                  </a:cubicBezTo>
                  <a:cubicBezTo>
                    <a:pt x="285" y="453"/>
                    <a:pt x="282" y="455"/>
                    <a:pt x="282" y="461"/>
                  </a:cubicBezTo>
                  <a:cubicBezTo>
                    <a:pt x="283" y="468"/>
                    <a:pt x="293" y="484"/>
                    <a:pt x="293" y="484"/>
                  </a:cubicBezTo>
                  <a:close/>
                  <a:moveTo>
                    <a:pt x="330" y="442"/>
                  </a:moveTo>
                  <a:cubicBezTo>
                    <a:pt x="330" y="442"/>
                    <a:pt x="315" y="461"/>
                    <a:pt x="313" y="484"/>
                  </a:cubicBezTo>
                  <a:cubicBezTo>
                    <a:pt x="311" y="494"/>
                    <a:pt x="313" y="498"/>
                    <a:pt x="313" y="499"/>
                  </a:cubicBezTo>
                  <a:cubicBezTo>
                    <a:pt x="321" y="489"/>
                    <a:pt x="335" y="470"/>
                    <a:pt x="342" y="464"/>
                  </a:cubicBezTo>
                  <a:cubicBezTo>
                    <a:pt x="350" y="457"/>
                    <a:pt x="353" y="458"/>
                    <a:pt x="353" y="458"/>
                  </a:cubicBezTo>
                  <a:cubicBezTo>
                    <a:pt x="353" y="458"/>
                    <a:pt x="355" y="461"/>
                    <a:pt x="348" y="470"/>
                  </a:cubicBezTo>
                  <a:cubicBezTo>
                    <a:pt x="343" y="477"/>
                    <a:pt x="326" y="493"/>
                    <a:pt x="316" y="502"/>
                  </a:cubicBezTo>
                  <a:cubicBezTo>
                    <a:pt x="317" y="502"/>
                    <a:pt x="321" y="503"/>
                    <a:pt x="331" y="501"/>
                  </a:cubicBezTo>
                  <a:cubicBezTo>
                    <a:pt x="353" y="496"/>
                    <a:pt x="371" y="479"/>
                    <a:pt x="371" y="479"/>
                  </a:cubicBezTo>
                  <a:cubicBezTo>
                    <a:pt x="381" y="469"/>
                    <a:pt x="379" y="451"/>
                    <a:pt x="368" y="441"/>
                  </a:cubicBezTo>
                  <a:cubicBezTo>
                    <a:pt x="357" y="432"/>
                    <a:pt x="340" y="431"/>
                    <a:pt x="330" y="442"/>
                  </a:cubicBezTo>
                  <a:close/>
                  <a:moveTo>
                    <a:pt x="304" y="506"/>
                  </a:moveTo>
                  <a:cubicBezTo>
                    <a:pt x="300" y="506"/>
                    <a:pt x="296" y="510"/>
                    <a:pt x="296" y="515"/>
                  </a:cubicBezTo>
                  <a:cubicBezTo>
                    <a:pt x="296" y="519"/>
                    <a:pt x="300" y="523"/>
                    <a:pt x="304" y="523"/>
                  </a:cubicBezTo>
                  <a:cubicBezTo>
                    <a:pt x="309" y="523"/>
                    <a:pt x="313" y="519"/>
                    <a:pt x="313" y="515"/>
                  </a:cubicBezTo>
                  <a:cubicBezTo>
                    <a:pt x="313" y="510"/>
                    <a:pt x="309" y="506"/>
                    <a:pt x="304" y="506"/>
                  </a:cubicBezTo>
                  <a:close/>
                  <a:moveTo>
                    <a:pt x="296" y="419"/>
                  </a:moveTo>
                  <a:cubicBezTo>
                    <a:pt x="296" y="424"/>
                    <a:pt x="298" y="440"/>
                    <a:pt x="307" y="448"/>
                  </a:cubicBezTo>
                  <a:cubicBezTo>
                    <a:pt x="310" y="429"/>
                    <a:pt x="310" y="429"/>
                    <a:pt x="310" y="429"/>
                  </a:cubicBezTo>
                  <a:cubicBezTo>
                    <a:pt x="312" y="449"/>
                    <a:pt x="312" y="449"/>
                    <a:pt x="312" y="449"/>
                  </a:cubicBezTo>
                  <a:cubicBezTo>
                    <a:pt x="323" y="442"/>
                    <a:pt x="327" y="427"/>
                    <a:pt x="328" y="422"/>
                  </a:cubicBezTo>
                  <a:cubicBezTo>
                    <a:pt x="328" y="422"/>
                    <a:pt x="328" y="422"/>
                    <a:pt x="328" y="422"/>
                  </a:cubicBezTo>
                  <a:cubicBezTo>
                    <a:pt x="328" y="421"/>
                    <a:pt x="328" y="420"/>
                    <a:pt x="328" y="420"/>
                  </a:cubicBezTo>
                  <a:cubicBezTo>
                    <a:pt x="329" y="412"/>
                    <a:pt x="321" y="405"/>
                    <a:pt x="313" y="405"/>
                  </a:cubicBezTo>
                  <a:cubicBezTo>
                    <a:pt x="305" y="404"/>
                    <a:pt x="296" y="410"/>
                    <a:pt x="296" y="418"/>
                  </a:cubicBezTo>
                  <a:cubicBezTo>
                    <a:pt x="296" y="418"/>
                    <a:pt x="296" y="419"/>
                    <a:pt x="296" y="419"/>
                  </a:cubicBezTo>
                  <a:cubicBezTo>
                    <a:pt x="296" y="419"/>
                    <a:pt x="296" y="419"/>
                    <a:pt x="296" y="419"/>
                  </a:cubicBezTo>
                  <a:close/>
                  <a:moveTo>
                    <a:pt x="243" y="468"/>
                  </a:moveTo>
                  <a:cubicBezTo>
                    <a:pt x="243" y="468"/>
                    <a:pt x="257" y="488"/>
                    <a:pt x="278" y="497"/>
                  </a:cubicBezTo>
                  <a:cubicBezTo>
                    <a:pt x="286" y="501"/>
                    <a:pt x="291" y="502"/>
                    <a:pt x="292" y="501"/>
                  </a:cubicBezTo>
                  <a:cubicBezTo>
                    <a:pt x="285" y="491"/>
                    <a:pt x="271" y="471"/>
                    <a:pt x="267" y="463"/>
                  </a:cubicBezTo>
                  <a:cubicBezTo>
                    <a:pt x="263" y="453"/>
                    <a:pt x="265" y="451"/>
                    <a:pt x="265" y="451"/>
                  </a:cubicBezTo>
                  <a:cubicBezTo>
                    <a:pt x="265" y="451"/>
                    <a:pt x="268" y="450"/>
                    <a:pt x="275" y="459"/>
                  </a:cubicBezTo>
                  <a:cubicBezTo>
                    <a:pt x="280" y="466"/>
                    <a:pt x="290" y="488"/>
                    <a:pt x="296" y="500"/>
                  </a:cubicBezTo>
                  <a:cubicBezTo>
                    <a:pt x="296" y="498"/>
                    <a:pt x="298" y="495"/>
                    <a:pt x="299" y="485"/>
                  </a:cubicBezTo>
                  <a:cubicBezTo>
                    <a:pt x="301" y="462"/>
                    <a:pt x="291" y="440"/>
                    <a:pt x="291" y="440"/>
                  </a:cubicBezTo>
                  <a:cubicBezTo>
                    <a:pt x="284" y="427"/>
                    <a:pt x="266" y="424"/>
                    <a:pt x="254" y="431"/>
                  </a:cubicBezTo>
                  <a:cubicBezTo>
                    <a:pt x="242" y="438"/>
                    <a:pt x="236" y="455"/>
                    <a:pt x="243" y="468"/>
                  </a:cubicBezTo>
                  <a:close/>
                  <a:moveTo>
                    <a:pt x="179" y="518"/>
                  </a:moveTo>
                  <a:cubicBezTo>
                    <a:pt x="179" y="522"/>
                    <a:pt x="183" y="526"/>
                    <a:pt x="187" y="526"/>
                  </a:cubicBezTo>
                  <a:cubicBezTo>
                    <a:pt x="192" y="526"/>
                    <a:pt x="195" y="522"/>
                    <a:pt x="195" y="518"/>
                  </a:cubicBezTo>
                  <a:cubicBezTo>
                    <a:pt x="195" y="514"/>
                    <a:pt x="192" y="510"/>
                    <a:pt x="187" y="510"/>
                  </a:cubicBezTo>
                  <a:cubicBezTo>
                    <a:pt x="183" y="510"/>
                    <a:pt x="179" y="514"/>
                    <a:pt x="179" y="518"/>
                  </a:cubicBezTo>
                  <a:close/>
                  <a:moveTo>
                    <a:pt x="209" y="493"/>
                  </a:moveTo>
                  <a:cubicBezTo>
                    <a:pt x="209" y="493"/>
                    <a:pt x="210" y="493"/>
                    <a:pt x="211" y="493"/>
                  </a:cubicBezTo>
                  <a:cubicBezTo>
                    <a:pt x="211" y="493"/>
                    <a:pt x="211" y="493"/>
                    <a:pt x="211" y="493"/>
                  </a:cubicBezTo>
                  <a:cubicBezTo>
                    <a:pt x="215" y="495"/>
                    <a:pt x="231" y="498"/>
                    <a:pt x="241" y="491"/>
                  </a:cubicBezTo>
                  <a:cubicBezTo>
                    <a:pt x="225" y="483"/>
                    <a:pt x="225" y="483"/>
                    <a:pt x="225" y="483"/>
                  </a:cubicBezTo>
                  <a:cubicBezTo>
                    <a:pt x="244" y="487"/>
                    <a:pt x="244" y="487"/>
                    <a:pt x="244" y="487"/>
                  </a:cubicBezTo>
                  <a:cubicBezTo>
                    <a:pt x="241" y="475"/>
                    <a:pt x="227" y="466"/>
                    <a:pt x="223" y="463"/>
                  </a:cubicBezTo>
                  <a:cubicBezTo>
                    <a:pt x="223" y="463"/>
                    <a:pt x="223" y="463"/>
                    <a:pt x="223" y="463"/>
                  </a:cubicBezTo>
                  <a:cubicBezTo>
                    <a:pt x="222" y="463"/>
                    <a:pt x="222" y="463"/>
                    <a:pt x="222" y="463"/>
                  </a:cubicBezTo>
                  <a:cubicBezTo>
                    <a:pt x="214" y="460"/>
                    <a:pt x="205" y="465"/>
                    <a:pt x="202" y="473"/>
                  </a:cubicBezTo>
                  <a:cubicBezTo>
                    <a:pt x="199" y="480"/>
                    <a:pt x="202" y="490"/>
                    <a:pt x="209" y="493"/>
                  </a:cubicBezTo>
                  <a:close/>
                  <a:moveTo>
                    <a:pt x="240" y="559"/>
                  </a:moveTo>
                  <a:cubicBezTo>
                    <a:pt x="240" y="559"/>
                    <a:pt x="264" y="552"/>
                    <a:pt x="279" y="535"/>
                  </a:cubicBezTo>
                  <a:cubicBezTo>
                    <a:pt x="286" y="527"/>
                    <a:pt x="287" y="523"/>
                    <a:pt x="288" y="522"/>
                  </a:cubicBezTo>
                  <a:cubicBezTo>
                    <a:pt x="275" y="526"/>
                    <a:pt x="252" y="533"/>
                    <a:pt x="244" y="534"/>
                  </a:cubicBezTo>
                  <a:cubicBezTo>
                    <a:pt x="233" y="535"/>
                    <a:pt x="232" y="532"/>
                    <a:pt x="232" y="532"/>
                  </a:cubicBezTo>
                  <a:cubicBezTo>
                    <a:pt x="232" y="532"/>
                    <a:pt x="232" y="529"/>
                    <a:pt x="242" y="525"/>
                  </a:cubicBezTo>
                  <a:cubicBezTo>
                    <a:pt x="250" y="523"/>
                    <a:pt x="274" y="520"/>
                    <a:pt x="287" y="518"/>
                  </a:cubicBezTo>
                  <a:cubicBezTo>
                    <a:pt x="286" y="517"/>
                    <a:pt x="283" y="514"/>
                    <a:pt x="274" y="510"/>
                  </a:cubicBezTo>
                  <a:cubicBezTo>
                    <a:pt x="253" y="501"/>
                    <a:pt x="229" y="504"/>
                    <a:pt x="229" y="504"/>
                  </a:cubicBezTo>
                  <a:cubicBezTo>
                    <a:pt x="215" y="507"/>
                    <a:pt x="206" y="523"/>
                    <a:pt x="209" y="537"/>
                  </a:cubicBezTo>
                  <a:cubicBezTo>
                    <a:pt x="212" y="551"/>
                    <a:pt x="226" y="562"/>
                    <a:pt x="240" y="559"/>
                  </a:cubicBezTo>
                  <a:close/>
                  <a:moveTo>
                    <a:pt x="255" y="597"/>
                  </a:moveTo>
                  <a:cubicBezTo>
                    <a:pt x="258" y="593"/>
                    <a:pt x="265" y="579"/>
                    <a:pt x="263" y="567"/>
                  </a:cubicBezTo>
                  <a:cubicBezTo>
                    <a:pt x="249" y="580"/>
                    <a:pt x="249" y="580"/>
                    <a:pt x="249" y="580"/>
                  </a:cubicBezTo>
                  <a:cubicBezTo>
                    <a:pt x="259" y="564"/>
                    <a:pt x="259" y="564"/>
                    <a:pt x="259" y="564"/>
                  </a:cubicBezTo>
                  <a:cubicBezTo>
                    <a:pt x="246" y="563"/>
                    <a:pt x="234" y="573"/>
                    <a:pt x="230" y="576"/>
                  </a:cubicBezTo>
                  <a:cubicBezTo>
                    <a:pt x="230" y="576"/>
                    <a:pt x="230" y="576"/>
                    <a:pt x="230" y="576"/>
                  </a:cubicBezTo>
                  <a:cubicBezTo>
                    <a:pt x="230" y="577"/>
                    <a:pt x="229" y="577"/>
                    <a:pt x="229" y="577"/>
                  </a:cubicBezTo>
                  <a:cubicBezTo>
                    <a:pt x="224" y="583"/>
                    <a:pt x="226" y="594"/>
                    <a:pt x="232" y="599"/>
                  </a:cubicBezTo>
                  <a:cubicBezTo>
                    <a:pt x="239" y="604"/>
                    <a:pt x="249" y="604"/>
                    <a:pt x="254" y="598"/>
                  </a:cubicBezTo>
                  <a:cubicBezTo>
                    <a:pt x="254" y="598"/>
                    <a:pt x="254" y="598"/>
                    <a:pt x="255" y="597"/>
                  </a:cubicBezTo>
                  <a:cubicBezTo>
                    <a:pt x="255" y="597"/>
                    <a:pt x="255" y="597"/>
                    <a:pt x="255" y="597"/>
                  </a:cubicBezTo>
                  <a:close/>
                  <a:moveTo>
                    <a:pt x="279" y="624"/>
                  </a:moveTo>
                  <a:cubicBezTo>
                    <a:pt x="279" y="618"/>
                    <a:pt x="275" y="614"/>
                    <a:pt x="270" y="614"/>
                  </a:cubicBezTo>
                  <a:cubicBezTo>
                    <a:pt x="264" y="614"/>
                    <a:pt x="260" y="618"/>
                    <a:pt x="260" y="624"/>
                  </a:cubicBezTo>
                  <a:cubicBezTo>
                    <a:pt x="260" y="629"/>
                    <a:pt x="264" y="633"/>
                    <a:pt x="270" y="633"/>
                  </a:cubicBezTo>
                  <a:cubicBezTo>
                    <a:pt x="275" y="633"/>
                    <a:pt x="279" y="629"/>
                    <a:pt x="279" y="624"/>
                  </a:cubicBezTo>
                  <a:close/>
                  <a:moveTo>
                    <a:pt x="315" y="544"/>
                  </a:moveTo>
                  <a:cubicBezTo>
                    <a:pt x="311" y="536"/>
                    <a:pt x="307" y="533"/>
                    <a:pt x="306" y="533"/>
                  </a:cubicBezTo>
                  <a:cubicBezTo>
                    <a:pt x="306" y="546"/>
                    <a:pt x="306" y="570"/>
                    <a:pt x="304" y="578"/>
                  </a:cubicBezTo>
                  <a:cubicBezTo>
                    <a:pt x="301" y="589"/>
                    <a:pt x="298" y="589"/>
                    <a:pt x="298" y="589"/>
                  </a:cubicBezTo>
                  <a:cubicBezTo>
                    <a:pt x="298" y="589"/>
                    <a:pt x="295" y="588"/>
                    <a:pt x="295" y="577"/>
                  </a:cubicBezTo>
                  <a:cubicBezTo>
                    <a:pt x="295" y="569"/>
                    <a:pt x="300" y="545"/>
                    <a:pt x="302" y="532"/>
                  </a:cubicBezTo>
                  <a:cubicBezTo>
                    <a:pt x="301" y="533"/>
                    <a:pt x="297" y="535"/>
                    <a:pt x="291" y="542"/>
                  </a:cubicBezTo>
                  <a:cubicBezTo>
                    <a:pt x="276" y="559"/>
                    <a:pt x="271" y="583"/>
                    <a:pt x="271" y="583"/>
                  </a:cubicBezTo>
                  <a:cubicBezTo>
                    <a:pt x="269" y="597"/>
                    <a:pt x="282" y="610"/>
                    <a:pt x="296" y="612"/>
                  </a:cubicBezTo>
                  <a:cubicBezTo>
                    <a:pt x="310" y="613"/>
                    <a:pt x="325" y="603"/>
                    <a:pt x="326" y="589"/>
                  </a:cubicBezTo>
                  <a:cubicBezTo>
                    <a:pt x="326" y="589"/>
                    <a:pt x="327" y="565"/>
                    <a:pt x="315" y="544"/>
                  </a:cubicBezTo>
                  <a:close/>
                  <a:moveTo>
                    <a:pt x="343" y="630"/>
                  </a:moveTo>
                  <a:cubicBezTo>
                    <a:pt x="343" y="626"/>
                    <a:pt x="339" y="622"/>
                    <a:pt x="335" y="622"/>
                  </a:cubicBezTo>
                  <a:cubicBezTo>
                    <a:pt x="330" y="622"/>
                    <a:pt x="327" y="626"/>
                    <a:pt x="327" y="630"/>
                  </a:cubicBezTo>
                  <a:cubicBezTo>
                    <a:pt x="327" y="634"/>
                    <a:pt x="330" y="638"/>
                    <a:pt x="335" y="638"/>
                  </a:cubicBezTo>
                  <a:cubicBezTo>
                    <a:pt x="339" y="638"/>
                    <a:pt x="343" y="634"/>
                    <a:pt x="343" y="630"/>
                  </a:cubicBezTo>
                  <a:close/>
                  <a:moveTo>
                    <a:pt x="368" y="588"/>
                  </a:moveTo>
                  <a:cubicBezTo>
                    <a:pt x="368" y="588"/>
                    <a:pt x="368" y="588"/>
                    <a:pt x="367" y="587"/>
                  </a:cubicBezTo>
                  <a:cubicBezTo>
                    <a:pt x="367" y="587"/>
                    <a:pt x="367" y="587"/>
                    <a:pt x="367" y="587"/>
                  </a:cubicBezTo>
                  <a:cubicBezTo>
                    <a:pt x="364" y="583"/>
                    <a:pt x="353" y="572"/>
                    <a:pt x="341" y="571"/>
                  </a:cubicBezTo>
                  <a:cubicBezTo>
                    <a:pt x="350" y="588"/>
                    <a:pt x="350" y="588"/>
                    <a:pt x="350" y="588"/>
                  </a:cubicBezTo>
                  <a:cubicBezTo>
                    <a:pt x="336" y="573"/>
                    <a:pt x="336" y="573"/>
                    <a:pt x="336" y="573"/>
                  </a:cubicBezTo>
                  <a:cubicBezTo>
                    <a:pt x="332" y="584"/>
                    <a:pt x="337" y="600"/>
                    <a:pt x="340" y="604"/>
                  </a:cubicBezTo>
                  <a:cubicBezTo>
                    <a:pt x="340" y="604"/>
                    <a:pt x="340" y="604"/>
                    <a:pt x="340" y="604"/>
                  </a:cubicBezTo>
                  <a:cubicBezTo>
                    <a:pt x="340" y="605"/>
                    <a:pt x="340" y="605"/>
                    <a:pt x="340" y="605"/>
                  </a:cubicBezTo>
                  <a:cubicBezTo>
                    <a:pt x="345" y="612"/>
                    <a:pt x="355" y="613"/>
                    <a:pt x="362" y="609"/>
                  </a:cubicBezTo>
                  <a:cubicBezTo>
                    <a:pt x="369" y="605"/>
                    <a:pt x="372" y="595"/>
                    <a:pt x="368" y="588"/>
                  </a:cubicBezTo>
                  <a:close/>
                  <a:moveTo>
                    <a:pt x="382" y="517"/>
                  </a:moveTo>
                  <a:cubicBezTo>
                    <a:pt x="382" y="517"/>
                    <a:pt x="359" y="509"/>
                    <a:pt x="336" y="513"/>
                  </a:cubicBezTo>
                  <a:cubicBezTo>
                    <a:pt x="326" y="515"/>
                    <a:pt x="323" y="518"/>
                    <a:pt x="322" y="519"/>
                  </a:cubicBezTo>
                  <a:cubicBezTo>
                    <a:pt x="334" y="523"/>
                    <a:pt x="357" y="530"/>
                    <a:pt x="364" y="535"/>
                  </a:cubicBezTo>
                  <a:cubicBezTo>
                    <a:pt x="374" y="541"/>
                    <a:pt x="373" y="543"/>
                    <a:pt x="373" y="543"/>
                  </a:cubicBezTo>
                  <a:cubicBezTo>
                    <a:pt x="373" y="543"/>
                    <a:pt x="371" y="546"/>
                    <a:pt x="361" y="543"/>
                  </a:cubicBezTo>
                  <a:cubicBezTo>
                    <a:pt x="352" y="540"/>
                    <a:pt x="331" y="529"/>
                    <a:pt x="320" y="522"/>
                  </a:cubicBezTo>
                  <a:cubicBezTo>
                    <a:pt x="320" y="524"/>
                    <a:pt x="321" y="528"/>
                    <a:pt x="326" y="536"/>
                  </a:cubicBezTo>
                  <a:cubicBezTo>
                    <a:pt x="338" y="556"/>
                    <a:pt x="359" y="568"/>
                    <a:pt x="359" y="568"/>
                  </a:cubicBezTo>
                  <a:cubicBezTo>
                    <a:pt x="372" y="574"/>
                    <a:pt x="388" y="566"/>
                    <a:pt x="394" y="553"/>
                  </a:cubicBezTo>
                  <a:cubicBezTo>
                    <a:pt x="399" y="540"/>
                    <a:pt x="395" y="523"/>
                    <a:pt x="382" y="517"/>
                  </a:cubicBezTo>
                  <a:close/>
                  <a:moveTo>
                    <a:pt x="412" y="489"/>
                  </a:moveTo>
                  <a:cubicBezTo>
                    <a:pt x="410" y="481"/>
                    <a:pt x="401" y="475"/>
                    <a:pt x="394" y="477"/>
                  </a:cubicBezTo>
                  <a:cubicBezTo>
                    <a:pt x="394" y="477"/>
                    <a:pt x="393" y="477"/>
                    <a:pt x="392" y="477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88" y="479"/>
                    <a:pt x="373" y="486"/>
                    <a:pt x="369" y="497"/>
                  </a:cubicBezTo>
                  <a:cubicBezTo>
                    <a:pt x="387" y="494"/>
                    <a:pt x="387" y="494"/>
                    <a:pt x="387" y="494"/>
                  </a:cubicBezTo>
                  <a:cubicBezTo>
                    <a:pt x="370" y="502"/>
                    <a:pt x="370" y="502"/>
                    <a:pt x="370" y="502"/>
                  </a:cubicBezTo>
                  <a:cubicBezTo>
                    <a:pt x="379" y="510"/>
                    <a:pt x="395" y="510"/>
                    <a:pt x="400" y="509"/>
                  </a:cubicBezTo>
                  <a:cubicBezTo>
                    <a:pt x="400" y="509"/>
                    <a:pt x="400" y="509"/>
                    <a:pt x="400" y="509"/>
                  </a:cubicBezTo>
                  <a:cubicBezTo>
                    <a:pt x="401" y="508"/>
                    <a:pt x="402" y="508"/>
                    <a:pt x="402" y="508"/>
                  </a:cubicBezTo>
                  <a:cubicBezTo>
                    <a:pt x="409" y="506"/>
                    <a:pt x="413" y="497"/>
                    <a:pt x="412" y="489"/>
                  </a:cubicBezTo>
                  <a:close/>
                  <a:moveTo>
                    <a:pt x="280" y="492"/>
                  </a:moveTo>
                  <a:cubicBezTo>
                    <a:pt x="280" y="492"/>
                    <a:pt x="271" y="475"/>
                    <a:pt x="265" y="471"/>
                  </a:cubicBezTo>
                  <a:cubicBezTo>
                    <a:pt x="260" y="467"/>
                    <a:pt x="258" y="469"/>
                    <a:pt x="258" y="469"/>
                  </a:cubicBezTo>
                  <a:cubicBezTo>
                    <a:pt x="258" y="469"/>
                    <a:pt x="256" y="471"/>
                    <a:pt x="259" y="477"/>
                  </a:cubicBezTo>
                  <a:cubicBezTo>
                    <a:pt x="263" y="482"/>
                    <a:pt x="280" y="492"/>
                    <a:pt x="280" y="492"/>
                  </a:cubicBezTo>
                  <a:close/>
                  <a:moveTo>
                    <a:pt x="348" y="478"/>
                  </a:moveTo>
                  <a:cubicBezTo>
                    <a:pt x="342" y="480"/>
                    <a:pt x="330" y="495"/>
                    <a:pt x="330" y="495"/>
                  </a:cubicBez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lose/>
                  <a:moveTo>
                    <a:pt x="318" y="484"/>
                  </a:moveTo>
                  <a:cubicBezTo>
                    <a:pt x="318" y="484"/>
                    <a:pt x="332" y="471"/>
                    <a:pt x="334" y="464"/>
                  </a:cubicBez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lose/>
                  <a:moveTo>
                    <a:pt x="369" y="525"/>
                  </a:moveTo>
                  <a:cubicBezTo>
                    <a:pt x="369" y="525"/>
                    <a:pt x="369" y="522"/>
                    <a:pt x="363" y="519"/>
                  </a:cubicBez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lose/>
                  <a:moveTo>
                    <a:pt x="353" y="545"/>
                  </a:moveTo>
                  <a:cubicBezTo>
                    <a:pt x="349" y="540"/>
                    <a:pt x="331" y="533"/>
                    <a:pt x="331" y="533"/>
                  </a:cubicBez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lose/>
                  <a:moveTo>
                    <a:pt x="246" y="545"/>
                  </a:moveTo>
                  <a:cubicBezTo>
                    <a:pt x="246" y="545"/>
                    <a:pt x="248" y="547"/>
                    <a:pt x="254" y="546"/>
                  </a:cubicBezTo>
                  <a:cubicBezTo>
                    <a:pt x="261" y="544"/>
                    <a:pt x="275" y="531"/>
                    <a:pt x="275" y="531"/>
                  </a:cubicBezTo>
                  <a:cubicBezTo>
                    <a:pt x="275" y="531"/>
                    <a:pt x="256" y="534"/>
                    <a:pt x="250" y="538"/>
                  </a:cubicBezTo>
                  <a:cubicBezTo>
                    <a:pt x="245" y="542"/>
                    <a:pt x="246" y="545"/>
                    <a:pt x="246" y="545"/>
                  </a:cubicBezTo>
                  <a:close/>
                  <a:moveTo>
                    <a:pt x="240" y="514"/>
                  </a:moveTo>
                  <a:cubicBezTo>
                    <a:pt x="240" y="514"/>
                    <a:pt x="240" y="517"/>
                    <a:pt x="246" y="519"/>
                  </a:cubicBez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lose/>
                  <a:moveTo>
                    <a:pt x="363" y="519"/>
                  </a:move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ubicBezTo>
                    <a:pt x="369" y="525"/>
                    <a:pt x="369" y="522"/>
                    <a:pt x="363" y="519"/>
                  </a:cubicBezTo>
                  <a:close/>
                  <a:moveTo>
                    <a:pt x="331" y="533"/>
                  </a:move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ubicBezTo>
                    <a:pt x="349" y="540"/>
                    <a:pt x="331" y="533"/>
                    <a:pt x="331" y="533"/>
                  </a:cubicBezTo>
                  <a:close/>
                  <a:moveTo>
                    <a:pt x="330" y="495"/>
                  </a:move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ubicBezTo>
                    <a:pt x="342" y="480"/>
                    <a:pt x="330" y="495"/>
                    <a:pt x="330" y="495"/>
                  </a:cubicBezTo>
                  <a:close/>
                  <a:moveTo>
                    <a:pt x="284" y="576"/>
                  </a:moveTo>
                  <a:cubicBezTo>
                    <a:pt x="284" y="576"/>
                    <a:pt x="287" y="577"/>
                    <a:pt x="290" y="571"/>
                  </a:cubicBezTo>
                  <a:cubicBezTo>
                    <a:pt x="294" y="565"/>
                    <a:pt x="295" y="546"/>
                    <a:pt x="295" y="546"/>
                  </a:cubicBezTo>
                  <a:cubicBezTo>
                    <a:pt x="295" y="546"/>
                    <a:pt x="283" y="561"/>
                    <a:pt x="282" y="568"/>
                  </a:cubicBezTo>
                  <a:cubicBezTo>
                    <a:pt x="281" y="575"/>
                    <a:pt x="284" y="576"/>
                    <a:pt x="284" y="576"/>
                  </a:cubicBezTo>
                  <a:close/>
                  <a:moveTo>
                    <a:pt x="334" y="464"/>
                  </a:move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ubicBezTo>
                    <a:pt x="318" y="484"/>
                    <a:pt x="332" y="471"/>
                    <a:pt x="334" y="464"/>
                  </a:cubicBezTo>
                  <a:close/>
                  <a:moveTo>
                    <a:pt x="456" y="458"/>
                  </a:moveTo>
                  <a:cubicBezTo>
                    <a:pt x="455" y="472"/>
                    <a:pt x="486" y="491"/>
                    <a:pt x="529" y="496"/>
                  </a:cubicBezTo>
                  <a:cubicBezTo>
                    <a:pt x="512" y="489"/>
                    <a:pt x="498" y="479"/>
                    <a:pt x="513" y="485"/>
                  </a:cubicBezTo>
                  <a:cubicBezTo>
                    <a:pt x="525" y="489"/>
                    <a:pt x="542" y="492"/>
                    <a:pt x="554" y="493"/>
                  </a:cubicBezTo>
                  <a:cubicBezTo>
                    <a:pt x="542" y="489"/>
                    <a:pt x="519" y="481"/>
                    <a:pt x="499" y="467"/>
                  </a:cubicBezTo>
                  <a:cubicBezTo>
                    <a:pt x="470" y="447"/>
                    <a:pt x="457" y="441"/>
                    <a:pt x="456" y="458"/>
                  </a:cubicBezTo>
                  <a:close/>
                  <a:moveTo>
                    <a:pt x="430" y="514"/>
                  </a:moveTo>
                  <a:cubicBezTo>
                    <a:pt x="419" y="527"/>
                    <a:pt x="439" y="551"/>
                    <a:pt x="490" y="543"/>
                  </a:cubicBezTo>
                  <a:cubicBezTo>
                    <a:pt x="503" y="541"/>
                    <a:pt x="515" y="537"/>
                    <a:pt x="525" y="534"/>
                  </a:cubicBezTo>
                  <a:cubicBezTo>
                    <a:pt x="506" y="535"/>
                    <a:pt x="493" y="532"/>
                    <a:pt x="498" y="530"/>
                  </a:cubicBezTo>
                  <a:cubicBezTo>
                    <a:pt x="505" y="528"/>
                    <a:pt x="508" y="531"/>
                    <a:pt x="545" y="520"/>
                  </a:cubicBezTo>
                  <a:cubicBezTo>
                    <a:pt x="553" y="518"/>
                    <a:pt x="559" y="516"/>
                    <a:pt x="563" y="514"/>
                  </a:cubicBezTo>
                  <a:cubicBezTo>
                    <a:pt x="567" y="511"/>
                    <a:pt x="569" y="509"/>
                    <a:pt x="569" y="509"/>
                  </a:cubicBezTo>
                  <a:cubicBezTo>
                    <a:pt x="569" y="509"/>
                    <a:pt x="534" y="523"/>
                    <a:pt x="501" y="517"/>
                  </a:cubicBezTo>
                  <a:cubicBezTo>
                    <a:pt x="468" y="510"/>
                    <a:pt x="440" y="500"/>
                    <a:pt x="430" y="514"/>
                  </a:cubicBezTo>
                  <a:close/>
                  <a:moveTo>
                    <a:pt x="463" y="633"/>
                  </a:moveTo>
                  <a:cubicBezTo>
                    <a:pt x="504" y="627"/>
                    <a:pt x="539" y="585"/>
                    <a:pt x="560" y="555"/>
                  </a:cubicBezTo>
                  <a:cubicBezTo>
                    <a:pt x="535" y="580"/>
                    <a:pt x="493" y="599"/>
                    <a:pt x="493" y="599"/>
                  </a:cubicBezTo>
                  <a:cubicBezTo>
                    <a:pt x="493" y="599"/>
                    <a:pt x="507" y="590"/>
                    <a:pt x="535" y="568"/>
                  </a:cubicBezTo>
                  <a:cubicBezTo>
                    <a:pt x="563" y="546"/>
                    <a:pt x="578" y="526"/>
                    <a:pt x="578" y="526"/>
                  </a:cubicBezTo>
                  <a:cubicBezTo>
                    <a:pt x="578" y="526"/>
                    <a:pt x="540" y="555"/>
                    <a:pt x="501" y="567"/>
                  </a:cubicBezTo>
                  <a:cubicBezTo>
                    <a:pt x="462" y="579"/>
                    <a:pt x="438" y="584"/>
                    <a:pt x="425" y="588"/>
                  </a:cubicBezTo>
                  <a:cubicBezTo>
                    <a:pt x="412" y="592"/>
                    <a:pt x="398" y="644"/>
                    <a:pt x="463" y="633"/>
                  </a:cubicBezTo>
                  <a:close/>
                  <a:moveTo>
                    <a:pt x="578" y="581"/>
                  </a:moveTo>
                  <a:cubicBezTo>
                    <a:pt x="567" y="602"/>
                    <a:pt x="551" y="626"/>
                    <a:pt x="551" y="626"/>
                  </a:cubicBezTo>
                  <a:cubicBezTo>
                    <a:pt x="551" y="626"/>
                    <a:pt x="553" y="622"/>
                    <a:pt x="563" y="603"/>
                  </a:cubicBezTo>
                  <a:cubicBezTo>
                    <a:pt x="572" y="583"/>
                    <a:pt x="584" y="546"/>
                    <a:pt x="584" y="546"/>
                  </a:cubicBezTo>
                  <a:cubicBezTo>
                    <a:pt x="584" y="546"/>
                    <a:pt x="563" y="588"/>
                    <a:pt x="544" y="610"/>
                  </a:cubicBezTo>
                  <a:cubicBezTo>
                    <a:pt x="524" y="631"/>
                    <a:pt x="506" y="642"/>
                    <a:pt x="506" y="656"/>
                  </a:cubicBezTo>
                  <a:cubicBezTo>
                    <a:pt x="506" y="669"/>
                    <a:pt x="539" y="669"/>
                    <a:pt x="557" y="642"/>
                  </a:cubicBezTo>
                  <a:cubicBezTo>
                    <a:pt x="568" y="625"/>
                    <a:pt x="574" y="601"/>
                    <a:pt x="578" y="581"/>
                  </a:cubicBezTo>
                  <a:close/>
                  <a:moveTo>
                    <a:pt x="609" y="578"/>
                  </a:moveTo>
                  <a:cubicBezTo>
                    <a:pt x="606" y="598"/>
                    <a:pt x="599" y="620"/>
                    <a:pt x="599" y="620"/>
                  </a:cubicBezTo>
                  <a:cubicBezTo>
                    <a:pt x="599" y="620"/>
                    <a:pt x="601" y="611"/>
                    <a:pt x="603" y="587"/>
                  </a:cubicBezTo>
                  <a:cubicBezTo>
                    <a:pt x="604" y="574"/>
                    <a:pt x="603" y="563"/>
                    <a:pt x="602" y="555"/>
                  </a:cubicBezTo>
                  <a:cubicBezTo>
                    <a:pt x="602" y="566"/>
                    <a:pt x="600" y="599"/>
                    <a:pt x="588" y="624"/>
                  </a:cubicBezTo>
                  <a:cubicBezTo>
                    <a:pt x="581" y="638"/>
                    <a:pt x="575" y="659"/>
                    <a:pt x="594" y="657"/>
                  </a:cubicBezTo>
                  <a:cubicBezTo>
                    <a:pt x="609" y="655"/>
                    <a:pt x="613" y="610"/>
                    <a:pt x="609" y="578"/>
                  </a:cubicBezTo>
                  <a:close/>
                  <a:moveTo>
                    <a:pt x="406" y="682"/>
                  </a:moveTo>
                  <a:cubicBezTo>
                    <a:pt x="406" y="682"/>
                    <a:pt x="406" y="682"/>
                    <a:pt x="406" y="681"/>
                  </a:cubicBezTo>
                  <a:cubicBezTo>
                    <a:pt x="406" y="681"/>
                    <a:pt x="406" y="681"/>
                    <a:pt x="406" y="681"/>
                  </a:cubicBezTo>
                  <a:cubicBezTo>
                    <a:pt x="405" y="679"/>
                    <a:pt x="400" y="671"/>
                    <a:pt x="394" y="669"/>
                  </a:cubicBezTo>
                  <a:cubicBezTo>
                    <a:pt x="397" y="679"/>
                    <a:pt x="397" y="679"/>
                    <a:pt x="397" y="679"/>
                  </a:cubicBezTo>
                  <a:cubicBezTo>
                    <a:pt x="391" y="670"/>
                    <a:pt x="391" y="670"/>
                    <a:pt x="391" y="670"/>
                  </a:cubicBezTo>
                  <a:cubicBezTo>
                    <a:pt x="388" y="676"/>
                    <a:pt x="389" y="684"/>
                    <a:pt x="389" y="687"/>
                  </a:cubicBezTo>
                  <a:cubicBezTo>
                    <a:pt x="389" y="687"/>
                    <a:pt x="389" y="687"/>
                    <a:pt x="389" y="687"/>
                  </a:cubicBezTo>
                  <a:cubicBezTo>
                    <a:pt x="390" y="687"/>
                    <a:pt x="390" y="688"/>
                    <a:pt x="390" y="688"/>
                  </a:cubicBezTo>
                  <a:cubicBezTo>
                    <a:pt x="391" y="692"/>
                    <a:pt x="397" y="694"/>
                    <a:pt x="401" y="692"/>
                  </a:cubicBezTo>
                  <a:cubicBezTo>
                    <a:pt x="405" y="691"/>
                    <a:pt x="408" y="686"/>
                    <a:pt x="406" y="682"/>
                  </a:cubicBezTo>
                  <a:close/>
                  <a:moveTo>
                    <a:pt x="399" y="659"/>
                  </a:moveTo>
                  <a:cubicBezTo>
                    <a:pt x="410" y="659"/>
                    <a:pt x="410" y="659"/>
                    <a:pt x="410" y="659"/>
                  </a:cubicBezTo>
                  <a:cubicBezTo>
                    <a:pt x="399" y="662"/>
                    <a:pt x="399" y="662"/>
                    <a:pt x="399" y="662"/>
                  </a:cubicBezTo>
                  <a:cubicBezTo>
                    <a:pt x="403" y="667"/>
                    <a:pt x="412" y="669"/>
                    <a:pt x="415" y="669"/>
                  </a:cubicBezTo>
                  <a:cubicBezTo>
                    <a:pt x="415" y="669"/>
                    <a:pt x="415" y="669"/>
                    <a:pt x="415" y="669"/>
                  </a:cubicBezTo>
                  <a:cubicBezTo>
                    <a:pt x="415" y="669"/>
                    <a:pt x="416" y="669"/>
                    <a:pt x="416" y="669"/>
                  </a:cubicBezTo>
                  <a:cubicBezTo>
                    <a:pt x="420" y="669"/>
                    <a:pt x="423" y="664"/>
                    <a:pt x="423" y="660"/>
                  </a:cubicBezTo>
                  <a:cubicBezTo>
                    <a:pt x="423" y="655"/>
                    <a:pt x="419" y="651"/>
                    <a:pt x="415" y="651"/>
                  </a:cubicBezTo>
                  <a:cubicBezTo>
                    <a:pt x="415" y="651"/>
                    <a:pt x="415" y="651"/>
                    <a:pt x="414" y="651"/>
                  </a:cubicBezTo>
                  <a:cubicBezTo>
                    <a:pt x="414" y="651"/>
                    <a:pt x="414" y="651"/>
                    <a:pt x="414" y="651"/>
                  </a:cubicBezTo>
                  <a:cubicBezTo>
                    <a:pt x="412" y="651"/>
                    <a:pt x="403" y="653"/>
                    <a:pt x="399" y="659"/>
                  </a:cubicBezTo>
                  <a:close/>
                  <a:moveTo>
                    <a:pt x="391" y="650"/>
                  </a:moveTo>
                  <a:cubicBezTo>
                    <a:pt x="395" y="641"/>
                    <a:pt x="395" y="641"/>
                    <a:pt x="395" y="641"/>
                  </a:cubicBezTo>
                  <a:cubicBezTo>
                    <a:pt x="394" y="651"/>
                    <a:pt x="394" y="651"/>
                    <a:pt x="394" y="651"/>
                  </a:cubicBezTo>
                  <a:cubicBezTo>
                    <a:pt x="400" y="649"/>
                    <a:pt x="404" y="641"/>
                    <a:pt x="405" y="639"/>
                  </a:cubicBezTo>
                  <a:cubicBezTo>
                    <a:pt x="405" y="639"/>
                    <a:pt x="405" y="639"/>
                    <a:pt x="405" y="639"/>
                  </a:cubicBezTo>
                  <a:cubicBezTo>
                    <a:pt x="405" y="638"/>
                    <a:pt x="405" y="638"/>
                    <a:pt x="405" y="638"/>
                  </a:cubicBezTo>
                  <a:cubicBezTo>
                    <a:pt x="407" y="634"/>
                    <a:pt x="403" y="629"/>
                    <a:pt x="399" y="628"/>
                  </a:cubicBezTo>
                  <a:cubicBezTo>
                    <a:pt x="395" y="627"/>
                    <a:pt x="390" y="629"/>
                    <a:pt x="388" y="633"/>
                  </a:cubicBezTo>
                  <a:cubicBezTo>
                    <a:pt x="388" y="633"/>
                    <a:pt x="388" y="633"/>
                    <a:pt x="388" y="634"/>
                  </a:cubicBezTo>
                  <a:cubicBezTo>
                    <a:pt x="388" y="634"/>
                    <a:pt x="388" y="634"/>
                    <a:pt x="388" y="634"/>
                  </a:cubicBezTo>
                  <a:cubicBezTo>
                    <a:pt x="388" y="636"/>
                    <a:pt x="387" y="645"/>
                    <a:pt x="391" y="650"/>
                  </a:cubicBezTo>
                  <a:close/>
                  <a:moveTo>
                    <a:pt x="384" y="660"/>
                  </a:moveTo>
                  <a:cubicBezTo>
                    <a:pt x="384" y="663"/>
                    <a:pt x="387" y="666"/>
                    <a:pt x="389" y="666"/>
                  </a:cubicBezTo>
                  <a:cubicBezTo>
                    <a:pt x="392" y="666"/>
                    <a:pt x="395" y="663"/>
                    <a:pt x="395" y="660"/>
                  </a:cubicBezTo>
                  <a:cubicBezTo>
                    <a:pt x="395" y="657"/>
                    <a:pt x="392" y="655"/>
                    <a:pt x="389" y="655"/>
                  </a:cubicBezTo>
                  <a:cubicBezTo>
                    <a:pt x="387" y="655"/>
                    <a:pt x="384" y="657"/>
                    <a:pt x="384" y="660"/>
                  </a:cubicBezTo>
                  <a:close/>
                  <a:moveTo>
                    <a:pt x="382" y="668"/>
                  </a:moveTo>
                  <a:cubicBezTo>
                    <a:pt x="374" y="673"/>
                    <a:pt x="374" y="673"/>
                    <a:pt x="374" y="673"/>
                  </a:cubicBezTo>
                  <a:cubicBezTo>
                    <a:pt x="381" y="665"/>
                    <a:pt x="381" y="665"/>
                    <a:pt x="381" y="665"/>
                  </a:cubicBezTo>
                  <a:cubicBezTo>
                    <a:pt x="374" y="663"/>
                    <a:pt x="366" y="667"/>
                    <a:pt x="364" y="668"/>
                  </a:cubicBezTo>
                  <a:cubicBezTo>
                    <a:pt x="364" y="668"/>
                    <a:pt x="364" y="669"/>
                    <a:pt x="364" y="669"/>
                  </a:cubicBezTo>
                  <a:cubicBezTo>
                    <a:pt x="364" y="669"/>
                    <a:pt x="363" y="669"/>
                    <a:pt x="363" y="669"/>
                  </a:cubicBezTo>
                  <a:cubicBezTo>
                    <a:pt x="360" y="672"/>
                    <a:pt x="360" y="677"/>
                    <a:pt x="363" y="681"/>
                  </a:cubicBezTo>
                  <a:cubicBezTo>
                    <a:pt x="365" y="684"/>
                    <a:pt x="371" y="686"/>
                    <a:pt x="374" y="683"/>
                  </a:cubicBezTo>
                  <a:cubicBezTo>
                    <a:pt x="374" y="683"/>
                    <a:pt x="375" y="683"/>
                    <a:pt x="375" y="683"/>
                  </a:cubicBezTo>
                  <a:cubicBezTo>
                    <a:pt x="375" y="683"/>
                    <a:pt x="375" y="682"/>
                    <a:pt x="375" y="682"/>
                  </a:cubicBezTo>
                  <a:cubicBezTo>
                    <a:pt x="377" y="681"/>
                    <a:pt x="382" y="674"/>
                    <a:pt x="382" y="668"/>
                  </a:cubicBezTo>
                  <a:close/>
                  <a:moveTo>
                    <a:pt x="363" y="653"/>
                  </a:moveTo>
                  <a:cubicBezTo>
                    <a:pt x="363" y="653"/>
                    <a:pt x="363" y="653"/>
                    <a:pt x="364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6" y="655"/>
                    <a:pt x="374" y="658"/>
                    <a:pt x="380" y="656"/>
                  </a:cubicBezTo>
                  <a:cubicBezTo>
                    <a:pt x="373" y="649"/>
                    <a:pt x="373" y="649"/>
                    <a:pt x="373" y="649"/>
                  </a:cubicBezTo>
                  <a:cubicBezTo>
                    <a:pt x="382" y="654"/>
                    <a:pt x="382" y="654"/>
                    <a:pt x="382" y="654"/>
                  </a:cubicBezTo>
                  <a:cubicBezTo>
                    <a:pt x="382" y="647"/>
                    <a:pt x="376" y="640"/>
                    <a:pt x="374" y="639"/>
                  </a:cubicBezTo>
                  <a:cubicBezTo>
                    <a:pt x="374" y="639"/>
                    <a:pt x="374" y="639"/>
                    <a:pt x="374" y="639"/>
                  </a:cubicBezTo>
                  <a:cubicBezTo>
                    <a:pt x="373" y="638"/>
                    <a:pt x="373" y="638"/>
                    <a:pt x="373" y="638"/>
                  </a:cubicBezTo>
                  <a:cubicBezTo>
                    <a:pt x="370" y="636"/>
                    <a:pt x="364" y="638"/>
                    <a:pt x="362" y="641"/>
                  </a:cubicBezTo>
                  <a:cubicBezTo>
                    <a:pt x="359" y="645"/>
                    <a:pt x="360" y="650"/>
                    <a:pt x="363" y="653"/>
                  </a:cubicBezTo>
                  <a:close/>
                  <a:moveTo>
                    <a:pt x="714" y="483"/>
                  </a:moveTo>
                  <a:cubicBezTo>
                    <a:pt x="714" y="483"/>
                    <a:pt x="713" y="482"/>
                    <a:pt x="713" y="482"/>
                  </a:cubicBezTo>
                  <a:cubicBezTo>
                    <a:pt x="713" y="482"/>
                    <a:pt x="713" y="482"/>
                    <a:pt x="713" y="482"/>
                  </a:cubicBezTo>
                  <a:cubicBezTo>
                    <a:pt x="710" y="480"/>
                    <a:pt x="700" y="476"/>
                    <a:pt x="692" y="479"/>
                  </a:cubicBezTo>
                  <a:cubicBezTo>
                    <a:pt x="702" y="487"/>
                    <a:pt x="702" y="487"/>
                    <a:pt x="702" y="487"/>
                  </a:cubicBezTo>
                  <a:cubicBezTo>
                    <a:pt x="690" y="482"/>
                    <a:pt x="690" y="482"/>
                    <a:pt x="690" y="482"/>
                  </a:cubicBezTo>
                  <a:cubicBezTo>
                    <a:pt x="690" y="490"/>
                    <a:pt x="698" y="498"/>
                    <a:pt x="700" y="501"/>
                  </a:cubicBezTo>
                  <a:cubicBezTo>
                    <a:pt x="700" y="501"/>
                    <a:pt x="700" y="501"/>
                    <a:pt x="700" y="501"/>
                  </a:cubicBezTo>
                  <a:cubicBezTo>
                    <a:pt x="701" y="501"/>
                    <a:pt x="701" y="501"/>
                    <a:pt x="701" y="501"/>
                  </a:cubicBezTo>
                  <a:cubicBezTo>
                    <a:pt x="706" y="504"/>
                    <a:pt x="713" y="502"/>
                    <a:pt x="716" y="497"/>
                  </a:cubicBezTo>
                  <a:cubicBezTo>
                    <a:pt x="719" y="493"/>
                    <a:pt x="718" y="486"/>
                    <a:pt x="714" y="483"/>
                  </a:cubicBezTo>
                  <a:close/>
                  <a:moveTo>
                    <a:pt x="689" y="464"/>
                  </a:moveTo>
                  <a:cubicBezTo>
                    <a:pt x="700" y="457"/>
                    <a:pt x="700" y="457"/>
                    <a:pt x="700" y="457"/>
                  </a:cubicBezTo>
                  <a:cubicBezTo>
                    <a:pt x="691" y="467"/>
                    <a:pt x="691" y="467"/>
                    <a:pt x="691" y="467"/>
                  </a:cubicBezTo>
                  <a:cubicBezTo>
                    <a:pt x="699" y="470"/>
                    <a:pt x="709" y="465"/>
                    <a:pt x="712" y="463"/>
                  </a:cubicBezTo>
                  <a:cubicBezTo>
                    <a:pt x="712" y="463"/>
                    <a:pt x="712" y="463"/>
                    <a:pt x="712" y="463"/>
                  </a:cubicBezTo>
                  <a:cubicBezTo>
                    <a:pt x="713" y="463"/>
                    <a:pt x="713" y="462"/>
                    <a:pt x="713" y="462"/>
                  </a:cubicBezTo>
                  <a:cubicBezTo>
                    <a:pt x="717" y="459"/>
                    <a:pt x="717" y="452"/>
                    <a:pt x="714" y="448"/>
                  </a:cubicBezTo>
                  <a:cubicBezTo>
                    <a:pt x="710" y="443"/>
                    <a:pt x="703" y="442"/>
                    <a:pt x="699" y="445"/>
                  </a:cubicBezTo>
                  <a:cubicBezTo>
                    <a:pt x="699" y="445"/>
                    <a:pt x="699" y="445"/>
                    <a:pt x="698" y="446"/>
                  </a:cubicBezTo>
                  <a:cubicBezTo>
                    <a:pt x="698" y="446"/>
                    <a:pt x="698" y="446"/>
                    <a:pt x="698" y="446"/>
                  </a:cubicBezTo>
                  <a:cubicBezTo>
                    <a:pt x="696" y="448"/>
                    <a:pt x="689" y="456"/>
                    <a:pt x="689" y="464"/>
                  </a:cubicBezTo>
                  <a:close/>
                  <a:moveTo>
                    <a:pt x="674" y="463"/>
                  </a:moveTo>
                  <a:cubicBezTo>
                    <a:pt x="671" y="450"/>
                    <a:pt x="671" y="450"/>
                    <a:pt x="671" y="45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83" y="455"/>
                    <a:pt x="681" y="443"/>
                    <a:pt x="680" y="440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0" y="440"/>
                    <a:pt x="680" y="439"/>
                    <a:pt x="680" y="439"/>
                  </a:cubicBezTo>
                  <a:cubicBezTo>
                    <a:pt x="678" y="434"/>
                    <a:pt x="671" y="432"/>
                    <a:pt x="666" y="434"/>
                  </a:cubicBezTo>
                  <a:cubicBezTo>
                    <a:pt x="661" y="436"/>
                    <a:pt x="657" y="442"/>
                    <a:pt x="659" y="447"/>
                  </a:cubicBezTo>
                  <a:cubicBezTo>
                    <a:pt x="659" y="447"/>
                    <a:pt x="659" y="447"/>
                    <a:pt x="659" y="448"/>
                  </a:cubicBezTo>
                  <a:cubicBezTo>
                    <a:pt x="659" y="448"/>
                    <a:pt x="659" y="448"/>
                    <a:pt x="659" y="448"/>
                  </a:cubicBezTo>
                  <a:cubicBezTo>
                    <a:pt x="661" y="451"/>
                    <a:pt x="667" y="460"/>
                    <a:pt x="674" y="463"/>
                  </a:cubicBezTo>
                  <a:close/>
                  <a:moveTo>
                    <a:pt x="675" y="478"/>
                  </a:moveTo>
                  <a:cubicBezTo>
                    <a:pt x="677" y="481"/>
                    <a:pt x="681" y="481"/>
                    <a:pt x="684" y="479"/>
                  </a:cubicBezTo>
                  <a:cubicBezTo>
                    <a:pt x="687" y="477"/>
                    <a:pt x="688" y="473"/>
                    <a:pt x="686" y="470"/>
                  </a:cubicBezTo>
                  <a:cubicBezTo>
                    <a:pt x="684" y="467"/>
                    <a:pt x="679" y="466"/>
                    <a:pt x="677" y="468"/>
                  </a:cubicBezTo>
                  <a:cubicBezTo>
                    <a:pt x="674" y="471"/>
                    <a:pt x="673" y="475"/>
                    <a:pt x="675" y="478"/>
                  </a:cubicBezTo>
                  <a:close/>
                  <a:moveTo>
                    <a:pt x="679" y="486"/>
                  </a:moveTo>
                  <a:cubicBezTo>
                    <a:pt x="674" y="498"/>
                    <a:pt x="674" y="498"/>
                    <a:pt x="674" y="498"/>
                  </a:cubicBezTo>
                  <a:cubicBezTo>
                    <a:pt x="675" y="485"/>
                    <a:pt x="675" y="485"/>
                    <a:pt x="675" y="485"/>
                  </a:cubicBezTo>
                  <a:cubicBezTo>
                    <a:pt x="667" y="488"/>
                    <a:pt x="662" y="498"/>
                    <a:pt x="661" y="501"/>
                  </a:cubicBezTo>
                  <a:cubicBezTo>
                    <a:pt x="661" y="501"/>
                    <a:pt x="661" y="501"/>
                    <a:pt x="661" y="501"/>
                  </a:cubicBezTo>
                  <a:cubicBezTo>
                    <a:pt x="661" y="502"/>
                    <a:pt x="661" y="502"/>
                    <a:pt x="661" y="502"/>
                  </a:cubicBezTo>
                  <a:cubicBezTo>
                    <a:pt x="659" y="507"/>
                    <a:pt x="664" y="513"/>
                    <a:pt x="669" y="514"/>
                  </a:cubicBezTo>
                  <a:cubicBezTo>
                    <a:pt x="674" y="516"/>
                    <a:pt x="681" y="513"/>
                    <a:pt x="682" y="508"/>
                  </a:cubicBezTo>
                  <a:cubicBezTo>
                    <a:pt x="682" y="508"/>
                    <a:pt x="682" y="508"/>
                    <a:pt x="682" y="507"/>
                  </a:cubicBezTo>
                  <a:cubicBezTo>
                    <a:pt x="682" y="507"/>
                    <a:pt x="682" y="507"/>
                    <a:pt x="682" y="507"/>
                  </a:cubicBezTo>
                  <a:cubicBezTo>
                    <a:pt x="683" y="504"/>
                    <a:pt x="684" y="493"/>
                    <a:pt x="679" y="486"/>
                  </a:cubicBezTo>
                  <a:close/>
                  <a:moveTo>
                    <a:pt x="648" y="486"/>
                  </a:moveTo>
                  <a:cubicBezTo>
                    <a:pt x="648" y="486"/>
                    <a:pt x="649" y="486"/>
                    <a:pt x="649" y="486"/>
                  </a:cubicBezTo>
                  <a:cubicBezTo>
                    <a:pt x="649" y="486"/>
                    <a:pt x="649" y="486"/>
                    <a:pt x="649" y="486"/>
                  </a:cubicBezTo>
                  <a:cubicBezTo>
                    <a:pt x="653" y="486"/>
                    <a:pt x="663" y="483"/>
                    <a:pt x="668" y="476"/>
                  </a:cubicBezTo>
                  <a:cubicBezTo>
                    <a:pt x="655" y="475"/>
                    <a:pt x="655" y="475"/>
                    <a:pt x="655" y="475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3" y="466"/>
                    <a:pt x="652" y="464"/>
                    <a:pt x="649" y="464"/>
                  </a:cubicBezTo>
                  <a:cubicBezTo>
                    <a:pt x="649" y="464"/>
                    <a:pt x="648" y="464"/>
                    <a:pt x="648" y="464"/>
                  </a:cubicBezTo>
                  <a:cubicBezTo>
                    <a:pt x="648" y="464"/>
                    <a:pt x="648" y="464"/>
                    <a:pt x="648" y="464"/>
                  </a:cubicBezTo>
                  <a:cubicBezTo>
                    <a:pt x="642" y="464"/>
                    <a:pt x="638" y="470"/>
                    <a:pt x="638" y="475"/>
                  </a:cubicBezTo>
                  <a:cubicBezTo>
                    <a:pt x="638" y="481"/>
                    <a:pt x="643" y="486"/>
                    <a:pt x="648" y="486"/>
                  </a:cubicBezTo>
                  <a:close/>
                  <a:moveTo>
                    <a:pt x="919" y="456"/>
                  </a:moveTo>
                  <a:cubicBezTo>
                    <a:pt x="919" y="456"/>
                    <a:pt x="919" y="456"/>
                    <a:pt x="919" y="455"/>
                  </a:cubicBezTo>
                  <a:cubicBezTo>
                    <a:pt x="919" y="455"/>
                    <a:pt x="919" y="455"/>
                    <a:pt x="919" y="455"/>
                  </a:cubicBezTo>
                  <a:cubicBezTo>
                    <a:pt x="919" y="452"/>
                    <a:pt x="915" y="442"/>
                    <a:pt x="908" y="437"/>
                  </a:cubicBezTo>
                  <a:cubicBezTo>
                    <a:pt x="908" y="450"/>
                    <a:pt x="908" y="450"/>
                    <a:pt x="908" y="450"/>
                  </a:cubicBezTo>
                  <a:cubicBezTo>
                    <a:pt x="904" y="438"/>
                    <a:pt x="904" y="438"/>
                    <a:pt x="904" y="438"/>
                  </a:cubicBezTo>
                  <a:cubicBezTo>
                    <a:pt x="898" y="443"/>
                    <a:pt x="897" y="454"/>
                    <a:pt x="897" y="458"/>
                  </a:cubicBezTo>
                  <a:cubicBezTo>
                    <a:pt x="897" y="458"/>
                    <a:pt x="897" y="458"/>
                    <a:pt x="897" y="458"/>
                  </a:cubicBezTo>
                  <a:cubicBezTo>
                    <a:pt x="897" y="458"/>
                    <a:pt x="897" y="459"/>
                    <a:pt x="897" y="459"/>
                  </a:cubicBezTo>
                  <a:cubicBezTo>
                    <a:pt x="898" y="464"/>
                    <a:pt x="904" y="468"/>
                    <a:pt x="909" y="467"/>
                  </a:cubicBezTo>
                  <a:cubicBezTo>
                    <a:pt x="915" y="467"/>
                    <a:pt x="920" y="462"/>
                    <a:pt x="919" y="456"/>
                  </a:cubicBezTo>
                  <a:close/>
                  <a:moveTo>
                    <a:pt x="918" y="426"/>
                  </a:moveTo>
                  <a:cubicBezTo>
                    <a:pt x="930" y="430"/>
                    <a:pt x="930" y="430"/>
                    <a:pt x="930" y="430"/>
                  </a:cubicBezTo>
                  <a:cubicBezTo>
                    <a:pt x="917" y="429"/>
                    <a:pt x="917" y="429"/>
                    <a:pt x="917" y="429"/>
                  </a:cubicBezTo>
                  <a:cubicBezTo>
                    <a:pt x="920" y="437"/>
                    <a:pt x="930" y="442"/>
                    <a:pt x="933" y="442"/>
                  </a:cubicBezTo>
                  <a:cubicBezTo>
                    <a:pt x="933" y="443"/>
                    <a:pt x="933" y="443"/>
                    <a:pt x="933" y="443"/>
                  </a:cubicBezTo>
                  <a:cubicBezTo>
                    <a:pt x="934" y="443"/>
                    <a:pt x="934" y="443"/>
                    <a:pt x="934" y="443"/>
                  </a:cubicBezTo>
                  <a:cubicBezTo>
                    <a:pt x="940" y="444"/>
                    <a:pt x="945" y="439"/>
                    <a:pt x="946" y="434"/>
                  </a:cubicBezTo>
                  <a:cubicBezTo>
                    <a:pt x="947" y="429"/>
                    <a:pt x="944" y="422"/>
                    <a:pt x="939" y="421"/>
                  </a:cubicBezTo>
                  <a:cubicBezTo>
                    <a:pt x="939" y="421"/>
                    <a:pt x="939" y="421"/>
                    <a:pt x="938" y="421"/>
                  </a:cubicBezTo>
                  <a:cubicBezTo>
                    <a:pt x="938" y="421"/>
                    <a:pt x="938" y="421"/>
                    <a:pt x="938" y="421"/>
                  </a:cubicBezTo>
                  <a:cubicBezTo>
                    <a:pt x="935" y="420"/>
                    <a:pt x="924" y="420"/>
                    <a:pt x="918" y="426"/>
                  </a:cubicBezTo>
                  <a:close/>
                  <a:moveTo>
                    <a:pt x="910" y="413"/>
                  </a:moveTo>
                  <a:cubicBezTo>
                    <a:pt x="917" y="403"/>
                    <a:pt x="917" y="403"/>
                    <a:pt x="917" y="403"/>
                  </a:cubicBezTo>
                  <a:cubicBezTo>
                    <a:pt x="913" y="415"/>
                    <a:pt x="913" y="415"/>
                    <a:pt x="913" y="415"/>
                  </a:cubicBezTo>
                  <a:cubicBezTo>
                    <a:pt x="921" y="414"/>
                    <a:pt x="928" y="406"/>
                    <a:pt x="930" y="403"/>
                  </a:cubicBezTo>
                  <a:cubicBezTo>
                    <a:pt x="930" y="403"/>
                    <a:pt x="930" y="403"/>
                    <a:pt x="930" y="403"/>
                  </a:cubicBezTo>
                  <a:cubicBezTo>
                    <a:pt x="931" y="403"/>
                    <a:pt x="931" y="402"/>
                    <a:pt x="931" y="402"/>
                  </a:cubicBezTo>
                  <a:cubicBezTo>
                    <a:pt x="934" y="398"/>
                    <a:pt x="931" y="391"/>
                    <a:pt x="926" y="388"/>
                  </a:cubicBezTo>
                  <a:cubicBezTo>
                    <a:pt x="921" y="386"/>
                    <a:pt x="914" y="387"/>
                    <a:pt x="912" y="391"/>
                  </a:cubicBezTo>
                  <a:cubicBezTo>
                    <a:pt x="912" y="391"/>
                    <a:pt x="911" y="392"/>
                    <a:pt x="911" y="392"/>
                  </a:cubicBezTo>
                  <a:cubicBezTo>
                    <a:pt x="911" y="392"/>
                    <a:pt x="911" y="392"/>
                    <a:pt x="911" y="392"/>
                  </a:cubicBezTo>
                  <a:cubicBezTo>
                    <a:pt x="910" y="395"/>
                    <a:pt x="906" y="406"/>
                    <a:pt x="910" y="413"/>
                  </a:cubicBezTo>
                  <a:close/>
                  <a:moveTo>
                    <a:pt x="898" y="424"/>
                  </a:moveTo>
                  <a:cubicBezTo>
                    <a:pt x="898" y="427"/>
                    <a:pt x="900" y="431"/>
                    <a:pt x="903" y="431"/>
                  </a:cubicBezTo>
                  <a:cubicBezTo>
                    <a:pt x="907" y="432"/>
                    <a:pt x="910" y="430"/>
                    <a:pt x="911" y="427"/>
                  </a:cubicBezTo>
                  <a:cubicBezTo>
                    <a:pt x="912" y="423"/>
                    <a:pt x="910" y="419"/>
                    <a:pt x="906" y="419"/>
                  </a:cubicBezTo>
                  <a:cubicBezTo>
                    <a:pt x="903" y="418"/>
                    <a:pt x="899" y="420"/>
                    <a:pt x="898" y="424"/>
                  </a:cubicBezTo>
                  <a:close/>
                  <a:moveTo>
                    <a:pt x="894" y="432"/>
                  </a:moveTo>
                  <a:cubicBezTo>
                    <a:pt x="882" y="436"/>
                    <a:pt x="882" y="436"/>
                    <a:pt x="882" y="436"/>
                  </a:cubicBezTo>
                  <a:cubicBezTo>
                    <a:pt x="893" y="428"/>
                    <a:pt x="893" y="428"/>
                    <a:pt x="893" y="428"/>
                  </a:cubicBezTo>
                  <a:cubicBezTo>
                    <a:pt x="886" y="424"/>
                    <a:pt x="875" y="427"/>
                    <a:pt x="872" y="428"/>
                  </a:cubicBezTo>
                  <a:cubicBezTo>
                    <a:pt x="872" y="428"/>
                    <a:pt x="872" y="428"/>
                    <a:pt x="871" y="428"/>
                  </a:cubicBezTo>
                  <a:cubicBezTo>
                    <a:pt x="871" y="428"/>
                    <a:pt x="871" y="428"/>
                    <a:pt x="871" y="428"/>
                  </a:cubicBezTo>
                  <a:cubicBezTo>
                    <a:pt x="866" y="430"/>
                    <a:pt x="864" y="437"/>
                    <a:pt x="866" y="442"/>
                  </a:cubicBezTo>
                  <a:cubicBezTo>
                    <a:pt x="868" y="447"/>
                    <a:pt x="875" y="451"/>
                    <a:pt x="880" y="448"/>
                  </a:cubicBezTo>
                  <a:cubicBezTo>
                    <a:pt x="880" y="448"/>
                    <a:pt x="880" y="448"/>
                    <a:pt x="881" y="448"/>
                  </a:cubicBezTo>
                  <a:cubicBezTo>
                    <a:pt x="881" y="448"/>
                    <a:pt x="881" y="448"/>
                    <a:pt x="881" y="448"/>
                  </a:cubicBezTo>
                  <a:cubicBezTo>
                    <a:pt x="884" y="446"/>
                    <a:pt x="892" y="440"/>
                    <a:pt x="894" y="432"/>
                  </a:cubicBezTo>
                  <a:close/>
                  <a:moveTo>
                    <a:pt x="875" y="408"/>
                  </a:moveTo>
                  <a:cubicBezTo>
                    <a:pt x="875" y="408"/>
                    <a:pt x="875" y="409"/>
                    <a:pt x="876" y="409"/>
                  </a:cubicBezTo>
                  <a:cubicBezTo>
                    <a:pt x="876" y="409"/>
                    <a:pt x="876" y="409"/>
                    <a:pt x="876" y="409"/>
                  </a:cubicBezTo>
                  <a:cubicBezTo>
                    <a:pt x="878" y="411"/>
                    <a:pt x="887" y="418"/>
                    <a:pt x="895" y="417"/>
                  </a:cubicBezTo>
                  <a:cubicBezTo>
                    <a:pt x="887" y="406"/>
                    <a:pt x="887" y="406"/>
                    <a:pt x="887" y="406"/>
                  </a:cubicBezTo>
                  <a:cubicBezTo>
                    <a:pt x="898" y="415"/>
                    <a:pt x="898" y="415"/>
                    <a:pt x="898" y="415"/>
                  </a:cubicBezTo>
                  <a:cubicBezTo>
                    <a:pt x="900" y="406"/>
                    <a:pt x="894" y="397"/>
                    <a:pt x="892" y="394"/>
                  </a:cubicBezTo>
                  <a:cubicBezTo>
                    <a:pt x="892" y="394"/>
                    <a:pt x="892" y="394"/>
                    <a:pt x="892" y="394"/>
                  </a:cubicBezTo>
                  <a:cubicBezTo>
                    <a:pt x="892" y="394"/>
                    <a:pt x="891" y="393"/>
                    <a:pt x="891" y="393"/>
                  </a:cubicBezTo>
                  <a:cubicBezTo>
                    <a:pt x="888" y="389"/>
                    <a:pt x="881" y="390"/>
                    <a:pt x="877" y="394"/>
                  </a:cubicBezTo>
                  <a:cubicBezTo>
                    <a:pt x="872" y="397"/>
                    <a:pt x="871" y="404"/>
                    <a:pt x="875" y="408"/>
                  </a:cubicBezTo>
                  <a:close/>
                  <a:moveTo>
                    <a:pt x="143" y="519"/>
                  </a:moveTo>
                  <a:cubicBezTo>
                    <a:pt x="143" y="519"/>
                    <a:pt x="143" y="518"/>
                    <a:pt x="143" y="518"/>
                  </a:cubicBezTo>
                  <a:cubicBezTo>
                    <a:pt x="143" y="518"/>
                    <a:pt x="143" y="518"/>
                    <a:pt x="143" y="518"/>
                  </a:cubicBezTo>
                  <a:cubicBezTo>
                    <a:pt x="142" y="516"/>
                    <a:pt x="137" y="508"/>
                    <a:pt x="131" y="506"/>
                  </a:cubicBezTo>
                  <a:cubicBezTo>
                    <a:pt x="133" y="516"/>
                    <a:pt x="133" y="516"/>
                    <a:pt x="133" y="516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4" y="512"/>
                    <a:pt x="125" y="521"/>
                    <a:pt x="126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4"/>
                    <a:pt x="126" y="525"/>
                    <a:pt x="126" y="525"/>
                  </a:cubicBezTo>
                  <a:cubicBezTo>
                    <a:pt x="128" y="529"/>
                    <a:pt x="133" y="531"/>
                    <a:pt x="137" y="529"/>
                  </a:cubicBezTo>
                  <a:cubicBezTo>
                    <a:pt x="141" y="528"/>
                    <a:pt x="145" y="523"/>
                    <a:pt x="143" y="519"/>
                  </a:cubicBezTo>
                  <a:close/>
                  <a:moveTo>
                    <a:pt x="136" y="496"/>
                  </a:moveTo>
                  <a:cubicBezTo>
                    <a:pt x="147" y="496"/>
                    <a:pt x="147" y="496"/>
                    <a:pt x="147" y="496"/>
                  </a:cubicBezTo>
                  <a:cubicBezTo>
                    <a:pt x="136" y="499"/>
                    <a:pt x="136" y="499"/>
                    <a:pt x="136" y="499"/>
                  </a:cubicBezTo>
                  <a:cubicBezTo>
                    <a:pt x="140" y="504"/>
                    <a:pt x="149" y="505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7" y="505"/>
                    <a:pt x="160" y="501"/>
                    <a:pt x="160" y="497"/>
                  </a:cubicBezTo>
                  <a:cubicBezTo>
                    <a:pt x="160" y="492"/>
                    <a:pt x="156" y="488"/>
                    <a:pt x="152" y="488"/>
                  </a:cubicBezTo>
                  <a:cubicBezTo>
                    <a:pt x="152" y="488"/>
                    <a:pt x="152" y="488"/>
                    <a:pt x="151" y="488"/>
                  </a:cubicBezTo>
                  <a:cubicBezTo>
                    <a:pt x="151" y="488"/>
                    <a:pt x="151" y="488"/>
                    <a:pt x="151" y="488"/>
                  </a:cubicBezTo>
                  <a:cubicBezTo>
                    <a:pt x="148" y="488"/>
                    <a:pt x="140" y="490"/>
                    <a:pt x="136" y="496"/>
                  </a:cubicBezTo>
                  <a:close/>
                  <a:moveTo>
                    <a:pt x="128" y="487"/>
                  </a:moveTo>
                  <a:cubicBezTo>
                    <a:pt x="132" y="478"/>
                    <a:pt x="132" y="478"/>
                    <a:pt x="132" y="478"/>
                  </a:cubicBezTo>
                  <a:cubicBezTo>
                    <a:pt x="130" y="488"/>
                    <a:pt x="130" y="488"/>
                    <a:pt x="130" y="488"/>
                  </a:cubicBezTo>
                  <a:cubicBezTo>
                    <a:pt x="137" y="486"/>
                    <a:pt x="141" y="478"/>
                    <a:pt x="142" y="476"/>
                  </a:cubicBezTo>
                  <a:cubicBezTo>
                    <a:pt x="142" y="476"/>
                    <a:pt x="142" y="476"/>
                    <a:pt x="142" y="476"/>
                  </a:cubicBezTo>
                  <a:cubicBezTo>
                    <a:pt x="142" y="475"/>
                    <a:pt x="142" y="475"/>
                    <a:pt x="142" y="475"/>
                  </a:cubicBezTo>
                  <a:cubicBezTo>
                    <a:pt x="143" y="471"/>
                    <a:pt x="140" y="466"/>
                    <a:pt x="136" y="465"/>
                  </a:cubicBezTo>
                  <a:cubicBezTo>
                    <a:pt x="132" y="464"/>
                    <a:pt x="126" y="466"/>
                    <a:pt x="125" y="470"/>
                  </a:cubicBezTo>
                  <a:cubicBezTo>
                    <a:pt x="125" y="470"/>
                    <a:pt x="125" y="470"/>
                    <a:pt x="125" y="471"/>
                  </a:cubicBezTo>
                  <a:cubicBezTo>
                    <a:pt x="125" y="471"/>
                    <a:pt x="125" y="471"/>
                    <a:pt x="125" y="471"/>
                  </a:cubicBezTo>
                  <a:cubicBezTo>
                    <a:pt x="124" y="473"/>
                    <a:pt x="124" y="482"/>
                    <a:pt x="128" y="487"/>
                  </a:cubicBezTo>
                  <a:close/>
                  <a:moveTo>
                    <a:pt x="121" y="497"/>
                  </a:moveTo>
                  <a:cubicBezTo>
                    <a:pt x="121" y="500"/>
                    <a:pt x="123" y="502"/>
                    <a:pt x="126" y="502"/>
                  </a:cubicBezTo>
                  <a:cubicBezTo>
                    <a:pt x="129" y="502"/>
                    <a:pt x="131" y="500"/>
                    <a:pt x="131" y="497"/>
                  </a:cubicBezTo>
                  <a:cubicBezTo>
                    <a:pt x="131" y="494"/>
                    <a:pt x="129" y="492"/>
                    <a:pt x="126" y="492"/>
                  </a:cubicBezTo>
                  <a:cubicBezTo>
                    <a:pt x="123" y="492"/>
                    <a:pt x="121" y="494"/>
                    <a:pt x="121" y="497"/>
                  </a:cubicBezTo>
                  <a:close/>
                  <a:moveTo>
                    <a:pt x="119" y="504"/>
                  </a:moveTo>
                  <a:cubicBezTo>
                    <a:pt x="110" y="510"/>
                    <a:pt x="110" y="510"/>
                    <a:pt x="110" y="510"/>
                  </a:cubicBezTo>
                  <a:cubicBezTo>
                    <a:pt x="117" y="502"/>
                    <a:pt x="117" y="502"/>
                    <a:pt x="117" y="502"/>
                  </a:cubicBezTo>
                  <a:cubicBezTo>
                    <a:pt x="111" y="500"/>
                    <a:pt x="103" y="504"/>
                    <a:pt x="101" y="505"/>
                  </a:cubicBezTo>
                  <a:cubicBezTo>
                    <a:pt x="101" y="505"/>
                    <a:pt x="101" y="505"/>
                    <a:pt x="101" y="505"/>
                  </a:cubicBezTo>
                  <a:cubicBezTo>
                    <a:pt x="100" y="506"/>
                    <a:pt x="100" y="506"/>
                    <a:pt x="100" y="506"/>
                  </a:cubicBezTo>
                  <a:cubicBezTo>
                    <a:pt x="97" y="509"/>
                    <a:pt x="97" y="514"/>
                    <a:pt x="99" y="518"/>
                  </a:cubicBezTo>
                  <a:cubicBezTo>
                    <a:pt x="102" y="521"/>
                    <a:pt x="108" y="523"/>
                    <a:pt x="111" y="520"/>
                  </a:cubicBezTo>
                  <a:cubicBezTo>
                    <a:pt x="111" y="520"/>
                    <a:pt x="111" y="520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4" y="518"/>
                    <a:pt x="119" y="511"/>
                    <a:pt x="119" y="504"/>
                  </a:cubicBezTo>
                  <a:close/>
                  <a:moveTo>
                    <a:pt x="100" y="490"/>
                  </a:moveTo>
                  <a:cubicBezTo>
                    <a:pt x="100" y="490"/>
                    <a:pt x="100" y="490"/>
                    <a:pt x="101" y="490"/>
                  </a:cubicBezTo>
                  <a:cubicBezTo>
                    <a:pt x="101" y="490"/>
                    <a:pt x="101" y="490"/>
                    <a:pt x="101" y="490"/>
                  </a:cubicBezTo>
                  <a:cubicBezTo>
                    <a:pt x="103" y="492"/>
                    <a:pt x="111" y="495"/>
                    <a:pt x="117" y="493"/>
                  </a:cubicBezTo>
                  <a:cubicBezTo>
                    <a:pt x="109" y="486"/>
                    <a:pt x="109" y="486"/>
                    <a:pt x="109" y="486"/>
                  </a:cubicBezTo>
                  <a:cubicBezTo>
                    <a:pt x="119" y="490"/>
                    <a:pt x="119" y="490"/>
                    <a:pt x="119" y="490"/>
                  </a:cubicBezTo>
                  <a:cubicBezTo>
                    <a:pt x="119" y="484"/>
                    <a:pt x="113" y="477"/>
                    <a:pt x="111" y="476"/>
                  </a:cubicBezTo>
                  <a:cubicBezTo>
                    <a:pt x="111" y="476"/>
                    <a:pt x="111" y="476"/>
                    <a:pt x="111" y="476"/>
                  </a:cubicBezTo>
                  <a:cubicBezTo>
                    <a:pt x="110" y="475"/>
                    <a:pt x="110" y="475"/>
                    <a:pt x="110" y="475"/>
                  </a:cubicBezTo>
                  <a:cubicBezTo>
                    <a:pt x="106" y="473"/>
                    <a:pt x="101" y="474"/>
                    <a:pt x="99" y="478"/>
                  </a:cubicBezTo>
                  <a:cubicBezTo>
                    <a:pt x="96" y="482"/>
                    <a:pt x="96" y="487"/>
                    <a:pt x="100" y="490"/>
                  </a:cubicBezTo>
                  <a:close/>
                  <a:moveTo>
                    <a:pt x="413" y="434"/>
                  </a:moveTo>
                  <a:cubicBezTo>
                    <a:pt x="409" y="434"/>
                    <a:pt x="406" y="437"/>
                    <a:pt x="406" y="441"/>
                  </a:cubicBezTo>
                  <a:cubicBezTo>
                    <a:pt x="406" y="445"/>
                    <a:pt x="409" y="448"/>
                    <a:pt x="413" y="448"/>
                  </a:cubicBezTo>
                  <a:cubicBezTo>
                    <a:pt x="417" y="448"/>
                    <a:pt x="420" y="445"/>
                    <a:pt x="420" y="441"/>
                  </a:cubicBezTo>
                  <a:cubicBezTo>
                    <a:pt x="420" y="437"/>
                    <a:pt x="417" y="434"/>
                    <a:pt x="413" y="434"/>
                  </a:cubicBezTo>
                  <a:close/>
                  <a:moveTo>
                    <a:pt x="376" y="410"/>
                  </a:moveTo>
                  <a:cubicBezTo>
                    <a:pt x="374" y="410"/>
                    <a:pt x="372" y="412"/>
                    <a:pt x="372" y="415"/>
                  </a:cubicBezTo>
                  <a:cubicBezTo>
                    <a:pt x="372" y="418"/>
                    <a:pt x="374" y="420"/>
                    <a:pt x="376" y="420"/>
                  </a:cubicBezTo>
                  <a:cubicBezTo>
                    <a:pt x="379" y="420"/>
                    <a:pt x="381" y="418"/>
                    <a:pt x="381" y="415"/>
                  </a:cubicBezTo>
                  <a:cubicBezTo>
                    <a:pt x="381" y="412"/>
                    <a:pt x="379" y="410"/>
                    <a:pt x="376" y="410"/>
                  </a:cubicBezTo>
                  <a:close/>
                  <a:moveTo>
                    <a:pt x="222" y="405"/>
                  </a:moveTo>
                  <a:cubicBezTo>
                    <a:pt x="218" y="405"/>
                    <a:pt x="214" y="408"/>
                    <a:pt x="214" y="413"/>
                  </a:cubicBezTo>
                  <a:cubicBezTo>
                    <a:pt x="214" y="418"/>
                    <a:pt x="218" y="421"/>
                    <a:pt x="222" y="421"/>
                  </a:cubicBezTo>
                  <a:cubicBezTo>
                    <a:pt x="227" y="421"/>
                    <a:pt x="231" y="418"/>
                    <a:pt x="231" y="413"/>
                  </a:cubicBezTo>
                  <a:cubicBezTo>
                    <a:pt x="231" y="408"/>
                    <a:pt x="227" y="405"/>
                    <a:pt x="222" y="405"/>
                  </a:cubicBezTo>
                  <a:close/>
                  <a:moveTo>
                    <a:pt x="181" y="438"/>
                  </a:moveTo>
                  <a:cubicBezTo>
                    <a:pt x="178" y="438"/>
                    <a:pt x="176" y="440"/>
                    <a:pt x="176" y="443"/>
                  </a:cubicBezTo>
                  <a:cubicBezTo>
                    <a:pt x="176" y="446"/>
                    <a:pt x="178" y="448"/>
                    <a:pt x="181" y="448"/>
                  </a:cubicBezTo>
                  <a:cubicBezTo>
                    <a:pt x="184" y="448"/>
                    <a:pt x="187" y="446"/>
                    <a:pt x="187" y="443"/>
                  </a:cubicBezTo>
                  <a:cubicBezTo>
                    <a:pt x="187" y="440"/>
                    <a:pt x="184" y="438"/>
                    <a:pt x="181" y="438"/>
                  </a:cubicBezTo>
                  <a:close/>
                  <a:moveTo>
                    <a:pt x="818" y="488"/>
                  </a:moveTo>
                  <a:cubicBezTo>
                    <a:pt x="814" y="506"/>
                    <a:pt x="825" y="520"/>
                    <a:pt x="825" y="520"/>
                  </a:cubicBezTo>
                  <a:cubicBezTo>
                    <a:pt x="825" y="520"/>
                    <a:pt x="825" y="487"/>
                    <a:pt x="840" y="461"/>
                  </a:cubicBezTo>
                  <a:cubicBezTo>
                    <a:pt x="840" y="461"/>
                    <a:pt x="823" y="470"/>
                    <a:pt x="818" y="488"/>
                  </a:cubicBezTo>
                  <a:close/>
                  <a:moveTo>
                    <a:pt x="829" y="457"/>
                  </a:moveTo>
                  <a:cubicBezTo>
                    <a:pt x="829" y="457"/>
                    <a:pt x="803" y="452"/>
                    <a:pt x="792" y="468"/>
                  </a:cubicBezTo>
                  <a:cubicBezTo>
                    <a:pt x="782" y="484"/>
                    <a:pt x="781" y="504"/>
                    <a:pt x="781" y="504"/>
                  </a:cubicBezTo>
                  <a:cubicBezTo>
                    <a:pt x="781" y="504"/>
                    <a:pt x="809" y="466"/>
                    <a:pt x="829" y="457"/>
                  </a:cubicBezTo>
                  <a:close/>
                  <a:moveTo>
                    <a:pt x="800" y="385"/>
                  </a:moveTo>
                  <a:cubicBezTo>
                    <a:pt x="789" y="395"/>
                    <a:pt x="795" y="418"/>
                    <a:pt x="809" y="420"/>
                  </a:cubicBezTo>
                  <a:cubicBezTo>
                    <a:pt x="823" y="422"/>
                    <a:pt x="853" y="390"/>
                    <a:pt x="851" y="384"/>
                  </a:cubicBezTo>
                  <a:cubicBezTo>
                    <a:pt x="850" y="381"/>
                    <a:pt x="840" y="380"/>
                    <a:pt x="840" y="380"/>
                  </a:cubicBezTo>
                  <a:cubicBezTo>
                    <a:pt x="840" y="380"/>
                    <a:pt x="812" y="375"/>
                    <a:pt x="800" y="385"/>
                  </a:cubicBezTo>
                  <a:close/>
                  <a:moveTo>
                    <a:pt x="732" y="483"/>
                  </a:moveTo>
                  <a:cubicBezTo>
                    <a:pt x="732" y="483"/>
                    <a:pt x="747" y="467"/>
                    <a:pt x="775" y="457"/>
                  </a:cubicBezTo>
                  <a:cubicBezTo>
                    <a:pt x="790" y="452"/>
                    <a:pt x="807" y="447"/>
                    <a:pt x="829" y="449"/>
                  </a:cubicBezTo>
                  <a:cubicBezTo>
                    <a:pt x="829" y="449"/>
                    <a:pt x="797" y="435"/>
                    <a:pt x="762" y="448"/>
                  </a:cubicBezTo>
                  <a:cubicBezTo>
                    <a:pt x="732" y="460"/>
                    <a:pt x="732" y="483"/>
                    <a:pt x="732" y="483"/>
                  </a:cubicBezTo>
                  <a:close/>
                  <a:moveTo>
                    <a:pt x="634" y="427"/>
                  </a:moveTo>
                  <a:cubicBezTo>
                    <a:pt x="634" y="427"/>
                    <a:pt x="627" y="399"/>
                    <a:pt x="600" y="393"/>
                  </a:cubicBezTo>
                  <a:cubicBezTo>
                    <a:pt x="579" y="389"/>
                    <a:pt x="558" y="413"/>
                    <a:pt x="558" y="413"/>
                  </a:cubicBezTo>
                  <a:cubicBezTo>
                    <a:pt x="558" y="413"/>
                    <a:pt x="593" y="390"/>
                    <a:pt x="634" y="427"/>
                  </a:cubicBezTo>
                  <a:close/>
                  <a:moveTo>
                    <a:pt x="660" y="416"/>
                  </a:moveTo>
                  <a:cubicBezTo>
                    <a:pt x="660" y="416"/>
                    <a:pt x="654" y="366"/>
                    <a:pt x="610" y="350"/>
                  </a:cubicBezTo>
                  <a:cubicBezTo>
                    <a:pt x="575" y="338"/>
                    <a:pt x="535" y="374"/>
                    <a:pt x="535" y="374"/>
                  </a:cubicBezTo>
                  <a:cubicBezTo>
                    <a:pt x="535" y="374"/>
                    <a:pt x="598" y="342"/>
                    <a:pt x="660" y="416"/>
                  </a:cubicBezTo>
                  <a:close/>
                  <a:moveTo>
                    <a:pt x="670" y="406"/>
                  </a:moveTo>
                  <a:cubicBezTo>
                    <a:pt x="670" y="406"/>
                    <a:pt x="689" y="358"/>
                    <a:pt x="662" y="323"/>
                  </a:cubicBezTo>
                  <a:cubicBezTo>
                    <a:pt x="635" y="287"/>
                    <a:pt x="587" y="290"/>
                    <a:pt x="560" y="310"/>
                  </a:cubicBezTo>
                  <a:cubicBezTo>
                    <a:pt x="533" y="331"/>
                    <a:pt x="528" y="351"/>
                    <a:pt x="528" y="351"/>
                  </a:cubicBezTo>
                  <a:cubicBezTo>
                    <a:pt x="528" y="351"/>
                    <a:pt x="554" y="317"/>
                    <a:pt x="584" y="313"/>
                  </a:cubicBezTo>
                  <a:cubicBezTo>
                    <a:pt x="616" y="309"/>
                    <a:pt x="670" y="332"/>
                    <a:pt x="670" y="406"/>
                  </a:cubicBezTo>
                  <a:close/>
                  <a:moveTo>
                    <a:pt x="39" y="616"/>
                  </a:moveTo>
                  <a:cubicBezTo>
                    <a:pt x="55" y="654"/>
                    <a:pt x="104" y="679"/>
                    <a:pt x="137" y="693"/>
                  </a:cubicBezTo>
                  <a:cubicBezTo>
                    <a:pt x="108" y="674"/>
                    <a:pt x="79" y="637"/>
                    <a:pt x="79" y="637"/>
                  </a:cubicBezTo>
                  <a:cubicBezTo>
                    <a:pt x="79" y="637"/>
                    <a:pt x="92" y="649"/>
                    <a:pt x="119" y="671"/>
                  </a:cubicBezTo>
                  <a:cubicBezTo>
                    <a:pt x="147" y="693"/>
                    <a:pt x="170" y="704"/>
                    <a:pt x="170" y="704"/>
                  </a:cubicBezTo>
                  <a:cubicBezTo>
                    <a:pt x="170" y="704"/>
                    <a:pt x="134" y="673"/>
                    <a:pt x="113" y="638"/>
                  </a:cubicBezTo>
                  <a:cubicBezTo>
                    <a:pt x="92" y="603"/>
                    <a:pt x="82" y="581"/>
                    <a:pt x="75" y="569"/>
                  </a:cubicBezTo>
                  <a:cubicBezTo>
                    <a:pt x="68" y="557"/>
                    <a:pt x="14" y="556"/>
                    <a:pt x="39" y="616"/>
                  </a:cubicBezTo>
                  <a:close/>
                  <a:moveTo>
                    <a:pt x="160" y="676"/>
                  </a:moveTo>
                  <a:cubicBezTo>
                    <a:pt x="149" y="654"/>
                    <a:pt x="139" y="626"/>
                    <a:pt x="139" y="626"/>
                  </a:cubicBezTo>
                  <a:cubicBezTo>
                    <a:pt x="139" y="626"/>
                    <a:pt x="142" y="631"/>
                    <a:pt x="151" y="650"/>
                  </a:cubicBezTo>
                  <a:cubicBezTo>
                    <a:pt x="161" y="669"/>
                    <a:pt x="184" y="700"/>
                    <a:pt x="184" y="700"/>
                  </a:cubicBezTo>
                  <a:cubicBezTo>
                    <a:pt x="184" y="700"/>
                    <a:pt x="162" y="659"/>
                    <a:pt x="157" y="631"/>
                  </a:cubicBezTo>
                  <a:cubicBezTo>
                    <a:pt x="151" y="602"/>
                    <a:pt x="153" y="581"/>
                    <a:pt x="142" y="573"/>
                  </a:cubicBezTo>
                  <a:cubicBezTo>
                    <a:pt x="131" y="565"/>
                    <a:pt x="112" y="592"/>
                    <a:pt x="123" y="622"/>
                  </a:cubicBezTo>
                  <a:cubicBezTo>
                    <a:pt x="130" y="641"/>
                    <a:pt x="146" y="661"/>
                    <a:pt x="160" y="676"/>
                  </a:cubicBezTo>
                  <a:close/>
                  <a:moveTo>
                    <a:pt x="201" y="269"/>
                  </a:moveTo>
                  <a:cubicBezTo>
                    <a:pt x="201" y="269"/>
                    <a:pt x="111" y="311"/>
                    <a:pt x="81" y="361"/>
                  </a:cubicBezTo>
                  <a:cubicBezTo>
                    <a:pt x="51" y="411"/>
                    <a:pt x="44" y="484"/>
                    <a:pt x="44" y="484"/>
                  </a:cubicBezTo>
                  <a:cubicBezTo>
                    <a:pt x="76" y="443"/>
                    <a:pt x="76" y="443"/>
                    <a:pt x="76" y="443"/>
                  </a:cubicBezTo>
                  <a:cubicBezTo>
                    <a:pt x="76" y="443"/>
                    <a:pt x="72" y="405"/>
                    <a:pt x="97" y="361"/>
                  </a:cubicBezTo>
                  <a:cubicBezTo>
                    <a:pt x="114" y="331"/>
                    <a:pt x="147" y="299"/>
                    <a:pt x="201" y="269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44910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7329000" y="3291212"/>
            <a:ext cx="3703575" cy="2960226"/>
            <a:chOff x="4730750" y="4029075"/>
            <a:chExt cx="3124200" cy="2497138"/>
          </a:xfrm>
        </p:grpSpPr>
        <p:sp>
          <p:nvSpPr>
            <p:cNvPr id="177" name="Oval 80"/>
            <p:cNvSpPr>
              <a:spLocks noChangeArrowheads="1"/>
            </p:cNvSpPr>
            <p:nvPr/>
          </p:nvSpPr>
          <p:spPr bwMode="auto">
            <a:xfrm>
              <a:off x="5338763" y="4029075"/>
              <a:ext cx="430213" cy="431800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81"/>
            <p:cNvSpPr>
              <a:spLocks noChangeArrowheads="1"/>
            </p:cNvSpPr>
            <p:nvPr/>
          </p:nvSpPr>
          <p:spPr bwMode="auto">
            <a:xfrm>
              <a:off x="5545138" y="4048125"/>
              <a:ext cx="22225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82"/>
            <p:cNvSpPr>
              <a:spLocks/>
            </p:cNvSpPr>
            <p:nvPr/>
          </p:nvSpPr>
          <p:spPr bwMode="auto">
            <a:xfrm>
              <a:off x="5487988" y="4059238"/>
              <a:ext cx="42863" cy="114300"/>
            </a:xfrm>
            <a:custGeom>
              <a:avLst/>
              <a:gdLst>
                <a:gd name="T0" fmla="*/ 12 w 16"/>
                <a:gd name="T1" fmla="*/ 21 h 44"/>
                <a:gd name="T2" fmla="*/ 16 w 16"/>
                <a:gd name="T3" fmla="*/ 44 h 44"/>
                <a:gd name="T4" fmla="*/ 4 w 16"/>
                <a:gd name="T5" fmla="*/ 23 h 44"/>
                <a:gd name="T6" fmla="*/ 0 w 16"/>
                <a:gd name="T7" fmla="*/ 0 h 44"/>
                <a:gd name="T8" fmla="*/ 12 w 16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12" y="21"/>
                  </a:move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8" y="36"/>
                    <a:pt x="4" y="23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9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83"/>
            <p:cNvSpPr>
              <a:spLocks/>
            </p:cNvSpPr>
            <p:nvPr/>
          </p:nvSpPr>
          <p:spPr bwMode="auto">
            <a:xfrm>
              <a:off x="5427663" y="4092575"/>
              <a:ext cx="79375" cy="95250"/>
            </a:xfrm>
            <a:custGeom>
              <a:avLst/>
              <a:gdLst>
                <a:gd name="T0" fmla="*/ 18 w 30"/>
                <a:gd name="T1" fmla="*/ 15 h 36"/>
                <a:gd name="T2" fmla="*/ 30 w 30"/>
                <a:gd name="T3" fmla="*/ 36 h 36"/>
                <a:gd name="T4" fmla="*/ 12 w 30"/>
                <a:gd name="T5" fmla="*/ 20 h 36"/>
                <a:gd name="T6" fmla="*/ 0 w 30"/>
                <a:gd name="T7" fmla="*/ 0 h 36"/>
                <a:gd name="T8" fmla="*/ 18 w 30"/>
                <a:gd name="T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15"/>
                  </a:moveTo>
                  <a:cubicBezTo>
                    <a:pt x="27" y="25"/>
                    <a:pt x="30" y="36"/>
                    <a:pt x="30" y="36"/>
                  </a:cubicBezTo>
                  <a:cubicBezTo>
                    <a:pt x="30" y="36"/>
                    <a:pt x="20" y="30"/>
                    <a:pt x="12" y="20"/>
                  </a:cubicBezTo>
                  <a:cubicBezTo>
                    <a:pt x="4" y="11"/>
                    <a:pt x="0" y="0"/>
                    <a:pt x="0" y="0"/>
                  </a:cubicBezTo>
                  <a:cubicBezTo>
                    <a:pt x="0" y="0"/>
                    <a:pt x="10" y="5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84"/>
            <p:cNvSpPr>
              <a:spLocks/>
            </p:cNvSpPr>
            <p:nvPr/>
          </p:nvSpPr>
          <p:spPr bwMode="auto">
            <a:xfrm>
              <a:off x="5383213" y="4144963"/>
              <a:ext cx="107950" cy="60325"/>
            </a:xfrm>
            <a:custGeom>
              <a:avLst/>
              <a:gdLst>
                <a:gd name="T0" fmla="*/ 22 w 41"/>
                <a:gd name="T1" fmla="*/ 8 h 23"/>
                <a:gd name="T2" fmla="*/ 41 w 41"/>
                <a:gd name="T3" fmla="*/ 23 h 23"/>
                <a:gd name="T4" fmla="*/ 18 w 41"/>
                <a:gd name="T5" fmla="*/ 15 h 23"/>
                <a:gd name="T6" fmla="*/ 0 w 41"/>
                <a:gd name="T7" fmla="*/ 0 h 23"/>
                <a:gd name="T8" fmla="*/ 22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22" y="8"/>
                  </a:moveTo>
                  <a:cubicBezTo>
                    <a:pt x="34" y="14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11" y="1"/>
                    <a:pt x="22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85"/>
            <p:cNvSpPr>
              <a:spLocks/>
            </p:cNvSpPr>
            <p:nvPr/>
          </p:nvSpPr>
          <p:spPr bwMode="auto">
            <a:xfrm>
              <a:off x="5359400" y="4203700"/>
              <a:ext cx="120650" cy="31750"/>
            </a:xfrm>
            <a:custGeom>
              <a:avLst/>
              <a:gdLst>
                <a:gd name="T0" fmla="*/ 24 w 46"/>
                <a:gd name="T1" fmla="*/ 2 h 12"/>
                <a:gd name="T2" fmla="*/ 46 w 46"/>
                <a:gd name="T3" fmla="*/ 10 h 12"/>
                <a:gd name="T4" fmla="*/ 22 w 46"/>
                <a:gd name="T5" fmla="*/ 10 h 12"/>
                <a:gd name="T6" fmla="*/ 0 w 46"/>
                <a:gd name="T7" fmla="*/ 2 h 12"/>
                <a:gd name="T8" fmla="*/ 24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2"/>
                  </a:moveTo>
                  <a:cubicBezTo>
                    <a:pt x="36" y="5"/>
                    <a:pt x="46" y="10"/>
                    <a:pt x="46" y="10"/>
                  </a:cubicBezTo>
                  <a:cubicBezTo>
                    <a:pt x="46" y="10"/>
                    <a:pt x="35" y="12"/>
                    <a:pt x="22" y="10"/>
                  </a:cubicBezTo>
                  <a:cubicBezTo>
                    <a:pt x="10" y="8"/>
                    <a:pt x="0" y="2"/>
                    <a:pt x="0" y="2"/>
                  </a:cubicBezTo>
                  <a:cubicBezTo>
                    <a:pt x="0" y="2"/>
                    <a:pt x="11" y="0"/>
                    <a:pt x="24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86"/>
            <p:cNvSpPr>
              <a:spLocks/>
            </p:cNvSpPr>
            <p:nvPr/>
          </p:nvSpPr>
          <p:spPr bwMode="auto">
            <a:xfrm>
              <a:off x="5359400" y="4251325"/>
              <a:ext cx="120650" cy="30163"/>
            </a:xfrm>
            <a:custGeom>
              <a:avLst/>
              <a:gdLst>
                <a:gd name="T0" fmla="*/ 22 w 46"/>
                <a:gd name="T1" fmla="*/ 2 h 12"/>
                <a:gd name="T2" fmla="*/ 46 w 46"/>
                <a:gd name="T3" fmla="*/ 2 h 12"/>
                <a:gd name="T4" fmla="*/ 23 w 46"/>
                <a:gd name="T5" fmla="*/ 10 h 12"/>
                <a:gd name="T6" fmla="*/ 0 w 46"/>
                <a:gd name="T7" fmla="*/ 10 h 12"/>
                <a:gd name="T8" fmla="*/ 22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2" y="2"/>
                  </a:move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8"/>
                    <a:pt x="23" y="10"/>
                  </a:cubicBez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9" y="5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87"/>
            <p:cNvSpPr>
              <a:spLocks/>
            </p:cNvSpPr>
            <p:nvPr/>
          </p:nvSpPr>
          <p:spPr bwMode="auto">
            <a:xfrm>
              <a:off x="5380038" y="4281488"/>
              <a:ext cx="107950" cy="61913"/>
            </a:xfrm>
            <a:custGeom>
              <a:avLst/>
              <a:gdLst>
                <a:gd name="T0" fmla="*/ 19 w 41"/>
                <a:gd name="T1" fmla="*/ 8 h 23"/>
                <a:gd name="T2" fmla="*/ 41 w 41"/>
                <a:gd name="T3" fmla="*/ 0 h 23"/>
                <a:gd name="T4" fmla="*/ 23 w 41"/>
                <a:gd name="T5" fmla="*/ 15 h 23"/>
                <a:gd name="T6" fmla="*/ 0 w 41"/>
                <a:gd name="T7" fmla="*/ 23 h 23"/>
                <a:gd name="T8" fmla="*/ 19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9" y="8"/>
                  </a:moveTo>
                  <a:cubicBezTo>
                    <a:pt x="30" y="1"/>
                    <a:pt x="41" y="0"/>
                    <a:pt x="41" y="0"/>
                  </a:cubicBezTo>
                  <a:cubicBezTo>
                    <a:pt x="41" y="0"/>
                    <a:pt x="34" y="8"/>
                    <a:pt x="23" y="15"/>
                  </a:cubicBezTo>
                  <a:cubicBezTo>
                    <a:pt x="11" y="21"/>
                    <a:pt x="0" y="23"/>
                    <a:pt x="0" y="23"/>
                  </a:cubicBezTo>
                  <a:cubicBezTo>
                    <a:pt x="0" y="23"/>
                    <a:pt x="7" y="14"/>
                    <a:pt x="19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88"/>
            <p:cNvSpPr>
              <a:spLocks/>
            </p:cNvSpPr>
            <p:nvPr/>
          </p:nvSpPr>
          <p:spPr bwMode="auto">
            <a:xfrm>
              <a:off x="5424488" y="4300538"/>
              <a:ext cx="79375" cy="95250"/>
            </a:xfrm>
            <a:custGeom>
              <a:avLst/>
              <a:gdLst>
                <a:gd name="T0" fmla="*/ 12 w 30"/>
                <a:gd name="T1" fmla="*/ 16 h 36"/>
                <a:gd name="T2" fmla="*/ 30 w 30"/>
                <a:gd name="T3" fmla="*/ 0 h 36"/>
                <a:gd name="T4" fmla="*/ 18 w 30"/>
                <a:gd name="T5" fmla="*/ 21 h 36"/>
                <a:gd name="T6" fmla="*/ 0 w 30"/>
                <a:gd name="T7" fmla="*/ 36 h 36"/>
                <a:gd name="T8" fmla="*/ 12 w 30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16"/>
                  </a:moveTo>
                  <a:cubicBezTo>
                    <a:pt x="20" y="6"/>
                    <a:pt x="30" y="0"/>
                    <a:pt x="30" y="0"/>
                  </a:cubicBezTo>
                  <a:cubicBezTo>
                    <a:pt x="30" y="0"/>
                    <a:pt x="26" y="11"/>
                    <a:pt x="18" y="21"/>
                  </a:cubicBezTo>
                  <a:cubicBezTo>
                    <a:pt x="10" y="31"/>
                    <a:pt x="0" y="36"/>
                    <a:pt x="0" y="36"/>
                  </a:cubicBezTo>
                  <a:cubicBezTo>
                    <a:pt x="0" y="36"/>
                    <a:pt x="4" y="26"/>
                    <a:pt x="12" y="1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89"/>
            <p:cNvSpPr>
              <a:spLocks/>
            </p:cNvSpPr>
            <p:nvPr/>
          </p:nvSpPr>
          <p:spPr bwMode="auto">
            <a:xfrm>
              <a:off x="5483225" y="4313238"/>
              <a:ext cx="44450" cy="115888"/>
            </a:xfrm>
            <a:custGeom>
              <a:avLst/>
              <a:gdLst>
                <a:gd name="T0" fmla="*/ 5 w 17"/>
                <a:gd name="T1" fmla="*/ 21 h 44"/>
                <a:gd name="T2" fmla="*/ 16 w 17"/>
                <a:gd name="T3" fmla="*/ 0 h 44"/>
                <a:gd name="T4" fmla="*/ 12 w 17"/>
                <a:gd name="T5" fmla="*/ 24 h 44"/>
                <a:gd name="T6" fmla="*/ 0 w 17"/>
                <a:gd name="T7" fmla="*/ 44 h 44"/>
                <a:gd name="T8" fmla="*/ 5 w 17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5" y="21"/>
                  </a:moveTo>
                  <a:cubicBezTo>
                    <a:pt x="9" y="9"/>
                    <a:pt x="16" y="0"/>
                    <a:pt x="16" y="0"/>
                  </a:cubicBezTo>
                  <a:cubicBezTo>
                    <a:pt x="16" y="0"/>
                    <a:pt x="17" y="12"/>
                    <a:pt x="12" y="24"/>
                  </a:cubicBezTo>
                  <a:cubicBezTo>
                    <a:pt x="8" y="36"/>
                    <a:pt x="0" y="44"/>
                    <a:pt x="0" y="44"/>
                  </a:cubicBezTo>
                  <a:cubicBezTo>
                    <a:pt x="0" y="44"/>
                    <a:pt x="0" y="33"/>
                    <a:pt x="5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90"/>
            <p:cNvSpPr>
              <a:spLocks noChangeArrowheads="1"/>
            </p:cNvSpPr>
            <p:nvPr/>
          </p:nvSpPr>
          <p:spPr bwMode="auto">
            <a:xfrm>
              <a:off x="5540375" y="4319588"/>
              <a:ext cx="20638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1"/>
            <p:cNvSpPr>
              <a:spLocks/>
            </p:cNvSpPr>
            <p:nvPr/>
          </p:nvSpPr>
          <p:spPr bwMode="auto">
            <a:xfrm>
              <a:off x="5576888" y="4316413"/>
              <a:ext cx="42863" cy="115888"/>
            </a:xfrm>
            <a:custGeom>
              <a:avLst/>
              <a:gdLst>
                <a:gd name="T0" fmla="*/ 4 w 16"/>
                <a:gd name="T1" fmla="*/ 23 h 44"/>
                <a:gd name="T2" fmla="*/ 0 w 16"/>
                <a:gd name="T3" fmla="*/ 0 h 44"/>
                <a:gd name="T4" fmla="*/ 12 w 16"/>
                <a:gd name="T5" fmla="*/ 21 h 44"/>
                <a:gd name="T6" fmla="*/ 16 w 16"/>
                <a:gd name="T7" fmla="*/ 44 h 44"/>
                <a:gd name="T8" fmla="*/ 4 w 16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4" y="23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8"/>
                    <a:pt x="12" y="21"/>
                  </a:cubicBez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9" y="35"/>
                    <a:pt x="4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2"/>
            <p:cNvSpPr>
              <a:spLocks/>
            </p:cNvSpPr>
            <p:nvPr/>
          </p:nvSpPr>
          <p:spPr bwMode="auto">
            <a:xfrm>
              <a:off x="5600700" y="4303713"/>
              <a:ext cx="79375" cy="93663"/>
            </a:xfrm>
            <a:custGeom>
              <a:avLst/>
              <a:gdLst>
                <a:gd name="T0" fmla="*/ 12 w 30"/>
                <a:gd name="T1" fmla="*/ 21 h 36"/>
                <a:gd name="T2" fmla="*/ 0 w 30"/>
                <a:gd name="T3" fmla="*/ 0 h 36"/>
                <a:gd name="T4" fmla="*/ 18 w 30"/>
                <a:gd name="T5" fmla="*/ 16 h 36"/>
                <a:gd name="T6" fmla="*/ 30 w 30"/>
                <a:gd name="T7" fmla="*/ 36 h 36"/>
                <a:gd name="T8" fmla="*/ 12 w 30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21"/>
                  </a:moveTo>
                  <a:cubicBezTo>
                    <a:pt x="3" y="11"/>
                    <a:pt x="0" y="0"/>
                    <a:pt x="0" y="0"/>
                  </a:cubicBezTo>
                  <a:cubicBezTo>
                    <a:pt x="0" y="0"/>
                    <a:pt x="9" y="6"/>
                    <a:pt x="18" y="16"/>
                  </a:cubicBezTo>
                  <a:cubicBezTo>
                    <a:pt x="26" y="25"/>
                    <a:pt x="30" y="36"/>
                    <a:pt x="30" y="36"/>
                  </a:cubicBezTo>
                  <a:cubicBezTo>
                    <a:pt x="30" y="36"/>
                    <a:pt x="20" y="31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3"/>
            <p:cNvSpPr>
              <a:spLocks/>
            </p:cNvSpPr>
            <p:nvPr/>
          </p:nvSpPr>
          <p:spPr bwMode="auto">
            <a:xfrm>
              <a:off x="5616575" y="4284663"/>
              <a:ext cx="107950" cy="60325"/>
            </a:xfrm>
            <a:custGeom>
              <a:avLst/>
              <a:gdLst>
                <a:gd name="T0" fmla="*/ 18 w 41"/>
                <a:gd name="T1" fmla="*/ 15 h 23"/>
                <a:gd name="T2" fmla="*/ 0 w 41"/>
                <a:gd name="T3" fmla="*/ 0 h 23"/>
                <a:gd name="T4" fmla="*/ 22 w 41"/>
                <a:gd name="T5" fmla="*/ 8 h 23"/>
                <a:gd name="T6" fmla="*/ 41 w 41"/>
                <a:gd name="T7" fmla="*/ 23 h 23"/>
                <a:gd name="T8" fmla="*/ 18 w 41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8" y="15"/>
                  </a:moveTo>
                  <a:cubicBezTo>
                    <a:pt x="7" y="9"/>
                    <a:pt x="0" y="0"/>
                    <a:pt x="0" y="0"/>
                  </a:cubicBezTo>
                  <a:cubicBezTo>
                    <a:pt x="0" y="0"/>
                    <a:pt x="11" y="2"/>
                    <a:pt x="22" y="8"/>
                  </a:cubicBezTo>
                  <a:cubicBezTo>
                    <a:pt x="34" y="15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4"/>
            <p:cNvSpPr>
              <a:spLocks/>
            </p:cNvSpPr>
            <p:nvPr/>
          </p:nvSpPr>
          <p:spPr bwMode="auto">
            <a:xfrm>
              <a:off x="5627688" y="4252913"/>
              <a:ext cx="120650" cy="34925"/>
            </a:xfrm>
            <a:custGeom>
              <a:avLst/>
              <a:gdLst>
                <a:gd name="T0" fmla="*/ 22 w 46"/>
                <a:gd name="T1" fmla="*/ 11 h 13"/>
                <a:gd name="T2" fmla="*/ 0 w 46"/>
                <a:gd name="T3" fmla="*/ 3 h 13"/>
                <a:gd name="T4" fmla="*/ 23 w 46"/>
                <a:gd name="T5" fmla="*/ 3 h 13"/>
                <a:gd name="T6" fmla="*/ 46 w 46"/>
                <a:gd name="T7" fmla="*/ 11 h 13"/>
                <a:gd name="T8" fmla="*/ 22 w 46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22" y="11"/>
                  </a:moveTo>
                  <a:cubicBezTo>
                    <a:pt x="9" y="8"/>
                    <a:pt x="0" y="3"/>
                    <a:pt x="0" y="3"/>
                  </a:cubicBezTo>
                  <a:cubicBezTo>
                    <a:pt x="0" y="3"/>
                    <a:pt x="11" y="0"/>
                    <a:pt x="23" y="3"/>
                  </a:cubicBezTo>
                  <a:cubicBezTo>
                    <a:pt x="36" y="5"/>
                    <a:pt x="46" y="11"/>
                    <a:pt x="46" y="11"/>
                  </a:cubicBezTo>
                  <a:cubicBezTo>
                    <a:pt x="46" y="11"/>
                    <a:pt x="35" y="13"/>
                    <a:pt x="22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5"/>
            <p:cNvSpPr>
              <a:spLocks/>
            </p:cNvSpPr>
            <p:nvPr/>
          </p:nvSpPr>
          <p:spPr bwMode="auto">
            <a:xfrm>
              <a:off x="5627688" y="4208463"/>
              <a:ext cx="120650" cy="31750"/>
            </a:xfrm>
            <a:custGeom>
              <a:avLst/>
              <a:gdLst>
                <a:gd name="T0" fmla="*/ 24 w 46"/>
                <a:gd name="T1" fmla="*/ 10 h 12"/>
                <a:gd name="T2" fmla="*/ 0 w 46"/>
                <a:gd name="T3" fmla="*/ 10 h 12"/>
                <a:gd name="T4" fmla="*/ 22 w 46"/>
                <a:gd name="T5" fmla="*/ 2 h 12"/>
                <a:gd name="T6" fmla="*/ 46 w 46"/>
                <a:gd name="T7" fmla="*/ 2 h 12"/>
                <a:gd name="T8" fmla="*/ 24 w 46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10"/>
                  </a:move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10" y="4"/>
                    <a:pt x="22" y="2"/>
                  </a:cubicBez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7"/>
                    <a:pt x="24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96"/>
            <p:cNvSpPr>
              <a:spLocks/>
            </p:cNvSpPr>
            <p:nvPr/>
          </p:nvSpPr>
          <p:spPr bwMode="auto">
            <a:xfrm>
              <a:off x="5619750" y="4148138"/>
              <a:ext cx="104775" cy="60325"/>
            </a:xfrm>
            <a:custGeom>
              <a:avLst/>
              <a:gdLst>
                <a:gd name="T0" fmla="*/ 22 w 40"/>
                <a:gd name="T1" fmla="*/ 15 h 23"/>
                <a:gd name="T2" fmla="*/ 0 w 40"/>
                <a:gd name="T3" fmla="*/ 23 h 23"/>
                <a:gd name="T4" fmla="*/ 18 w 40"/>
                <a:gd name="T5" fmla="*/ 8 h 23"/>
                <a:gd name="T6" fmla="*/ 40 w 40"/>
                <a:gd name="T7" fmla="*/ 0 h 23"/>
                <a:gd name="T8" fmla="*/ 22 w 40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22" y="15"/>
                  </a:moveTo>
                  <a:cubicBezTo>
                    <a:pt x="11" y="22"/>
                    <a:pt x="0" y="23"/>
                    <a:pt x="0" y="23"/>
                  </a:cubicBezTo>
                  <a:cubicBezTo>
                    <a:pt x="0" y="23"/>
                    <a:pt x="7" y="15"/>
                    <a:pt x="18" y="8"/>
                  </a:cubicBezTo>
                  <a:cubicBezTo>
                    <a:pt x="29" y="2"/>
                    <a:pt x="40" y="0"/>
                    <a:pt x="40" y="0"/>
                  </a:cubicBezTo>
                  <a:cubicBezTo>
                    <a:pt x="40" y="0"/>
                    <a:pt x="33" y="9"/>
                    <a:pt x="22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7"/>
            <p:cNvSpPr>
              <a:spLocks/>
            </p:cNvSpPr>
            <p:nvPr/>
          </p:nvSpPr>
          <p:spPr bwMode="auto">
            <a:xfrm>
              <a:off x="5603875" y="4095750"/>
              <a:ext cx="79375" cy="93663"/>
            </a:xfrm>
            <a:custGeom>
              <a:avLst/>
              <a:gdLst>
                <a:gd name="T0" fmla="*/ 18 w 30"/>
                <a:gd name="T1" fmla="*/ 20 h 36"/>
                <a:gd name="T2" fmla="*/ 0 w 30"/>
                <a:gd name="T3" fmla="*/ 36 h 36"/>
                <a:gd name="T4" fmla="*/ 12 w 30"/>
                <a:gd name="T5" fmla="*/ 15 h 36"/>
                <a:gd name="T6" fmla="*/ 30 w 30"/>
                <a:gd name="T7" fmla="*/ 0 h 36"/>
                <a:gd name="T8" fmla="*/ 18 w 30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20"/>
                  </a:moveTo>
                  <a:cubicBezTo>
                    <a:pt x="10" y="30"/>
                    <a:pt x="0" y="36"/>
                    <a:pt x="0" y="36"/>
                  </a:cubicBezTo>
                  <a:cubicBezTo>
                    <a:pt x="0" y="36"/>
                    <a:pt x="3" y="25"/>
                    <a:pt x="12" y="15"/>
                  </a:cubicBezTo>
                  <a:cubicBezTo>
                    <a:pt x="20" y="5"/>
                    <a:pt x="30" y="0"/>
                    <a:pt x="30" y="0"/>
                  </a:cubicBezTo>
                  <a:cubicBezTo>
                    <a:pt x="30" y="0"/>
                    <a:pt x="26" y="10"/>
                    <a:pt x="18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8"/>
            <p:cNvSpPr>
              <a:spLocks/>
            </p:cNvSpPr>
            <p:nvPr/>
          </p:nvSpPr>
          <p:spPr bwMode="auto">
            <a:xfrm>
              <a:off x="5580063" y="4060825"/>
              <a:ext cx="44450" cy="115888"/>
            </a:xfrm>
            <a:custGeom>
              <a:avLst/>
              <a:gdLst>
                <a:gd name="T0" fmla="*/ 12 w 17"/>
                <a:gd name="T1" fmla="*/ 23 h 44"/>
                <a:gd name="T2" fmla="*/ 0 w 17"/>
                <a:gd name="T3" fmla="*/ 44 h 44"/>
                <a:gd name="T4" fmla="*/ 5 w 17"/>
                <a:gd name="T5" fmla="*/ 20 h 44"/>
                <a:gd name="T6" fmla="*/ 16 w 17"/>
                <a:gd name="T7" fmla="*/ 0 h 44"/>
                <a:gd name="T8" fmla="*/ 12 w 17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12" y="23"/>
                  </a:moveTo>
                  <a:cubicBezTo>
                    <a:pt x="8" y="35"/>
                    <a:pt x="0" y="44"/>
                    <a:pt x="0" y="44"/>
                  </a:cubicBezTo>
                  <a:cubicBezTo>
                    <a:pt x="0" y="44"/>
                    <a:pt x="0" y="32"/>
                    <a:pt x="5" y="20"/>
                  </a:cubicBezTo>
                  <a:cubicBezTo>
                    <a:pt x="9" y="8"/>
                    <a:pt x="16" y="0"/>
                    <a:pt x="16" y="0"/>
                  </a:cubicBezTo>
                  <a:cubicBezTo>
                    <a:pt x="16" y="0"/>
                    <a:pt x="17" y="11"/>
                    <a:pt x="12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99"/>
            <p:cNvSpPr>
              <a:spLocks/>
            </p:cNvSpPr>
            <p:nvPr/>
          </p:nvSpPr>
          <p:spPr bwMode="auto">
            <a:xfrm>
              <a:off x="4803775" y="4213225"/>
              <a:ext cx="1120775" cy="787400"/>
            </a:xfrm>
            <a:custGeom>
              <a:avLst/>
              <a:gdLst>
                <a:gd name="T0" fmla="*/ 205 w 426"/>
                <a:gd name="T1" fmla="*/ 33 h 299"/>
                <a:gd name="T2" fmla="*/ 99 w 426"/>
                <a:gd name="T3" fmla="*/ 104 h 299"/>
                <a:gd name="T4" fmla="*/ 0 w 426"/>
                <a:gd name="T5" fmla="*/ 152 h 299"/>
                <a:gd name="T6" fmla="*/ 204 w 426"/>
                <a:gd name="T7" fmla="*/ 298 h 299"/>
                <a:gd name="T8" fmla="*/ 413 w 426"/>
                <a:gd name="T9" fmla="*/ 196 h 299"/>
                <a:gd name="T10" fmla="*/ 205 w 426"/>
                <a:gd name="T11" fmla="*/ 3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9">
                  <a:moveTo>
                    <a:pt x="205" y="33"/>
                  </a:moveTo>
                  <a:cubicBezTo>
                    <a:pt x="205" y="33"/>
                    <a:pt x="149" y="43"/>
                    <a:pt x="99" y="104"/>
                  </a:cubicBezTo>
                  <a:cubicBezTo>
                    <a:pt x="49" y="164"/>
                    <a:pt x="0" y="152"/>
                    <a:pt x="0" y="152"/>
                  </a:cubicBezTo>
                  <a:cubicBezTo>
                    <a:pt x="0" y="152"/>
                    <a:pt x="38" y="299"/>
                    <a:pt x="204" y="298"/>
                  </a:cubicBezTo>
                  <a:cubicBezTo>
                    <a:pt x="370" y="297"/>
                    <a:pt x="413" y="196"/>
                    <a:pt x="413" y="196"/>
                  </a:cubicBezTo>
                  <a:cubicBezTo>
                    <a:pt x="413" y="196"/>
                    <a:pt x="426" y="0"/>
                    <a:pt x="205" y="33"/>
                  </a:cubicBez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100"/>
            <p:cNvSpPr>
              <a:spLocks noChangeArrowheads="1"/>
            </p:cNvSpPr>
            <p:nvPr/>
          </p:nvSpPr>
          <p:spPr bwMode="auto">
            <a:xfrm>
              <a:off x="4730750" y="4540250"/>
              <a:ext cx="115888" cy="115888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1"/>
            <p:cNvSpPr>
              <a:spLocks/>
            </p:cNvSpPr>
            <p:nvPr/>
          </p:nvSpPr>
          <p:spPr bwMode="auto">
            <a:xfrm>
              <a:off x="5222875" y="4527550"/>
              <a:ext cx="2224088" cy="1998663"/>
            </a:xfrm>
            <a:custGeom>
              <a:avLst/>
              <a:gdLst>
                <a:gd name="T0" fmla="*/ 232 w 846"/>
                <a:gd name="T1" fmla="*/ 0 h 760"/>
                <a:gd name="T2" fmla="*/ 234 w 846"/>
                <a:gd name="T3" fmla="*/ 5 h 760"/>
                <a:gd name="T4" fmla="*/ 392 w 846"/>
                <a:gd name="T5" fmla="*/ 113 h 760"/>
                <a:gd name="T6" fmla="*/ 733 w 846"/>
                <a:gd name="T7" fmla="*/ 696 h 760"/>
                <a:gd name="T8" fmla="*/ 664 w 846"/>
                <a:gd name="T9" fmla="*/ 743 h 760"/>
                <a:gd name="T10" fmla="*/ 168 w 846"/>
                <a:gd name="T11" fmla="*/ 743 h 760"/>
                <a:gd name="T12" fmla="*/ 121 w 846"/>
                <a:gd name="T13" fmla="*/ 740 h 760"/>
                <a:gd name="T14" fmla="*/ 224 w 846"/>
                <a:gd name="T15" fmla="*/ 681 h 760"/>
                <a:gd name="T16" fmla="*/ 180 w 846"/>
                <a:gd name="T17" fmla="*/ 414 h 760"/>
                <a:gd name="T18" fmla="*/ 0 w 846"/>
                <a:gd name="T19" fmla="*/ 17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6" h="760">
                  <a:moveTo>
                    <a:pt x="232" y="0"/>
                  </a:moveTo>
                  <a:cubicBezTo>
                    <a:pt x="232" y="0"/>
                    <a:pt x="233" y="2"/>
                    <a:pt x="234" y="5"/>
                  </a:cubicBezTo>
                  <a:cubicBezTo>
                    <a:pt x="244" y="19"/>
                    <a:pt x="282" y="68"/>
                    <a:pt x="392" y="113"/>
                  </a:cubicBezTo>
                  <a:cubicBezTo>
                    <a:pt x="522" y="167"/>
                    <a:pt x="846" y="281"/>
                    <a:pt x="733" y="696"/>
                  </a:cubicBezTo>
                  <a:cubicBezTo>
                    <a:pt x="733" y="696"/>
                    <a:pt x="716" y="728"/>
                    <a:pt x="664" y="743"/>
                  </a:cubicBezTo>
                  <a:cubicBezTo>
                    <a:pt x="613" y="757"/>
                    <a:pt x="342" y="708"/>
                    <a:pt x="168" y="743"/>
                  </a:cubicBezTo>
                  <a:cubicBezTo>
                    <a:pt x="168" y="743"/>
                    <a:pt x="137" y="760"/>
                    <a:pt x="121" y="740"/>
                  </a:cubicBezTo>
                  <a:cubicBezTo>
                    <a:pt x="105" y="720"/>
                    <a:pt x="121" y="650"/>
                    <a:pt x="224" y="681"/>
                  </a:cubicBezTo>
                  <a:cubicBezTo>
                    <a:pt x="224" y="681"/>
                    <a:pt x="86" y="593"/>
                    <a:pt x="180" y="414"/>
                  </a:cubicBezTo>
                  <a:cubicBezTo>
                    <a:pt x="180" y="414"/>
                    <a:pt x="185" y="244"/>
                    <a:pt x="0" y="170"/>
                  </a:cubicBezTo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02"/>
            <p:cNvSpPr>
              <a:spLocks/>
            </p:cNvSpPr>
            <p:nvPr/>
          </p:nvSpPr>
          <p:spPr bwMode="auto">
            <a:xfrm>
              <a:off x="5127625" y="4908550"/>
              <a:ext cx="773113" cy="784225"/>
            </a:xfrm>
            <a:custGeom>
              <a:avLst/>
              <a:gdLst>
                <a:gd name="T0" fmla="*/ 87 w 294"/>
                <a:gd name="T1" fmla="*/ 28 h 298"/>
                <a:gd name="T2" fmla="*/ 119 w 294"/>
                <a:gd name="T3" fmla="*/ 138 h 298"/>
                <a:gd name="T4" fmla="*/ 14 w 294"/>
                <a:gd name="T5" fmla="*/ 272 h 298"/>
                <a:gd name="T6" fmla="*/ 29 w 294"/>
                <a:gd name="T7" fmla="*/ 293 h 298"/>
                <a:gd name="T8" fmla="*/ 76 w 294"/>
                <a:gd name="T9" fmla="*/ 263 h 298"/>
                <a:gd name="T10" fmla="*/ 106 w 294"/>
                <a:gd name="T11" fmla="*/ 247 h 298"/>
                <a:gd name="T12" fmla="*/ 244 w 294"/>
                <a:gd name="T13" fmla="*/ 163 h 298"/>
                <a:gd name="T14" fmla="*/ 206 w 294"/>
                <a:gd name="T15" fmla="*/ 0 h 298"/>
                <a:gd name="T16" fmla="*/ 87 w 294"/>
                <a:gd name="T17" fmla="*/ 2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" h="298">
                  <a:moveTo>
                    <a:pt x="87" y="28"/>
                  </a:moveTo>
                  <a:cubicBezTo>
                    <a:pt x="87" y="28"/>
                    <a:pt x="149" y="59"/>
                    <a:pt x="119" y="138"/>
                  </a:cubicBezTo>
                  <a:cubicBezTo>
                    <a:pt x="90" y="217"/>
                    <a:pt x="47" y="236"/>
                    <a:pt x="14" y="272"/>
                  </a:cubicBezTo>
                  <a:cubicBezTo>
                    <a:pt x="14" y="272"/>
                    <a:pt x="0" y="298"/>
                    <a:pt x="29" y="293"/>
                  </a:cubicBezTo>
                  <a:cubicBezTo>
                    <a:pt x="46" y="290"/>
                    <a:pt x="64" y="274"/>
                    <a:pt x="76" y="263"/>
                  </a:cubicBezTo>
                  <a:cubicBezTo>
                    <a:pt x="84" y="255"/>
                    <a:pt x="95" y="249"/>
                    <a:pt x="106" y="247"/>
                  </a:cubicBezTo>
                  <a:cubicBezTo>
                    <a:pt x="138" y="241"/>
                    <a:pt x="206" y="222"/>
                    <a:pt x="244" y="163"/>
                  </a:cubicBezTo>
                  <a:cubicBezTo>
                    <a:pt x="294" y="83"/>
                    <a:pt x="206" y="0"/>
                    <a:pt x="206" y="0"/>
                  </a:cubicBezTo>
                  <a:lnTo>
                    <a:pt x="87" y="28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03"/>
            <p:cNvSpPr>
              <a:spLocks/>
            </p:cNvSpPr>
            <p:nvPr/>
          </p:nvSpPr>
          <p:spPr bwMode="auto">
            <a:xfrm>
              <a:off x="5280025" y="5013325"/>
              <a:ext cx="731838" cy="820738"/>
            </a:xfrm>
            <a:custGeom>
              <a:avLst/>
              <a:gdLst>
                <a:gd name="T0" fmla="*/ 67 w 278"/>
                <a:gd name="T1" fmla="*/ 36 h 312"/>
                <a:gd name="T2" fmla="*/ 107 w 278"/>
                <a:gd name="T3" fmla="*/ 143 h 312"/>
                <a:gd name="T4" fmla="*/ 12 w 278"/>
                <a:gd name="T5" fmla="*/ 285 h 312"/>
                <a:gd name="T6" fmla="*/ 28 w 278"/>
                <a:gd name="T7" fmla="*/ 304 h 312"/>
                <a:gd name="T8" fmla="*/ 70 w 278"/>
                <a:gd name="T9" fmla="*/ 275 h 312"/>
                <a:gd name="T10" fmla="*/ 107 w 278"/>
                <a:gd name="T11" fmla="*/ 251 h 312"/>
                <a:gd name="T12" fmla="*/ 233 w 278"/>
                <a:gd name="T13" fmla="*/ 159 h 312"/>
                <a:gd name="T14" fmla="*/ 183 w 278"/>
                <a:gd name="T15" fmla="*/ 0 h 312"/>
                <a:gd name="T16" fmla="*/ 67 w 278"/>
                <a:gd name="T17" fmla="*/ 3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312">
                  <a:moveTo>
                    <a:pt x="67" y="36"/>
                  </a:moveTo>
                  <a:cubicBezTo>
                    <a:pt x="67" y="36"/>
                    <a:pt x="131" y="63"/>
                    <a:pt x="107" y="143"/>
                  </a:cubicBezTo>
                  <a:cubicBezTo>
                    <a:pt x="83" y="224"/>
                    <a:pt x="42" y="246"/>
                    <a:pt x="12" y="285"/>
                  </a:cubicBezTo>
                  <a:cubicBezTo>
                    <a:pt x="12" y="285"/>
                    <a:pt x="0" y="312"/>
                    <a:pt x="28" y="304"/>
                  </a:cubicBezTo>
                  <a:cubicBezTo>
                    <a:pt x="43" y="300"/>
                    <a:pt x="59" y="286"/>
                    <a:pt x="70" y="275"/>
                  </a:cubicBezTo>
                  <a:cubicBezTo>
                    <a:pt x="80" y="264"/>
                    <a:pt x="93" y="255"/>
                    <a:pt x="107" y="251"/>
                  </a:cubicBezTo>
                  <a:cubicBezTo>
                    <a:pt x="140" y="242"/>
                    <a:pt x="202" y="218"/>
                    <a:pt x="233" y="159"/>
                  </a:cubicBezTo>
                  <a:cubicBezTo>
                    <a:pt x="278" y="76"/>
                    <a:pt x="183" y="0"/>
                    <a:pt x="183" y="0"/>
                  </a:cubicBezTo>
                  <a:lnTo>
                    <a:pt x="67" y="36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04"/>
            <p:cNvSpPr>
              <a:spLocks/>
            </p:cNvSpPr>
            <p:nvPr/>
          </p:nvSpPr>
          <p:spPr bwMode="auto">
            <a:xfrm>
              <a:off x="6950075" y="4503738"/>
              <a:ext cx="904875" cy="1935163"/>
            </a:xfrm>
            <a:custGeom>
              <a:avLst/>
              <a:gdLst>
                <a:gd name="T0" fmla="*/ 18 w 344"/>
                <a:gd name="T1" fmla="*/ 702 h 736"/>
                <a:gd name="T2" fmla="*/ 43 w 344"/>
                <a:gd name="T3" fmla="*/ 705 h 736"/>
                <a:gd name="T4" fmla="*/ 113 w 344"/>
                <a:gd name="T5" fmla="*/ 703 h 736"/>
                <a:gd name="T6" fmla="*/ 166 w 344"/>
                <a:gd name="T7" fmla="*/ 691 h 736"/>
                <a:gd name="T8" fmla="*/ 185 w 344"/>
                <a:gd name="T9" fmla="*/ 685 h 736"/>
                <a:gd name="T10" fmla="*/ 203 w 344"/>
                <a:gd name="T11" fmla="*/ 676 h 736"/>
                <a:gd name="T12" fmla="*/ 231 w 344"/>
                <a:gd name="T13" fmla="*/ 659 h 736"/>
                <a:gd name="T14" fmla="*/ 249 w 344"/>
                <a:gd name="T15" fmla="*/ 645 h 736"/>
                <a:gd name="T16" fmla="*/ 273 w 344"/>
                <a:gd name="T17" fmla="*/ 619 h 736"/>
                <a:gd name="T18" fmla="*/ 280 w 344"/>
                <a:gd name="T19" fmla="*/ 609 h 736"/>
                <a:gd name="T20" fmla="*/ 309 w 344"/>
                <a:gd name="T21" fmla="*/ 554 h 736"/>
                <a:gd name="T22" fmla="*/ 322 w 344"/>
                <a:gd name="T23" fmla="*/ 501 h 736"/>
                <a:gd name="T24" fmla="*/ 323 w 344"/>
                <a:gd name="T25" fmla="*/ 497 h 736"/>
                <a:gd name="T26" fmla="*/ 324 w 344"/>
                <a:gd name="T27" fmla="*/ 477 h 736"/>
                <a:gd name="T28" fmla="*/ 283 w 344"/>
                <a:gd name="T29" fmla="*/ 349 h 736"/>
                <a:gd name="T30" fmla="*/ 279 w 344"/>
                <a:gd name="T31" fmla="*/ 344 h 736"/>
                <a:gd name="T32" fmla="*/ 275 w 344"/>
                <a:gd name="T33" fmla="*/ 339 h 736"/>
                <a:gd name="T34" fmla="*/ 244 w 344"/>
                <a:gd name="T35" fmla="*/ 311 h 736"/>
                <a:gd name="T36" fmla="*/ 100 w 344"/>
                <a:gd name="T37" fmla="*/ 227 h 736"/>
                <a:gd name="T38" fmla="*/ 29 w 344"/>
                <a:gd name="T39" fmla="*/ 150 h 736"/>
                <a:gd name="T40" fmla="*/ 22 w 344"/>
                <a:gd name="T41" fmla="*/ 58 h 736"/>
                <a:gd name="T42" fmla="*/ 79 w 344"/>
                <a:gd name="T43" fmla="*/ 5 h 736"/>
                <a:gd name="T44" fmla="*/ 95 w 344"/>
                <a:gd name="T45" fmla="*/ 1 h 736"/>
                <a:gd name="T46" fmla="*/ 111 w 344"/>
                <a:gd name="T47" fmla="*/ 0 h 736"/>
                <a:gd name="T48" fmla="*/ 177 w 344"/>
                <a:gd name="T49" fmla="*/ 10 h 736"/>
                <a:gd name="T50" fmla="*/ 177 w 344"/>
                <a:gd name="T51" fmla="*/ 10 h 736"/>
                <a:gd name="T52" fmla="*/ 111 w 344"/>
                <a:gd name="T53" fmla="*/ 2 h 736"/>
                <a:gd name="T54" fmla="*/ 96 w 344"/>
                <a:gd name="T55" fmla="*/ 3 h 736"/>
                <a:gd name="T56" fmla="*/ 80 w 344"/>
                <a:gd name="T57" fmla="*/ 7 h 736"/>
                <a:gd name="T58" fmla="*/ 27 w 344"/>
                <a:gd name="T59" fmla="*/ 59 h 736"/>
                <a:gd name="T60" fmla="*/ 65 w 344"/>
                <a:gd name="T61" fmla="*/ 186 h 736"/>
                <a:gd name="T62" fmla="*/ 202 w 344"/>
                <a:gd name="T63" fmla="*/ 270 h 736"/>
                <a:gd name="T64" fmla="*/ 275 w 344"/>
                <a:gd name="T65" fmla="*/ 318 h 736"/>
                <a:gd name="T66" fmla="*/ 289 w 344"/>
                <a:gd name="T67" fmla="*/ 331 h 736"/>
                <a:gd name="T68" fmla="*/ 293 w 344"/>
                <a:gd name="T69" fmla="*/ 336 h 736"/>
                <a:gd name="T70" fmla="*/ 313 w 344"/>
                <a:gd name="T71" fmla="*/ 364 h 736"/>
                <a:gd name="T72" fmla="*/ 342 w 344"/>
                <a:gd name="T73" fmla="*/ 447 h 736"/>
                <a:gd name="T74" fmla="*/ 343 w 344"/>
                <a:gd name="T75" fmla="*/ 491 h 736"/>
                <a:gd name="T76" fmla="*/ 343 w 344"/>
                <a:gd name="T77" fmla="*/ 502 h 736"/>
                <a:gd name="T78" fmla="*/ 342 w 344"/>
                <a:gd name="T79" fmla="*/ 506 h 736"/>
                <a:gd name="T80" fmla="*/ 307 w 344"/>
                <a:gd name="T81" fmla="*/ 611 h 736"/>
                <a:gd name="T82" fmla="*/ 296 w 344"/>
                <a:gd name="T83" fmla="*/ 628 h 736"/>
                <a:gd name="T84" fmla="*/ 275 w 344"/>
                <a:gd name="T85" fmla="*/ 654 h 736"/>
                <a:gd name="T86" fmla="*/ 256 w 344"/>
                <a:gd name="T87" fmla="*/ 671 h 736"/>
                <a:gd name="T88" fmla="*/ 236 w 344"/>
                <a:gd name="T89" fmla="*/ 686 h 736"/>
                <a:gd name="T90" fmla="*/ 206 w 344"/>
                <a:gd name="T91" fmla="*/ 704 h 736"/>
                <a:gd name="T92" fmla="*/ 185 w 344"/>
                <a:gd name="T93" fmla="*/ 714 h 736"/>
                <a:gd name="T94" fmla="*/ 154 w 344"/>
                <a:gd name="T95" fmla="*/ 724 h 736"/>
                <a:gd name="T96" fmla="*/ 54 w 344"/>
                <a:gd name="T97" fmla="*/ 736 h 736"/>
                <a:gd name="T98" fmla="*/ 31 w 344"/>
                <a:gd name="T99" fmla="*/ 735 h 736"/>
                <a:gd name="T100" fmla="*/ 0 w 344"/>
                <a:gd name="T101" fmla="*/ 7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4" h="736">
                  <a:moveTo>
                    <a:pt x="4" y="700"/>
                  </a:moveTo>
                  <a:cubicBezTo>
                    <a:pt x="4" y="700"/>
                    <a:pt x="9" y="701"/>
                    <a:pt x="18" y="702"/>
                  </a:cubicBezTo>
                  <a:cubicBezTo>
                    <a:pt x="22" y="703"/>
                    <a:pt x="27" y="703"/>
                    <a:pt x="33" y="704"/>
                  </a:cubicBezTo>
                  <a:cubicBezTo>
                    <a:pt x="36" y="704"/>
                    <a:pt x="40" y="704"/>
                    <a:pt x="43" y="705"/>
                  </a:cubicBezTo>
                  <a:cubicBezTo>
                    <a:pt x="47" y="705"/>
                    <a:pt x="51" y="705"/>
                    <a:pt x="55" y="705"/>
                  </a:cubicBezTo>
                  <a:cubicBezTo>
                    <a:pt x="71" y="706"/>
                    <a:pt x="90" y="706"/>
                    <a:pt x="113" y="703"/>
                  </a:cubicBezTo>
                  <a:cubicBezTo>
                    <a:pt x="124" y="702"/>
                    <a:pt x="135" y="699"/>
                    <a:pt x="147" y="697"/>
                  </a:cubicBezTo>
                  <a:cubicBezTo>
                    <a:pt x="154" y="695"/>
                    <a:pt x="160" y="693"/>
                    <a:pt x="166" y="691"/>
                  </a:cubicBezTo>
                  <a:cubicBezTo>
                    <a:pt x="169" y="690"/>
                    <a:pt x="172" y="689"/>
                    <a:pt x="175" y="688"/>
                  </a:cubicBezTo>
                  <a:cubicBezTo>
                    <a:pt x="178" y="687"/>
                    <a:pt x="182" y="686"/>
                    <a:pt x="185" y="685"/>
                  </a:cubicBezTo>
                  <a:cubicBezTo>
                    <a:pt x="188" y="683"/>
                    <a:pt x="191" y="682"/>
                    <a:pt x="194" y="680"/>
                  </a:cubicBezTo>
                  <a:cubicBezTo>
                    <a:pt x="197" y="679"/>
                    <a:pt x="200" y="677"/>
                    <a:pt x="203" y="676"/>
                  </a:cubicBezTo>
                  <a:cubicBezTo>
                    <a:pt x="210" y="673"/>
                    <a:pt x="216" y="669"/>
                    <a:pt x="222" y="665"/>
                  </a:cubicBezTo>
                  <a:cubicBezTo>
                    <a:pt x="225" y="663"/>
                    <a:pt x="228" y="661"/>
                    <a:pt x="231" y="659"/>
                  </a:cubicBezTo>
                  <a:cubicBezTo>
                    <a:pt x="234" y="657"/>
                    <a:pt x="237" y="654"/>
                    <a:pt x="240" y="652"/>
                  </a:cubicBezTo>
                  <a:cubicBezTo>
                    <a:pt x="243" y="649"/>
                    <a:pt x="246" y="647"/>
                    <a:pt x="249" y="645"/>
                  </a:cubicBezTo>
                  <a:cubicBezTo>
                    <a:pt x="251" y="642"/>
                    <a:pt x="255" y="639"/>
                    <a:pt x="257" y="636"/>
                  </a:cubicBezTo>
                  <a:cubicBezTo>
                    <a:pt x="262" y="631"/>
                    <a:pt x="268" y="625"/>
                    <a:pt x="273" y="619"/>
                  </a:cubicBezTo>
                  <a:cubicBezTo>
                    <a:pt x="276" y="614"/>
                    <a:pt x="276" y="614"/>
                    <a:pt x="276" y="614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2" y="606"/>
                    <a:pt x="285" y="602"/>
                    <a:pt x="287" y="599"/>
                  </a:cubicBezTo>
                  <a:cubicBezTo>
                    <a:pt x="296" y="585"/>
                    <a:pt x="303" y="570"/>
                    <a:pt x="309" y="554"/>
                  </a:cubicBezTo>
                  <a:cubicBezTo>
                    <a:pt x="315" y="538"/>
                    <a:pt x="319" y="521"/>
                    <a:pt x="322" y="503"/>
                  </a:cubicBezTo>
                  <a:cubicBezTo>
                    <a:pt x="322" y="501"/>
                    <a:pt x="322" y="501"/>
                    <a:pt x="322" y="501"/>
                  </a:cubicBezTo>
                  <a:cubicBezTo>
                    <a:pt x="322" y="500"/>
                    <a:pt x="322" y="500"/>
                    <a:pt x="322" y="500"/>
                  </a:cubicBezTo>
                  <a:cubicBezTo>
                    <a:pt x="323" y="497"/>
                    <a:pt x="323" y="497"/>
                    <a:pt x="323" y="497"/>
                  </a:cubicBezTo>
                  <a:cubicBezTo>
                    <a:pt x="323" y="494"/>
                    <a:pt x="323" y="492"/>
                    <a:pt x="323" y="490"/>
                  </a:cubicBezTo>
                  <a:cubicBezTo>
                    <a:pt x="324" y="485"/>
                    <a:pt x="324" y="481"/>
                    <a:pt x="324" y="477"/>
                  </a:cubicBezTo>
                  <a:cubicBezTo>
                    <a:pt x="324" y="468"/>
                    <a:pt x="324" y="459"/>
                    <a:pt x="323" y="450"/>
                  </a:cubicBezTo>
                  <a:cubicBezTo>
                    <a:pt x="319" y="414"/>
                    <a:pt x="306" y="378"/>
                    <a:pt x="283" y="349"/>
                  </a:cubicBezTo>
                  <a:cubicBezTo>
                    <a:pt x="281" y="347"/>
                    <a:pt x="281" y="347"/>
                    <a:pt x="281" y="347"/>
                  </a:cubicBezTo>
                  <a:cubicBezTo>
                    <a:pt x="279" y="344"/>
                    <a:pt x="279" y="344"/>
                    <a:pt x="279" y="344"/>
                  </a:cubicBezTo>
                  <a:cubicBezTo>
                    <a:pt x="277" y="341"/>
                    <a:pt x="277" y="341"/>
                    <a:pt x="277" y="341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72" y="335"/>
                    <a:pt x="268" y="332"/>
                    <a:pt x="265" y="329"/>
                  </a:cubicBezTo>
                  <a:cubicBezTo>
                    <a:pt x="258" y="323"/>
                    <a:pt x="251" y="317"/>
                    <a:pt x="244" y="311"/>
                  </a:cubicBezTo>
                  <a:cubicBezTo>
                    <a:pt x="229" y="300"/>
                    <a:pt x="213" y="290"/>
                    <a:pt x="196" y="281"/>
                  </a:cubicBezTo>
                  <a:cubicBezTo>
                    <a:pt x="164" y="263"/>
                    <a:pt x="130" y="247"/>
                    <a:pt x="100" y="227"/>
                  </a:cubicBezTo>
                  <a:cubicBezTo>
                    <a:pt x="85" y="216"/>
                    <a:pt x="71" y="205"/>
                    <a:pt x="59" y="192"/>
                  </a:cubicBezTo>
                  <a:cubicBezTo>
                    <a:pt x="47" y="179"/>
                    <a:pt x="36" y="165"/>
                    <a:pt x="29" y="150"/>
                  </a:cubicBezTo>
                  <a:cubicBezTo>
                    <a:pt x="21" y="135"/>
                    <a:pt x="17" y="119"/>
                    <a:pt x="16" y="103"/>
                  </a:cubicBezTo>
                  <a:cubicBezTo>
                    <a:pt x="14" y="87"/>
                    <a:pt x="17" y="71"/>
                    <a:pt x="22" y="58"/>
                  </a:cubicBezTo>
                  <a:cubicBezTo>
                    <a:pt x="28" y="44"/>
                    <a:pt x="36" y="32"/>
                    <a:pt x="46" y="23"/>
                  </a:cubicBezTo>
                  <a:cubicBezTo>
                    <a:pt x="56" y="14"/>
                    <a:pt x="68" y="8"/>
                    <a:pt x="79" y="5"/>
                  </a:cubicBezTo>
                  <a:cubicBezTo>
                    <a:pt x="82" y="4"/>
                    <a:pt x="84" y="3"/>
                    <a:pt x="87" y="2"/>
                  </a:cubicBezTo>
                  <a:cubicBezTo>
                    <a:pt x="90" y="2"/>
                    <a:pt x="93" y="1"/>
                    <a:pt x="95" y="1"/>
                  </a:cubicBezTo>
                  <a:cubicBezTo>
                    <a:pt x="98" y="0"/>
                    <a:pt x="101" y="0"/>
                    <a:pt x="104" y="0"/>
                  </a:cubicBezTo>
                  <a:cubicBezTo>
                    <a:pt x="106" y="0"/>
                    <a:pt x="109" y="0"/>
                    <a:pt x="111" y="0"/>
                  </a:cubicBezTo>
                  <a:cubicBezTo>
                    <a:pt x="121" y="0"/>
                    <a:pt x="131" y="0"/>
                    <a:pt x="139" y="2"/>
                  </a:cubicBezTo>
                  <a:cubicBezTo>
                    <a:pt x="156" y="4"/>
                    <a:pt x="168" y="8"/>
                    <a:pt x="177" y="10"/>
                  </a:cubicBezTo>
                  <a:cubicBezTo>
                    <a:pt x="186" y="12"/>
                    <a:pt x="190" y="14"/>
                    <a:pt x="190" y="14"/>
                  </a:cubicBezTo>
                  <a:cubicBezTo>
                    <a:pt x="190" y="14"/>
                    <a:pt x="186" y="13"/>
                    <a:pt x="177" y="10"/>
                  </a:cubicBezTo>
                  <a:cubicBezTo>
                    <a:pt x="168" y="8"/>
                    <a:pt x="155" y="5"/>
                    <a:pt x="139" y="3"/>
                  </a:cubicBezTo>
                  <a:cubicBezTo>
                    <a:pt x="131" y="2"/>
                    <a:pt x="121" y="1"/>
                    <a:pt x="111" y="2"/>
                  </a:cubicBezTo>
                  <a:cubicBezTo>
                    <a:pt x="109" y="2"/>
                    <a:pt x="106" y="2"/>
                    <a:pt x="104" y="2"/>
                  </a:cubicBezTo>
                  <a:cubicBezTo>
                    <a:pt x="101" y="2"/>
                    <a:pt x="98" y="3"/>
                    <a:pt x="96" y="3"/>
                  </a:cubicBezTo>
                  <a:cubicBezTo>
                    <a:pt x="93" y="4"/>
                    <a:pt x="91" y="4"/>
                    <a:pt x="88" y="5"/>
                  </a:cubicBezTo>
                  <a:cubicBezTo>
                    <a:pt x="85" y="5"/>
                    <a:pt x="82" y="7"/>
                    <a:pt x="80" y="7"/>
                  </a:cubicBezTo>
                  <a:cubicBezTo>
                    <a:pt x="69" y="11"/>
                    <a:pt x="58" y="17"/>
                    <a:pt x="49" y="26"/>
                  </a:cubicBezTo>
                  <a:cubicBezTo>
                    <a:pt x="40" y="35"/>
                    <a:pt x="32" y="46"/>
                    <a:pt x="27" y="59"/>
                  </a:cubicBezTo>
                  <a:cubicBezTo>
                    <a:pt x="17" y="86"/>
                    <a:pt x="20" y="118"/>
                    <a:pt x="35" y="146"/>
                  </a:cubicBezTo>
                  <a:cubicBezTo>
                    <a:pt x="43" y="161"/>
                    <a:pt x="53" y="174"/>
                    <a:pt x="65" y="186"/>
                  </a:cubicBezTo>
                  <a:cubicBezTo>
                    <a:pt x="77" y="198"/>
                    <a:pt x="90" y="209"/>
                    <a:pt x="105" y="218"/>
                  </a:cubicBezTo>
                  <a:cubicBezTo>
                    <a:pt x="135" y="237"/>
                    <a:pt x="169" y="252"/>
                    <a:pt x="202" y="270"/>
                  </a:cubicBezTo>
                  <a:cubicBezTo>
                    <a:pt x="219" y="279"/>
                    <a:pt x="236" y="288"/>
                    <a:pt x="252" y="299"/>
                  </a:cubicBezTo>
                  <a:cubicBezTo>
                    <a:pt x="260" y="305"/>
                    <a:pt x="268" y="311"/>
                    <a:pt x="275" y="318"/>
                  </a:cubicBezTo>
                  <a:cubicBezTo>
                    <a:pt x="279" y="321"/>
                    <a:pt x="282" y="324"/>
                    <a:pt x="286" y="328"/>
                  </a:cubicBezTo>
                  <a:cubicBezTo>
                    <a:pt x="289" y="331"/>
                    <a:pt x="289" y="331"/>
                    <a:pt x="289" y="331"/>
                  </a:cubicBezTo>
                  <a:cubicBezTo>
                    <a:pt x="291" y="333"/>
                    <a:pt x="291" y="333"/>
                    <a:pt x="291" y="333"/>
                  </a:cubicBezTo>
                  <a:cubicBezTo>
                    <a:pt x="293" y="336"/>
                    <a:pt x="293" y="336"/>
                    <a:pt x="293" y="336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302" y="347"/>
                    <a:pt x="308" y="355"/>
                    <a:pt x="313" y="364"/>
                  </a:cubicBezTo>
                  <a:cubicBezTo>
                    <a:pt x="318" y="372"/>
                    <a:pt x="323" y="381"/>
                    <a:pt x="326" y="390"/>
                  </a:cubicBezTo>
                  <a:cubicBezTo>
                    <a:pt x="334" y="409"/>
                    <a:pt x="339" y="428"/>
                    <a:pt x="342" y="447"/>
                  </a:cubicBezTo>
                  <a:cubicBezTo>
                    <a:pt x="343" y="457"/>
                    <a:pt x="344" y="467"/>
                    <a:pt x="344" y="477"/>
                  </a:cubicBezTo>
                  <a:cubicBezTo>
                    <a:pt x="344" y="481"/>
                    <a:pt x="343" y="486"/>
                    <a:pt x="343" y="491"/>
                  </a:cubicBezTo>
                  <a:cubicBezTo>
                    <a:pt x="343" y="494"/>
                    <a:pt x="343" y="496"/>
                    <a:pt x="343" y="498"/>
                  </a:cubicBezTo>
                  <a:cubicBezTo>
                    <a:pt x="343" y="502"/>
                    <a:pt x="343" y="502"/>
                    <a:pt x="343" y="502"/>
                  </a:cubicBezTo>
                  <a:cubicBezTo>
                    <a:pt x="342" y="504"/>
                    <a:pt x="342" y="504"/>
                    <a:pt x="342" y="504"/>
                  </a:cubicBezTo>
                  <a:cubicBezTo>
                    <a:pt x="342" y="506"/>
                    <a:pt x="342" y="506"/>
                    <a:pt x="342" y="506"/>
                  </a:cubicBezTo>
                  <a:cubicBezTo>
                    <a:pt x="340" y="525"/>
                    <a:pt x="336" y="543"/>
                    <a:pt x="330" y="561"/>
                  </a:cubicBezTo>
                  <a:cubicBezTo>
                    <a:pt x="324" y="579"/>
                    <a:pt x="316" y="596"/>
                    <a:pt x="307" y="611"/>
                  </a:cubicBezTo>
                  <a:cubicBezTo>
                    <a:pt x="304" y="615"/>
                    <a:pt x="302" y="619"/>
                    <a:pt x="299" y="622"/>
                  </a:cubicBezTo>
                  <a:cubicBezTo>
                    <a:pt x="296" y="628"/>
                    <a:pt x="296" y="628"/>
                    <a:pt x="296" y="628"/>
                  </a:cubicBezTo>
                  <a:cubicBezTo>
                    <a:pt x="292" y="633"/>
                    <a:pt x="292" y="633"/>
                    <a:pt x="292" y="633"/>
                  </a:cubicBezTo>
                  <a:cubicBezTo>
                    <a:pt x="286" y="640"/>
                    <a:pt x="281" y="647"/>
                    <a:pt x="275" y="654"/>
                  </a:cubicBezTo>
                  <a:cubicBezTo>
                    <a:pt x="271" y="657"/>
                    <a:pt x="269" y="659"/>
                    <a:pt x="266" y="663"/>
                  </a:cubicBezTo>
                  <a:cubicBezTo>
                    <a:pt x="262" y="665"/>
                    <a:pt x="259" y="668"/>
                    <a:pt x="256" y="671"/>
                  </a:cubicBezTo>
                  <a:cubicBezTo>
                    <a:pt x="253" y="674"/>
                    <a:pt x="250" y="677"/>
                    <a:pt x="246" y="679"/>
                  </a:cubicBezTo>
                  <a:cubicBezTo>
                    <a:pt x="243" y="682"/>
                    <a:pt x="240" y="684"/>
                    <a:pt x="236" y="686"/>
                  </a:cubicBezTo>
                  <a:cubicBezTo>
                    <a:pt x="230" y="691"/>
                    <a:pt x="223" y="695"/>
                    <a:pt x="216" y="699"/>
                  </a:cubicBezTo>
                  <a:cubicBezTo>
                    <a:pt x="212" y="701"/>
                    <a:pt x="209" y="703"/>
                    <a:pt x="206" y="704"/>
                  </a:cubicBezTo>
                  <a:cubicBezTo>
                    <a:pt x="202" y="706"/>
                    <a:pt x="199" y="708"/>
                    <a:pt x="195" y="709"/>
                  </a:cubicBezTo>
                  <a:cubicBezTo>
                    <a:pt x="192" y="711"/>
                    <a:pt x="188" y="712"/>
                    <a:pt x="185" y="714"/>
                  </a:cubicBezTo>
                  <a:cubicBezTo>
                    <a:pt x="181" y="715"/>
                    <a:pt x="178" y="716"/>
                    <a:pt x="175" y="718"/>
                  </a:cubicBezTo>
                  <a:cubicBezTo>
                    <a:pt x="168" y="720"/>
                    <a:pt x="161" y="722"/>
                    <a:pt x="154" y="724"/>
                  </a:cubicBezTo>
                  <a:cubicBezTo>
                    <a:pt x="141" y="727"/>
                    <a:pt x="129" y="730"/>
                    <a:pt x="116" y="732"/>
                  </a:cubicBezTo>
                  <a:cubicBezTo>
                    <a:pt x="92" y="735"/>
                    <a:pt x="71" y="736"/>
                    <a:pt x="54" y="736"/>
                  </a:cubicBezTo>
                  <a:cubicBezTo>
                    <a:pt x="50" y="736"/>
                    <a:pt x="45" y="735"/>
                    <a:pt x="42" y="735"/>
                  </a:cubicBezTo>
                  <a:cubicBezTo>
                    <a:pt x="38" y="735"/>
                    <a:pt x="34" y="735"/>
                    <a:pt x="31" y="735"/>
                  </a:cubicBezTo>
                  <a:cubicBezTo>
                    <a:pt x="24" y="734"/>
                    <a:pt x="18" y="734"/>
                    <a:pt x="13" y="733"/>
                  </a:cubicBezTo>
                  <a:cubicBezTo>
                    <a:pt x="5" y="732"/>
                    <a:pt x="0" y="732"/>
                    <a:pt x="0" y="732"/>
                  </a:cubicBezTo>
                  <a:lnTo>
                    <a:pt x="4" y="700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05"/>
            <p:cNvSpPr>
              <a:spLocks noEditPoints="1"/>
            </p:cNvSpPr>
            <p:nvPr/>
          </p:nvSpPr>
          <p:spPr bwMode="auto">
            <a:xfrm>
              <a:off x="5888038" y="5202238"/>
              <a:ext cx="1093788" cy="1095375"/>
            </a:xfrm>
            <a:custGeom>
              <a:avLst/>
              <a:gdLst>
                <a:gd name="T0" fmla="*/ 214 w 416"/>
                <a:gd name="T1" fmla="*/ 416 h 416"/>
                <a:gd name="T2" fmla="*/ 180 w 416"/>
                <a:gd name="T3" fmla="*/ 414 h 416"/>
                <a:gd name="T4" fmla="*/ 236 w 416"/>
                <a:gd name="T5" fmla="*/ 394 h 416"/>
                <a:gd name="T6" fmla="*/ 173 w 416"/>
                <a:gd name="T7" fmla="*/ 393 h 416"/>
                <a:gd name="T8" fmla="*/ 249 w 416"/>
                <a:gd name="T9" fmla="*/ 412 h 416"/>
                <a:gd name="T10" fmla="*/ 266 w 416"/>
                <a:gd name="T11" fmla="*/ 408 h 416"/>
                <a:gd name="T12" fmla="*/ 129 w 416"/>
                <a:gd name="T13" fmla="*/ 401 h 416"/>
                <a:gd name="T14" fmla="*/ 281 w 416"/>
                <a:gd name="T15" fmla="*/ 382 h 416"/>
                <a:gd name="T16" fmla="*/ 128 w 416"/>
                <a:gd name="T17" fmla="*/ 379 h 416"/>
                <a:gd name="T18" fmla="*/ 298 w 416"/>
                <a:gd name="T19" fmla="*/ 396 h 416"/>
                <a:gd name="T20" fmla="*/ 314 w 416"/>
                <a:gd name="T21" fmla="*/ 388 h 416"/>
                <a:gd name="T22" fmla="*/ 84 w 416"/>
                <a:gd name="T23" fmla="*/ 375 h 416"/>
                <a:gd name="T24" fmla="*/ 322 w 416"/>
                <a:gd name="T25" fmla="*/ 358 h 416"/>
                <a:gd name="T26" fmla="*/ 88 w 416"/>
                <a:gd name="T27" fmla="*/ 353 h 416"/>
                <a:gd name="T28" fmla="*/ 342 w 416"/>
                <a:gd name="T29" fmla="*/ 368 h 416"/>
                <a:gd name="T30" fmla="*/ 355 w 416"/>
                <a:gd name="T31" fmla="*/ 356 h 416"/>
                <a:gd name="T32" fmla="*/ 46 w 416"/>
                <a:gd name="T33" fmla="*/ 339 h 416"/>
                <a:gd name="T34" fmla="*/ 355 w 416"/>
                <a:gd name="T35" fmla="*/ 325 h 416"/>
                <a:gd name="T36" fmla="*/ 56 w 416"/>
                <a:gd name="T37" fmla="*/ 319 h 416"/>
                <a:gd name="T38" fmla="*/ 377 w 416"/>
                <a:gd name="T39" fmla="*/ 329 h 416"/>
                <a:gd name="T40" fmla="*/ 387 w 416"/>
                <a:gd name="T41" fmla="*/ 315 h 416"/>
                <a:gd name="T42" fmla="*/ 19 w 416"/>
                <a:gd name="T43" fmla="*/ 295 h 416"/>
                <a:gd name="T44" fmla="*/ 380 w 416"/>
                <a:gd name="T45" fmla="*/ 285 h 416"/>
                <a:gd name="T46" fmla="*/ 33 w 416"/>
                <a:gd name="T47" fmla="*/ 278 h 416"/>
                <a:gd name="T48" fmla="*/ 402 w 416"/>
                <a:gd name="T49" fmla="*/ 283 h 416"/>
                <a:gd name="T50" fmla="*/ 408 w 416"/>
                <a:gd name="T51" fmla="*/ 267 h 416"/>
                <a:gd name="T52" fmla="*/ 3 w 416"/>
                <a:gd name="T53" fmla="*/ 245 h 416"/>
                <a:gd name="T54" fmla="*/ 394 w 416"/>
                <a:gd name="T55" fmla="*/ 240 h 416"/>
                <a:gd name="T56" fmla="*/ 21 w 416"/>
                <a:gd name="T57" fmla="*/ 232 h 416"/>
                <a:gd name="T58" fmla="*/ 415 w 416"/>
                <a:gd name="T59" fmla="*/ 233 h 416"/>
                <a:gd name="T60" fmla="*/ 416 w 416"/>
                <a:gd name="T61" fmla="*/ 215 h 416"/>
                <a:gd name="T62" fmla="*/ 416 w 416"/>
                <a:gd name="T63" fmla="*/ 215 h 416"/>
                <a:gd name="T64" fmla="*/ 396 w 416"/>
                <a:gd name="T65" fmla="*/ 198 h 416"/>
                <a:gd name="T66" fmla="*/ 2 w 416"/>
                <a:gd name="T67" fmla="*/ 183 h 416"/>
                <a:gd name="T68" fmla="*/ 413 w 416"/>
                <a:gd name="T69" fmla="*/ 173 h 416"/>
                <a:gd name="T70" fmla="*/ 25 w 416"/>
                <a:gd name="T71" fmla="*/ 164 h 416"/>
                <a:gd name="T72" fmla="*/ 392 w 416"/>
                <a:gd name="T73" fmla="*/ 167 h 416"/>
                <a:gd name="T74" fmla="*/ 387 w 416"/>
                <a:gd name="T75" fmla="*/ 152 h 416"/>
                <a:gd name="T76" fmla="*/ 14 w 416"/>
                <a:gd name="T77" fmla="*/ 132 h 416"/>
                <a:gd name="T78" fmla="*/ 398 w 416"/>
                <a:gd name="T79" fmla="*/ 123 h 416"/>
                <a:gd name="T80" fmla="*/ 42 w 416"/>
                <a:gd name="T81" fmla="*/ 120 h 416"/>
                <a:gd name="T82" fmla="*/ 376 w 416"/>
                <a:gd name="T83" fmla="*/ 123 h 416"/>
                <a:gd name="T84" fmla="*/ 368 w 416"/>
                <a:gd name="T85" fmla="*/ 109 h 416"/>
                <a:gd name="T86" fmla="*/ 40 w 416"/>
                <a:gd name="T87" fmla="*/ 87 h 416"/>
                <a:gd name="T88" fmla="*/ 371 w 416"/>
                <a:gd name="T89" fmla="*/ 79 h 416"/>
                <a:gd name="T90" fmla="*/ 70 w 416"/>
                <a:gd name="T91" fmla="*/ 81 h 416"/>
                <a:gd name="T92" fmla="*/ 349 w 416"/>
                <a:gd name="T93" fmla="*/ 84 h 416"/>
                <a:gd name="T94" fmla="*/ 338 w 416"/>
                <a:gd name="T95" fmla="*/ 73 h 416"/>
                <a:gd name="T96" fmla="*/ 75 w 416"/>
                <a:gd name="T97" fmla="*/ 48 h 416"/>
                <a:gd name="T98" fmla="*/ 333 w 416"/>
                <a:gd name="T99" fmla="*/ 42 h 416"/>
                <a:gd name="T100" fmla="*/ 106 w 416"/>
                <a:gd name="T101" fmla="*/ 51 h 416"/>
                <a:gd name="T102" fmla="*/ 314 w 416"/>
                <a:gd name="T103" fmla="*/ 53 h 416"/>
                <a:gd name="T104" fmla="*/ 300 w 416"/>
                <a:gd name="T105" fmla="*/ 44 h 416"/>
                <a:gd name="T106" fmla="*/ 119 w 416"/>
                <a:gd name="T107" fmla="*/ 20 h 416"/>
                <a:gd name="T108" fmla="*/ 288 w 416"/>
                <a:gd name="T109" fmla="*/ 16 h 416"/>
                <a:gd name="T110" fmla="*/ 148 w 416"/>
                <a:gd name="T111" fmla="*/ 30 h 416"/>
                <a:gd name="T112" fmla="*/ 272 w 416"/>
                <a:gd name="T113" fmla="*/ 31 h 416"/>
                <a:gd name="T114" fmla="*/ 257 w 416"/>
                <a:gd name="T115" fmla="*/ 27 h 416"/>
                <a:gd name="T116" fmla="*/ 168 w 416"/>
                <a:gd name="T117" fmla="*/ 4 h 416"/>
                <a:gd name="T118" fmla="*/ 238 w 416"/>
                <a:gd name="T119" fmla="*/ 3 h 416"/>
                <a:gd name="T120" fmla="*/ 194 w 416"/>
                <a:gd name="T121" fmla="*/ 21 h 416"/>
                <a:gd name="T122" fmla="*/ 226 w 416"/>
                <a:gd name="T123" fmla="*/ 21 h 416"/>
                <a:gd name="T124" fmla="*/ 208 w 416"/>
                <a:gd name="T125" fmla="*/ 2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416">
                  <a:moveTo>
                    <a:pt x="204" y="416"/>
                  </a:moveTo>
                  <a:cubicBezTo>
                    <a:pt x="202" y="416"/>
                    <a:pt x="199" y="416"/>
                    <a:pt x="197" y="41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00" y="396"/>
                    <a:pt x="202" y="396"/>
                    <a:pt x="204" y="396"/>
                  </a:cubicBezTo>
                  <a:lnTo>
                    <a:pt x="204" y="416"/>
                  </a:lnTo>
                  <a:close/>
                  <a:moveTo>
                    <a:pt x="214" y="416"/>
                  </a:moveTo>
                  <a:cubicBezTo>
                    <a:pt x="214" y="396"/>
                    <a:pt x="214" y="396"/>
                    <a:pt x="214" y="396"/>
                  </a:cubicBezTo>
                  <a:cubicBezTo>
                    <a:pt x="216" y="396"/>
                    <a:pt x="218" y="396"/>
                    <a:pt x="220" y="396"/>
                  </a:cubicBezTo>
                  <a:cubicBezTo>
                    <a:pt x="221" y="416"/>
                    <a:pt x="221" y="416"/>
                    <a:pt x="221" y="416"/>
                  </a:cubicBezTo>
                  <a:cubicBezTo>
                    <a:pt x="219" y="416"/>
                    <a:pt x="217" y="416"/>
                    <a:pt x="214" y="416"/>
                  </a:cubicBezTo>
                  <a:close/>
                  <a:moveTo>
                    <a:pt x="187" y="415"/>
                  </a:moveTo>
                  <a:cubicBezTo>
                    <a:pt x="184" y="415"/>
                    <a:pt x="182" y="415"/>
                    <a:pt x="180" y="414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4" y="395"/>
                    <a:pt x="186" y="395"/>
                    <a:pt x="189" y="396"/>
                  </a:cubicBezTo>
                  <a:lnTo>
                    <a:pt x="187" y="415"/>
                  </a:lnTo>
                  <a:close/>
                  <a:moveTo>
                    <a:pt x="232" y="415"/>
                  </a:moveTo>
                  <a:cubicBezTo>
                    <a:pt x="229" y="395"/>
                    <a:pt x="229" y="395"/>
                    <a:pt x="229" y="395"/>
                  </a:cubicBezTo>
                  <a:cubicBezTo>
                    <a:pt x="232" y="395"/>
                    <a:pt x="234" y="395"/>
                    <a:pt x="236" y="394"/>
                  </a:cubicBezTo>
                  <a:cubicBezTo>
                    <a:pt x="239" y="414"/>
                    <a:pt x="239" y="414"/>
                    <a:pt x="239" y="414"/>
                  </a:cubicBezTo>
                  <a:cubicBezTo>
                    <a:pt x="236" y="414"/>
                    <a:pt x="234" y="415"/>
                    <a:pt x="232" y="415"/>
                  </a:cubicBezTo>
                  <a:close/>
                  <a:moveTo>
                    <a:pt x="169" y="413"/>
                  </a:moveTo>
                  <a:cubicBezTo>
                    <a:pt x="167" y="412"/>
                    <a:pt x="165" y="412"/>
                    <a:pt x="163" y="41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9" y="392"/>
                    <a:pt x="171" y="393"/>
                    <a:pt x="173" y="393"/>
                  </a:cubicBezTo>
                  <a:lnTo>
                    <a:pt x="169" y="413"/>
                  </a:lnTo>
                  <a:close/>
                  <a:moveTo>
                    <a:pt x="249" y="412"/>
                  </a:moveTo>
                  <a:cubicBezTo>
                    <a:pt x="245" y="393"/>
                    <a:pt x="245" y="393"/>
                    <a:pt x="245" y="393"/>
                  </a:cubicBezTo>
                  <a:cubicBezTo>
                    <a:pt x="247" y="392"/>
                    <a:pt x="249" y="392"/>
                    <a:pt x="251" y="392"/>
                  </a:cubicBezTo>
                  <a:cubicBezTo>
                    <a:pt x="256" y="411"/>
                    <a:pt x="256" y="411"/>
                    <a:pt x="256" y="411"/>
                  </a:cubicBezTo>
                  <a:cubicBezTo>
                    <a:pt x="253" y="411"/>
                    <a:pt x="251" y="412"/>
                    <a:pt x="249" y="412"/>
                  </a:cubicBezTo>
                  <a:close/>
                  <a:moveTo>
                    <a:pt x="152" y="409"/>
                  </a:moveTo>
                  <a:cubicBezTo>
                    <a:pt x="150" y="408"/>
                    <a:pt x="148" y="408"/>
                    <a:pt x="146" y="407"/>
                  </a:cubicBezTo>
                  <a:cubicBezTo>
                    <a:pt x="152" y="388"/>
                    <a:pt x="152" y="388"/>
                    <a:pt x="152" y="388"/>
                  </a:cubicBezTo>
                  <a:cubicBezTo>
                    <a:pt x="154" y="389"/>
                    <a:pt x="156" y="389"/>
                    <a:pt x="158" y="390"/>
                  </a:cubicBezTo>
                  <a:lnTo>
                    <a:pt x="152" y="409"/>
                  </a:lnTo>
                  <a:close/>
                  <a:moveTo>
                    <a:pt x="266" y="408"/>
                  </a:moveTo>
                  <a:cubicBezTo>
                    <a:pt x="260" y="389"/>
                    <a:pt x="260" y="389"/>
                    <a:pt x="260" y="389"/>
                  </a:cubicBezTo>
                  <a:cubicBezTo>
                    <a:pt x="262" y="389"/>
                    <a:pt x="264" y="388"/>
                    <a:pt x="266" y="387"/>
                  </a:cubicBezTo>
                  <a:cubicBezTo>
                    <a:pt x="272" y="406"/>
                    <a:pt x="272" y="406"/>
                    <a:pt x="272" y="406"/>
                  </a:cubicBezTo>
                  <a:cubicBezTo>
                    <a:pt x="270" y="407"/>
                    <a:pt x="268" y="408"/>
                    <a:pt x="266" y="408"/>
                  </a:cubicBezTo>
                  <a:close/>
                  <a:moveTo>
                    <a:pt x="136" y="403"/>
                  </a:moveTo>
                  <a:cubicBezTo>
                    <a:pt x="134" y="403"/>
                    <a:pt x="131" y="402"/>
                    <a:pt x="129" y="401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39" y="383"/>
                    <a:pt x="141" y="384"/>
                    <a:pt x="143" y="385"/>
                  </a:cubicBezTo>
                  <a:lnTo>
                    <a:pt x="136" y="403"/>
                  </a:lnTo>
                  <a:close/>
                  <a:moveTo>
                    <a:pt x="282" y="403"/>
                  </a:moveTo>
                  <a:cubicBezTo>
                    <a:pt x="275" y="384"/>
                    <a:pt x="275" y="384"/>
                    <a:pt x="275" y="384"/>
                  </a:cubicBezTo>
                  <a:cubicBezTo>
                    <a:pt x="277" y="383"/>
                    <a:pt x="279" y="383"/>
                    <a:pt x="281" y="382"/>
                  </a:cubicBezTo>
                  <a:cubicBezTo>
                    <a:pt x="289" y="400"/>
                    <a:pt x="289" y="400"/>
                    <a:pt x="289" y="400"/>
                  </a:cubicBezTo>
                  <a:cubicBezTo>
                    <a:pt x="287" y="401"/>
                    <a:pt x="285" y="402"/>
                    <a:pt x="282" y="403"/>
                  </a:cubicBezTo>
                  <a:close/>
                  <a:moveTo>
                    <a:pt x="120" y="397"/>
                  </a:moveTo>
                  <a:cubicBezTo>
                    <a:pt x="118" y="396"/>
                    <a:pt x="115" y="395"/>
                    <a:pt x="113" y="394"/>
                  </a:cubicBezTo>
                  <a:cubicBezTo>
                    <a:pt x="122" y="376"/>
                    <a:pt x="122" y="376"/>
                    <a:pt x="122" y="376"/>
                  </a:cubicBezTo>
                  <a:cubicBezTo>
                    <a:pt x="124" y="377"/>
                    <a:pt x="126" y="378"/>
                    <a:pt x="128" y="379"/>
                  </a:cubicBezTo>
                  <a:lnTo>
                    <a:pt x="120" y="397"/>
                  </a:lnTo>
                  <a:close/>
                  <a:moveTo>
                    <a:pt x="298" y="396"/>
                  </a:moveTo>
                  <a:cubicBezTo>
                    <a:pt x="290" y="378"/>
                    <a:pt x="290" y="378"/>
                    <a:pt x="290" y="378"/>
                  </a:cubicBezTo>
                  <a:cubicBezTo>
                    <a:pt x="292" y="377"/>
                    <a:pt x="293" y="376"/>
                    <a:pt x="295" y="375"/>
                  </a:cubicBezTo>
                  <a:cubicBezTo>
                    <a:pt x="305" y="393"/>
                    <a:pt x="305" y="393"/>
                    <a:pt x="305" y="393"/>
                  </a:cubicBezTo>
                  <a:cubicBezTo>
                    <a:pt x="302" y="394"/>
                    <a:pt x="300" y="395"/>
                    <a:pt x="298" y="396"/>
                  </a:cubicBezTo>
                  <a:close/>
                  <a:moveTo>
                    <a:pt x="104" y="389"/>
                  </a:moveTo>
                  <a:cubicBezTo>
                    <a:pt x="102" y="388"/>
                    <a:pt x="100" y="386"/>
                    <a:pt x="98" y="385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11" y="369"/>
                    <a:pt x="112" y="370"/>
                    <a:pt x="114" y="371"/>
                  </a:cubicBezTo>
                  <a:lnTo>
                    <a:pt x="104" y="389"/>
                  </a:lnTo>
                  <a:close/>
                  <a:moveTo>
                    <a:pt x="314" y="388"/>
                  </a:moveTo>
                  <a:cubicBezTo>
                    <a:pt x="303" y="371"/>
                    <a:pt x="303" y="371"/>
                    <a:pt x="303" y="371"/>
                  </a:cubicBezTo>
                  <a:cubicBezTo>
                    <a:pt x="305" y="369"/>
                    <a:pt x="307" y="368"/>
                    <a:pt x="309" y="367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8" y="385"/>
                    <a:pt x="316" y="386"/>
                    <a:pt x="314" y="388"/>
                  </a:cubicBezTo>
                  <a:close/>
                  <a:moveTo>
                    <a:pt x="90" y="379"/>
                  </a:moveTo>
                  <a:cubicBezTo>
                    <a:pt x="88" y="378"/>
                    <a:pt x="86" y="377"/>
                    <a:pt x="84" y="375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7" y="361"/>
                    <a:pt x="99" y="362"/>
                    <a:pt x="101" y="363"/>
                  </a:cubicBezTo>
                  <a:lnTo>
                    <a:pt x="90" y="379"/>
                  </a:lnTo>
                  <a:close/>
                  <a:moveTo>
                    <a:pt x="328" y="378"/>
                  </a:moveTo>
                  <a:cubicBezTo>
                    <a:pt x="317" y="362"/>
                    <a:pt x="317" y="362"/>
                    <a:pt x="317" y="362"/>
                  </a:cubicBezTo>
                  <a:cubicBezTo>
                    <a:pt x="318" y="361"/>
                    <a:pt x="320" y="360"/>
                    <a:pt x="322" y="358"/>
                  </a:cubicBezTo>
                  <a:cubicBezTo>
                    <a:pt x="334" y="374"/>
                    <a:pt x="334" y="374"/>
                    <a:pt x="334" y="374"/>
                  </a:cubicBezTo>
                  <a:cubicBezTo>
                    <a:pt x="332" y="375"/>
                    <a:pt x="330" y="377"/>
                    <a:pt x="328" y="378"/>
                  </a:cubicBezTo>
                  <a:close/>
                  <a:moveTo>
                    <a:pt x="76" y="369"/>
                  </a:moveTo>
                  <a:cubicBezTo>
                    <a:pt x="74" y="367"/>
                    <a:pt x="72" y="366"/>
                    <a:pt x="70" y="364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51"/>
                    <a:pt x="87" y="352"/>
                    <a:pt x="88" y="353"/>
                  </a:cubicBezTo>
                  <a:lnTo>
                    <a:pt x="76" y="369"/>
                  </a:lnTo>
                  <a:close/>
                  <a:moveTo>
                    <a:pt x="342" y="368"/>
                  </a:moveTo>
                  <a:cubicBezTo>
                    <a:pt x="329" y="352"/>
                    <a:pt x="329" y="352"/>
                    <a:pt x="329" y="352"/>
                  </a:cubicBezTo>
                  <a:cubicBezTo>
                    <a:pt x="331" y="351"/>
                    <a:pt x="332" y="350"/>
                    <a:pt x="334" y="348"/>
                  </a:cubicBezTo>
                  <a:cubicBezTo>
                    <a:pt x="347" y="363"/>
                    <a:pt x="347" y="363"/>
                    <a:pt x="347" y="363"/>
                  </a:cubicBezTo>
                  <a:cubicBezTo>
                    <a:pt x="345" y="365"/>
                    <a:pt x="344" y="366"/>
                    <a:pt x="342" y="368"/>
                  </a:cubicBezTo>
                  <a:close/>
                  <a:moveTo>
                    <a:pt x="63" y="357"/>
                  </a:moveTo>
                  <a:cubicBezTo>
                    <a:pt x="61" y="356"/>
                    <a:pt x="59" y="354"/>
                    <a:pt x="58" y="352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74" y="340"/>
                    <a:pt x="75" y="341"/>
                    <a:pt x="77" y="343"/>
                  </a:cubicBezTo>
                  <a:lnTo>
                    <a:pt x="63" y="357"/>
                  </a:lnTo>
                  <a:close/>
                  <a:moveTo>
                    <a:pt x="355" y="356"/>
                  </a:moveTo>
                  <a:cubicBezTo>
                    <a:pt x="341" y="342"/>
                    <a:pt x="341" y="342"/>
                    <a:pt x="341" y="342"/>
                  </a:cubicBezTo>
                  <a:cubicBezTo>
                    <a:pt x="342" y="340"/>
                    <a:pt x="344" y="339"/>
                    <a:pt x="345" y="337"/>
                  </a:cubicBezTo>
                  <a:cubicBezTo>
                    <a:pt x="360" y="351"/>
                    <a:pt x="360" y="351"/>
                    <a:pt x="360" y="351"/>
                  </a:cubicBezTo>
                  <a:cubicBezTo>
                    <a:pt x="358" y="352"/>
                    <a:pt x="356" y="354"/>
                    <a:pt x="355" y="356"/>
                  </a:cubicBezTo>
                  <a:close/>
                  <a:moveTo>
                    <a:pt x="51" y="344"/>
                  </a:moveTo>
                  <a:cubicBezTo>
                    <a:pt x="49" y="343"/>
                    <a:pt x="48" y="341"/>
                    <a:pt x="46" y="339"/>
                  </a:cubicBezTo>
                  <a:cubicBezTo>
                    <a:pt x="62" y="327"/>
                    <a:pt x="62" y="327"/>
                    <a:pt x="62" y="327"/>
                  </a:cubicBezTo>
                  <a:cubicBezTo>
                    <a:pt x="63" y="328"/>
                    <a:pt x="64" y="330"/>
                    <a:pt x="66" y="331"/>
                  </a:cubicBezTo>
                  <a:lnTo>
                    <a:pt x="51" y="344"/>
                  </a:lnTo>
                  <a:close/>
                  <a:moveTo>
                    <a:pt x="367" y="343"/>
                  </a:moveTo>
                  <a:cubicBezTo>
                    <a:pt x="351" y="330"/>
                    <a:pt x="351" y="330"/>
                    <a:pt x="351" y="330"/>
                  </a:cubicBezTo>
                  <a:cubicBezTo>
                    <a:pt x="353" y="329"/>
                    <a:pt x="354" y="327"/>
                    <a:pt x="355" y="325"/>
                  </a:cubicBezTo>
                  <a:cubicBezTo>
                    <a:pt x="371" y="338"/>
                    <a:pt x="371" y="338"/>
                    <a:pt x="371" y="338"/>
                  </a:cubicBezTo>
                  <a:cubicBezTo>
                    <a:pt x="370" y="339"/>
                    <a:pt x="368" y="341"/>
                    <a:pt x="367" y="343"/>
                  </a:cubicBezTo>
                  <a:close/>
                  <a:moveTo>
                    <a:pt x="40" y="331"/>
                  </a:moveTo>
                  <a:cubicBezTo>
                    <a:pt x="39" y="329"/>
                    <a:pt x="37" y="327"/>
                    <a:pt x="36" y="325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54" y="316"/>
                    <a:pt x="55" y="317"/>
                    <a:pt x="56" y="319"/>
                  </a:cubicBezTo>
                  <a:lnTo>
                    <a:pt x="40" y="331"/>
                  </a:lnTo>
                  <a:close/>
                  <a:moveTo>
                    <a:pt x="377" y="329"/>
                  </a:moveTo>
                  <a:cubicBezTo>
                    <a:pt x="361" y="318"/>
                    <a:pt x="361" y="318"/>
                    <a:pt x="361" y="318"/>
                  </a:cubicBezTo>
                  <a:cubicBezTo>
                    <a:pt x="362" y="316"/>
                    <a:pt x="364" y="314"/>
                    <a:pt x="365" y="313"/>
                  </a:cubicBezTo>
                  <a:cubicBezTo>
                    <a:pt x="381" y="324"/>
                    <a:pt x="381" y="324"/>
                    <a:pt x="381" y="324"/>
                  </a:cubicBezTo>
                  <a:cubicBezTo>
                    <a:pt x="380" y="325"/>
                    <a:pt x="379" y="327"/>
                    <a:pt x="377" y="329"/>
                  </a:cubicBezTo>
                  <a:close/>
                  <a:moveTo>
                    <a:pt x="30" y="316"/>
                  </a:moveTo>
                  <a:cubicBezTo>
                    <a:pt x="29" y="314"/>
                    <a:pt x="28" y="312"/>
                    <a:pt x="27" y="310"/>
                  </a:cubicBezTo>
                  <a:cubicBezTo>
                    <a:pt x="44" y="301"/>
                    <a:pt x="44" y="301"/>
                    <a:pt x="44" y="301"/>
                  </a:cubicBezTo>
                  <a:cubicBezTo>
                    <a:pt x="45" y="302"/>
                    <a:pt x="46" y="304"/>
                    <a:pt x="47" y="306"/>
                  </a:cubicBezTo>
                  <a:lnTo>
                    <a:pt x="30" y="316"/>
                  </a:lnTo>
                  <a:close/>
                  <a:moveTo>
                    <a:pt x="387" y="315"/>
                  </a:moveTo>
                  <a:cubicBezTo>
                    <a:pt x="370" y="305"/>
                    <a:pt x="370" y="305"/>
                    <a:pt x="370" y="305"/>
                  </a:cubicBezTo>
                  <a:cubicBezTo>
                    <a:pt x="371" y="303"/>
                    <a:pt x="372" y="301"/>
                    <a:pt x="373" y="299"/>
                  </a:cubicBezTo>
                  <a:cubicBezTo>
                    <a:pt x="390" y="309"/>
                    <a:pt x="390" y="309"/>
                    <a:pt x="390" y="309"/>
                  </a:cubicBezTo>
                  <a:cubicBezTo>
                    <a:pt x="389" y="311"/>
                    <a:pt x="388" y="313"/>
                    <a:pt x="387" y="315"/>
                  </a:cubicBezTo>
                  <a:close/>
                  <a:moveTo>
                    <a:pt x="22" y="301"/>
                  </a:moveTo>
                  <a:cubicBezTo>
                    <a:pt x="21" y="299"/>
                    <a:pt x="20" y="297"/>
                    <a:pt x="19" y="29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8" y="289"/>
                    <a:pt x="39" y="290"/>
                    <a:pt x="40" y="292"/>
                  </a:cubicBezTo>
                  <a:lnTo>
                    <a:pt x="22" y="301"/>
                  </a:lnTo>
                  <a:close/>
                  <a:moveTo>
                    <a:pt x="395" y="299"/>
                  </a:moveTo>
                  <a:cubicBezTo>
                    <a:pt x="377" y="291"/>
                    <a:pt x="377" y="291"/>
                    <a:pt x="377" y="291"/>
                  </a:cubicBezTo>
                  <a:cubicBezTo>
                    <a:pt x="378" y="289"/>
                    <a:pt x="379" y="287"/>
                    <a:pt x="380" y="285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7" y="295"/>
                    <a:pt x="396" y="297"/>
                    <a:pt x="395" y="299"/>
                  </a:cubicBezTo>
                  <a:close/>
                  <a:moveTo>
                    <a:pt x="15" y="285"/>
                  </a:moveTo>
                  <a:cubicBezTo>
                    <a:pt x="14" y="283"/>
                    <a:pt x="13" y="281"/>
                    <a:pt x="12" y="279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32" y="274"/>
                    <a:pt x="32" y="276"/>
                    <a:pt x="33" y="278"/>
                  </a:cubicBezTo>
                  <a:lnTo>
                    <a:pt x="15" y="285"/>
                  </a:lnTo>
                  <a:close/>
                  <a:moveTo>
                    <a:pt x="402" y="283"/>
                  </a:moveTo>
                  <a:cubicBezTo>
                    <a:pt x="384" y="276"/>
                    <a:pt x="384" y="276"/>
                    <a:pt x="384" y="276"/>
                  </a:cubicBezTo>
                  <a:cubicBezTo>
                    <a:pt x="384" y="274"/>
                    <a:pt x="385" y="272"/>
                    <a:pt x="386" y="270"/>
                  </a:cubicBezTo>
                  <a:cubicBezTo>
                    <a:pt x="405" y="277"/>
                    <a:pt x="405" y="277"/>
                    <a:pt x="405" y="277"/>
                  </a:cubicBezTo>
                  <a:cubicBezTo>
                    <a:pt x="404" y="279"/>
                    <a:pt x="403" y="281"/>
                    <a:pt x="402" y="283"/>
                  </a:cubicBezTo>
                  <a:close/>
                  <a:moveTo>
                    <a:pt x="9" y="269"/>
                  </a:moveTo>
                  <a:cubicBezTo>
                    <a:pt x="8" y="267"/>
                    <a:pt x="8" y="264"/>
                    <a:pt x="7" y="262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9"/>
                    <a:pt x="27" y="261"/>
                    <a:pt x="28" y="263"/>
                  </a:cubicBezTo>
                  <a:lnTo>
                    <a:pt x="9" y="269"/>
                  </a:lnTo>
                  <a:close/>
                  <a:moveTo>
                    <a:pt x="408" y="267"/>
                  </a:moveTo>
                  <a:cubicBezTo>
                    <a:pt x="389" y="261"/>
                    <a:pt x="389" y="261"/>
                    <a:pt x="389" y="261"/>
                  </a:cubicBezTo>
                  <a:cubicBezTo>
                    <a:pt x="389" y="259"/>
                    <a:pt x="390" y="257"/>
                    <a:pt x="390" y="255"/>
                  </a:cubicBezTo>
                  <a:cubicBezTo>
                    <a:pt x="410" y="260"/>
                    <a:pt x="410" y="260"/>
                    <a:pt x="410" y="260"/>
                  </a:cubicBezTo>
                  <a:cubicBezTo>
                    <a:pt x="409" y="262"/>
                    <a:pt x="408" y="265"/>
                    <a:pt x="408" y="267"/>
                  </a:cubicBezTo>
                  <a:close/>
                  <a:moveTo>
                    <a:pt x="5" y="252"/>
                  </a:moveTo>
                  <a:cubicBezTo>
                    <a:pt x="4" y="250"/>
                    <a:pt x="4" y="247"/>
                    <a:pt x="3" y="24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4"/>
                    <a:pt x="24" y="246"/>
                    <a:pt x="24" y="248"/>
                  </a:cubicBezTo>
                  <a:lnTo>
                    <a:pt x="5" y="252"/>
                  </a:lnTo>
                  <a:close/>
                  <a:moveTo>
                    <a:pt x="412" y="250"/>
                  </a:moveTo>
                  <a:cubicBezTo>
                    <a:pt x="392" y="246"/>
                    <a:pt x="392" y="246"/>
                    <a:pt x="392" y="246"/>
                  </a:cubicBezTo>
                  <a:cubicBezTo>
                    <a:pt x="393" y="244"/>
                    <a:pt x="393" y="242"/>
                    <a:pt x="394" y="240"/>
                  </a:cubicBezTo>
                  <a:cubicBezTo>
                    <a:pt x="413" y="243"/>
                    <a:pt x="413" y="243"/>
                    <a:pt x="413" y="243"/>
                  </a:cubicBezTo>
                  <a:cubicBezTo>
                    <a:pt x="413" y="245"/>
                    <a:pt x="412" y="248"/>
                    <a:pt x="412" y="250"/>
                  </a:cubicBezTo>
                  <a:close/>
                  <a:moveTo>
                    <a:pt x="2" y="235"/>
                  </a:moveTo>
                  <a:cubicBezTo>
                    <a:pt x="1" y="233"/>
                    <a:pt x="1" y="230"/>
                    <a:pt x="1" y="228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21" y="228"/>
                    <a:pt x="21" y="230"/>
                    <a:pt x="21" y="232"/>
                  </a:cubicBezTo>
                  <a:lnTo>
                    <a:pt x="2" y="235"/>
                  </a:lnTo>
                  <a:close/>
                  <a:moveTo>
                    <a:pt x="415" y="233"/>
                  </a:moveTo>
                  <a:cubicBezTo>
                    <a:pt x="395" y="230"/>
                    <a:pt x="395" y="230"/>
                    <a:pt x="395" y="230"/>
                  </a:cubicBezTo>
                  <a:cubicBezTo>
                    <a:pt x="395" y="228"/>
                    <a:pt x="395" y="226"/>
                    <a:pt x="395" y="224"/>
                  </a:cubicBezTo>
                  <a:cubicBezTo>
                    <a:pt x="415" y="226"/>
                    <a:pt x="415" y="226"/>
                    <a:pt x="415" y="226"/>
                  </a:cubicBezTo>
                  <a:cubicBezTo>
                    <a:pt x="415" y="228"/>
                    <a:pt x="415" y="230"/>
                    <a:pt x="415" y="233"/>
                  </a:cubicBezTo>
                  <a:close/>
                  <a:moveTo>
                    <a:pt x="0" y="218"/>
                  </a:moveTo>
                  <a:cubicBezTo>
                    <a:pt x="0" y="215"/>
                    <a:pt x="0" y="213"/>
                    <a:pt x="0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0" y="213"/>
                    <a:pt x="20" y="215"/>
                    <a:pt x="20" y="217"/>
                  </a:cubicBezTo>
                  <a:lnTo>
                    <a:pt x="0" y="218"/>
                  </a:lnTo>
                  <a:close/>
                  <a:moveTo>
                    <a:pt x="416" y="215"/>
                  </a:moveTo>
                  <a:cubicBezTo>
                    <a:pt x="396" y="215"/>
                    <a:pt x="396" y="215"/>
                    <a:pt x="396" y="215"/>
                  </a:cubicBezTo>
                  <a:cubicBezTo>
                    <a:pt x="396" y="213"/>
                    <a:pt x="396" y="211"/>
                    <a:pt x="396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11"/>
                    <a:pt x="416" y="213"/>
                    <a:pt x="416" y="215"/>
                  </a:cubicBezTo>
                  <a:close/>
                  <a:moveTo>
                    <a:pt x="20" y="201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198"/>
                    <a:pt x="0" y="196"/>
                    <a:pt x="1" y="193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0" y="197"/>
                    <a:pt x="20" y="199"/>
                    <a:pt x="20" y="201"/>
                  </a:cubicBezTo>
                  <a:close/>
                  <a:moveTo>
                    <a:pt x="396" y="198"/>
                  </a:moveTo>
                  <a:cubicBezTo>
                    <a:pt x="396" y="196"/>
                    <a:pt x="396" y="194"/>
                    <a:pt x="395" y="192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93"/>
                    <a:pt x="416" y="195"/>
                    <a:pt x="416" y="197"/>
                  </a:cubicBezTo>
                  <a:lnTo>
                    <a:pt x="396" y="198"/>
                  </a:lnTo>
                  <a:close/>
                  <a:moveTo>
                    <a:pt x="21" y="185"/>
                  </a:move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78"/>
                    <a:pt x="3" y="176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2" y="181"/>
                    <a:pt x="22" y="183"/>
                    <a:pt x="21" y="185"/>
                  </a:cubicBezTo>
                  <a:close/>
                  <a:moveTo>
                    <a:pt x="394" y="183"/>
                  </a:moveTo>
                  <a:cubicBezTo>
                    <a:pt x="394" y="180"/>
                    <a:pt x="394" y="178"/>
                    <a:pt x="393" y="176"/>
                  </a:cubicBezTo>
                  <a:cubicBezTo>
                    <a:pt x="413" y="173"/>
                    <a:pt x="413" y="173"/>
                    <a:pt x="413" y="173"/>
                  </a:cubicBezTo>
                  <a:cubicBezTo>
                    <a:pt x="413" y="175"/>
                    <a:pt x="414" y="178"/>
                    <a:pt x="414" y="180"/>
                  </a:cubicBezTo>
                  <a:lnTo>
                    <a:pt x="394" y="183"/>
                  </a:lnTo>
                  <a:close/>
                  <a:moveTo>
                    <a:pt x="24" y="170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5" y="163"/>
                    <a:pt x="5" y="161"/>
                    <a:pt x="6" y="159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6"/>
                    <a:pt x="24" y="168"/>
                    <a:pt x="24" y="170"/>
                  </a:cubicBezTo>
                  <a:close/>
                  <a:moveTo>
                    <a:pt x="392" y="167"/>
                  </a:moveTo>
                  <a:cubicBezTo>
                    <a:pt x="391" y="165"/>
                    <a:pt x="391" y="163"/>
                    <a:pt x="390" y="161"/>
                  </a:cubicBezTo>
                  <a:cubicBezTo>
                    <a:pt x="409" y="156"/>
                    <a:pt x="409" y="156"/>
                    <a:pt x="409" y="156"/>
                  </a:cubicBezTo>
                  <a:cubicBezTo>
                    <a:pt x="410" y="158"/>
                    <a:pt x="410" y="160"/>
                    <a:pt x="411" y="163"/>
                  </a:cubicBezTo>
                  <a:lnTo>
                    <a:pt x="392" y="167"/>
                  </a:lnTo>
                  <a:close/>
                  <a:moveTo>
                    <a:pt x="28" y="154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7"/>
                    <a:pt x="10" y="144"/>
                    <a:pt x="11" y="142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29" y="150"/>
                    <a:pt x="28" y="152"/>
                    <a:pt x="28" y="154"/>
                  </a:cubicBezTo>
                  <a:close/>
                  <a:moveTo>
                    <a:pt x="387" y="152"/>
                  </a:moveTo>
                  <a:cubicBezTo>
                    <a:pt x="387" y="150"/>
                    <a:pt x="386" y="148"/>
                    <a:pt x="385" y="146"/>
                  </a:cubicBezTo>
                  <a:cubicBezTo>
                    <a:pt x="404" y="139"/>
                    <a:pt x="404" y="139"/>
                    <a:pt x="404" y="139"/>
                  </a:cubicBezTo>
                  <a:cubicBezTo>
                    <a:pt x="405" y="141"/>
                    <a:pt x="406" y="144"/>
                    <a:pt x="406" y="146"/>
                  </a:cubicBezTo>
                  <a:lnTo>
                    <a:pt x="387" y="152"/>
                  </a:lnTo>
                  <a:close/>
                  <a:moveTo>
                    <a:pt x="33" y="140"/>
                  </a:moveTo>
                  <a:cubicBezTo>
                    <a:pt x="14" y="132"/>
                    <a:pt x="14" y="132"/>
                    <a:pt x="14" y="132"/>
                  </a:cubicBezTo>
                  <a:cubicBezTo>
                    <a:pt x="15" y="130"/>
                    <a:pt x="16" y="128"/>
                    <a:pt x="17" y="12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6"/>
                    <a:pt x="34" y="138"/>
                    <a:pt x="33" y="140"/>
                  </a:cubicBezTo>
                  <a:close/>
                  <a:moveTo>
                    <a:pt x="382" y="137"/>
                  </a:moveTo>
                  <a:cubicBezTo>
                    <a:pt x="381" y="135"/>
                    <a:pt x="380" y="133"/>
                    <a:pt x="380" y="131"/>
                  </a:cubicBezTo>
                  <a:cubicBezTo>
                    <a:pt x="398" y="123"/>
                    <a:pt x="398" y="123"/>
                    <a:pt x="398" y="123"/>
                  </a:cubicBezTo>
                  <a:cubicBezTo>
                    <a:pt x="399" y="125"/>
                    <a:pt x="400" y="127"/>
                    <a:pt x="401" y="130"/>
                  </a:cubicBezTo>
                  <a:lnTo>
                    <a:pt x="382" y="137"/>
                  </a:lnTo>
                  <a:close/>
                  <a:moveTo>
                    <a:pt x="39" y="125"/>
                  </a:moveTo>
                  <a:cubicBezTo>
                    <a:pt x="22" y="116"/>
                    <a:pt x="22" y="116"/>
                    <a:pt x="22" y="116"/>
                  </a:cubicBezTo>
                  <a:cubicBezTo>
                    <a:pt x="23" y="114"/>
                    <a:pt x="24" y="112"/>
                    <a:pt x="25" y="11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1"/>
                    <a:pt x="40" y="123"/>
                    <a:pt x="39" y="125"/>
                  </a:cubicBezTo>
                  <a:close/>
                  <a:moveTo>
                    <a:pt x="376" y="123"/>
                  </a:moveTo>
                  <a:cubicBezTo>
                    <a:pt x="375" y="121"/>
                    <a:pt x="374" y="119"/>
                    <a:pt x="373" y="117"/>
                  </a:cubicBezTo>
                  <a:cubicBezTo>
                    <a:pt x="390" y="108"/>
                    <a:pt x="390" y="108"/>
                    <a:pt x="390" y="108"/>
                  </a:cubicBezTo>
                  <a:cubicBezTo>
                    <a:pt x="391" y="110"/>
                    <a:pt x="392" y="112"/>
                    <a:pt x="393" y="114"/>
                  </a:cubicBezTo>
                  <a:lnTo>
                    <a:pt x="376" y="123"/>
                  </a:lnTo>
                  <a:close/>
                  <a:moveTo>
                    <a:pt x="47" y="111"/>
                  </a:moveTo>
                  <a:cubicBezTo>
                    <a:pt x="30" y="101"/>
                    <a:pt x="30" y="101"/>
                    <a:pt x="30" y="101"/>
                  </a:cubicBezTo>
                  <a:cubicBezTo>
                    <a:pt x="31" y="99"/>
                    <a:pt x="32" y="97"/>
                    <a:pt x="34" y="9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9" y="108"/>
                    <a:pt x="48" y="110"/>
                    <a:pt x="47" y="111"/>
                  </a:cubicBezTo>
                  <a:close/>
                  <a:moveTo>
                    <a:pt x="368" y="109"/>
                  </a:moveTo>
                  <a:cubicBezTo>
                    <a:pt x="367" y="107"/>
                    <a:pt x="366" y="106"/>
                    <a:pt x="364" y="104"/>
                  </a:cubicBezTo>
                  <a:cubicBezTo>
                    <a:pt x="381" y="93"/>
                    <a:pt x="381" y="93"/>
                    <a:pt x="381" y="93"/>
                  </a:cubicBezTo>
                  <a:cubicBezTo>
                    <a:pt x="382" y="95"/>
                    <a:pt x="383" y="97"/>
                    <a:pt x="385" y="99"/>
                  </a:cubicBezTo>
                  <a:lnTo>
                    <a:pt x="368" y="109"/>
                  </a:lnTo>
                  <a:close/>
                  <a:moveTo>
                    <a:pt x="56" y="98"/>
                  </a:moveTo>
                  <a:cubicBezTo>
                    <a:pt x="40" y="87"/>
                    <a:pt x="40" y="87"/>
                    <a:pt x="40" y="87"/>
                  </a:cubicBezTo>
                  <a:cubicBezTo>
                    <a:pt x="41" y="85"/>
                    <a:pt x="42" y="83"/>
                    <a:pt x="44" y="8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5"/>
                    <a:pt x="57" y="96"/>
                    <a:pt x="56" y="98"/>
                  </a:cubicBezTo>
                  <a:close/>
                  <a:moveTo>
                    <a:pt x="359" y="96"/>
                  </a:moveTo>
                  <a:cubicBezTo>
                    <a:pt x="358" y="94"/>
                    <a:pt x="356" y="93"/>
                    <a:pt x="355" y="91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72" y="81"/>
                    <a:pt x="373" y="82"/>
                    <a:pt x="375" y="84"/>
                  </a:cubicBezTo>
                  <a:lnTo>
                    <a:pt x="359" y="96"/>
                  </a:lnTo>
                  <a:close/>
                  <a:moveTo>
                    <a:pt x="65" y="86"/>
                  </a:moveTo>
                  <a:cubicBezTo>
                    <a:pt x="50" y="73"/>
                    <a:pt x="50" y="73"/>
                    <a:pt x="50" y="73"/>
                  </a:cubicBezTo>
                  <a:cubicBezTo>
                    <a:pt x="52" y="71"/>
                    <a:pt x="53" y="69"/>
                    <a:pt x="55" y="68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8" y="83"/>
                    <a:pt x="67" y="84"/>
                    <a:pt x="65" y="86"/>
                  </a:cubicBezTo>
                  <a:close/>
                  <a:moveTo>
                    <a:pt x="349" y="84"/>
                  </a:moveTo>
                  <a:cubicBezTo>
                    <a:pt x="348" y="82"/>
                    <a:pt x="346" y="81"/>
                    <a:pt x="345" y="79"/>
                  </a:cubicBezTo>
                  <a:cubicBezTo>
                    <a:pt x="359" y="66"/>
                    <a:pt x="359" y="66"/>
                    <a:pt x="359" y="66"/>
                  </a:cubicBezTo>
                  <a:cubicBezTo>
                    <a:pt x="361" y="67"/>
                    <a:pt x="362" y="69"/>
                    <a:pt x="364" y="71"/>
                  </a:cubicBezTo>
                  <a:lnTo>
                    <a:pt x="349" y="84"/>
                  </a:lnTo>
                  <a:close/>
                  <a:moveTo>
                    <a:pt x="76" y="74"/>
                  </a:moveTo>
                  <a:cubicBezTo>
                    <a:pt x="62" y="60"/>
                    <a:pt x="62" y="60"/>
                    <a:pt x="62" y="60"/>
                  </a:cubicBezTo>
                  <a:cubicBezTo>
                    <a:pt x="64" y="59"/>
                    <a:pt x="66" y="57"/>
                    <a:pt x="67" y="55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79" y="71"/>
                    <a:pt x="78" y="73"/>
                    <a:pt x="76" y="74"/>
                  </a:cubicBezTo>
                  <a:close/>
                  <a:moveTo>
                    <a:pt x="338" y="73"/>
                  </a:moveTo>
                  <a:cubicBezTo>
                    <a:pt x="337" y="71"/>
                    <a:pt x="335" y="70"/>
                    <a:pt x="333" y="68"/>
                  </a:cubicBezTo>
                  <a:cubicBezTo>
                    <a:pt x="347" y="53"/>
                    <a:pt x="347" y="53"/>
                    <a:pt x="347" y="53"/>
                  </a:cubicBezTo>
                  <a:cubicBezTo>
                    <a:pt x="348" y="55"/>
                    <a:pt x="350" y="57"/>
                    <a:pt x="352" y="58"/>
                  </a:cubicBezTo>
                  <a:lnTo>
                    <a:pt x="338" y="73"/>
                  </a:lnTo>
                  <a:close/>
                  <a:moveTo>
                    <a:pt x="88" y="64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7" y="47"/>
                    <a:pt x="79" y="46"/>
                    <a:pt x="81" y="44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1" y="61"/>
                    <a:pt x="89" y="62"/>
                    <a:pt x="88" y="64"/>
                  </a:cubicBezTo>
                  <a:close/>
                  <a:moveTo>
                    <a:pt x="326" y="62"/>
                  </a:moveTo>
                  <a:cubicBezTo>
                    <a:pt x="325" y="61"/>
                    <a:pt x="323" y="60"/>
                    <a:pt x="321" y="58"/>
                  </a:cubicBezTo>
                  <a:cubicBezTo>
                    <a:pt x="333" y="42"/>
                    <a:pt x="333" y="42"/>
                    <a:pt x="333" y="42"/>
                  </a:cubicBezTo>
                  <a:cubicBezTo>
                    <a:pt x="335" y="44"/>
                    <a:pt x="337" y="45"/>
                    <a:pt x="339" y="47"/>
                  </a:cubicBezTo>
                  <a:lnTo>
                    <a:pt x="326" y="62"/>
                  </a:lnTo>
                  <a:close/>
                  <a:moveTo>
                    <a:pt x="100" y="54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1" y="37"/>
                    <a:pt x="93" y="35"/>
                    <a:pt x="95" y="34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4" y="52"/>
                    <a:pt x="102" y="53"/>
                    <a:pt x="100" y="54"/>
                  </a:cubicBezTo>
                  <a:close/>
                  <a:moveTo>
                    <a:pt x="314" y="53"/>
                  </a:moveTo>
                  <a:cubicBezTo>
                    <a:pt x="312" y="52"/>
                    <a:pt x="310" y="50"/>
                    <a:pt x="308" y="49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21" y="34"/>
                    <a:pt x="323" y="35"/>
                    <a:pt x="325" y="36"/>
                  </a:cubicBezTo>
                  <a:lnTo>
                    <a:pt x="314" y="53"/>
                  </a:lnTo>
                  <a:close/>
                  <a:moveTo>
                    <a:pt x="114" y="46"/>
                  </a:moveTo>
                  <a:cubicBezTo>
                    <a:pt x="104" y="29"/>
                    <a:pt x="104" y="29"/>
                    <a:pt x="104" y="29"/>
                  </a:cubicBezTo>
                  <a:cubicBezTo>
                    <a:pt x="106" y="27"/>
                    <a:pt x="108" y="26"/>
                    <a:pt x="110" y="25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7" y="44"/>
                    <a:pt x="115" y="45"/>
                    <a:pt x="114" y="46"/>
                  </a:cubicBezTo>
                  <a:close/>
                  <a:moveTo>
                    <a:pt x="300" y="44"/>
                  </a:moveTo>
                  <a:cubicBezTo>
                    <a:pt x="298" y="43"/>
                    <a:pt x="297" y="42"/>
                    <a:pt x="295" y="41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6" y="25"/>
                    <a:pt x="308" y="26"/>
                    <a:pt x="310" y="27"/>
                  </a:cubicBezTo>
                  <a:lnTo>
                    <a:pt x="300" y="44"/>
                  </a:lnTo>
                  <a:close/>
                  <a:moveTo>
                    <a:pt x="128" y="38"/>
                  </a:moveTo>
                  <a:cubicBezTo>
                    <a:pt x="119" y="20"/>
                    <a:pt x="119" y="20"/>
                    <a:pt x="119" y="20"/>
                  </a:cubicBezTo>
                  <a:cubicBezTo>
                    <a:pt x="121" y="19"/>
                    <a:pt x="123" y="19"/>
                    <a:pt x="125" y="18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1" y="37"/>
                    <a:pt x="129" y="38"/>
                    <a:pt x="128" y="38"/>
                  </a:cubicBezTo>
                  <a:close/>
                  <a:moveTo>
                    <a:pt x="286" y="37"/>
                  </a:moveTo>
                  <a:cubicBezTo>
                    <a:pt x="284" y="36"/>
                    <a:pt x="282" y="36"/>
                    <a:pt x="280" y="3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90" y="17"/>
                    <a:pt x="292" y="18"/>
                    <a:pt x="294" y="19"/>
                  </a:cubicBezTo>
                  <a:lnTo>
                    <a:pt x="286" y="37"/>
                  </a:lnTo>
                  <a:close/>
                  <a:moveTo>
                    <a:pt x="142" y="32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37" y="13"/>
                    <a:pt x="139" y="12"/>
                    <a:pt x="142" y="11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6" y="31"/>
                    <a:pt x="144" y="32"/>
                    <a:pt x="142" y="32"/>
                  </a:cubicBezTo>
                  <a:close/>
                  <a:moveTo>
                    <a:pt x="272" y="31"/>
                  </a:moveTo>
                  <a:cubicBezTo>
                    <a:pt x="270" y="31"/>
                    <a:pt x="268" y="30"/>
                    <a:pt x="266" y="29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4" y="11"/>
                    <a:pt x="276" y="12"/>
                    <a:pt x="278" y="13"/>
                  </a:cubicBezTo>
                  <a:lnTo>
                    <a:pt x="272" y="31"/>
                  </a:lnTo>
                  <a:close/>
                  <a:moveTo>
                    <a:pt x="157" y="27"/>
                  </a:moveTo>
                  <a:cubicBezTo>
                    <a:pt x="152" y="8"/>
                    <a:pt x="152" y="8"/>
                    <a:pt x="152" y="8"/>
                  </a:cubicBezTo>
                  <a:cubicBezTo>
                    <a:pt x="154" y="8"/>
                    <a:pt x="156" y="7"/>
                    <a:pt x="158" y="6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1" y="26"/>
                    <a:pt x="159" y="27"/>
                    <a:pt x="157" y="27"/>
                  </a:cubicBezTo>
                  <a:close/>
                  <a:moveTo>
                    <a:pt x="257" y="27"/>
                  </a:moveTo>
                  <a:cubicBezTo>
                    <a:pt x="255" y="26"/>
                    <a:pt x="252" y="26"/>
                    <a:pt x="250" y="25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7" y="6"/>
                    <a:pt x="259" y="7"/>
                    <a:pt x="262" y="7"/>
                  </a:cubicBezTo>
                  <a:lnTo>
                    <a:pt x="257" y="27"/>
                  </a:lnTo>
                  <a:close/>
                  <a:moveTo>
                    <a:pt x="172" y="24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71" y="4"/>
                    <a:pt x="173" y="3"/>
                    <a:pt x="175" y="3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6" y="23"/>
                    <a:pt x="174" y="23"/>
                    <a:pt x="172" y="24"/>
                  </a:cubicBezTo>
                  <a:close/>
                  <a:moveTo>
                    <a:pt x="241" y="23"/>
                  </a:moveTo>
                  <a:cubicBezTo>
                    <a:pt x="239" y="23"/>
                    <a:pt x="237" y="23"/>
                    <a:pt x="235" y="22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40" y="3"/>
                    <a:pt x="242" y="3"/>
                    <a:pt x="245" y="4"/>
                  </a:cubicBezTo>
                  <a:lnTo>
                    <a:pt x="241" y="23"/>
                  </a:lnTo>
                  <a:close/>
                  <a:moveTo>
                    <a:pt x="188" y="2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8" y="1"/>
                    <a:pt x="190" y="1"/>
                    <a:pt x="193" y="1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2" y="21"/>
                    <a:pt x="190" y="21"/>
                    <a:pt x="188" y="21"/>
                  </a:cubicBezTo>
                  <a:close/>
                  <a:moveTo>
                    <a:pt x="226" y="21"/>
                  </a:moveTo>
                  <a:cubicBezTo>
                    <a:pt x="223" y="21"/>
                    <a:pt x="221" y="21"/>
                    <a:pt x="219" y="21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23" y="1"/>
                    <a:pt x="225" y="1"/>
                    <a:pt x="227" y="1"/>
                  </a:cubicBezTo>
                  <a:lnTo>
                    <a:pt x="226" y="21"/>
                  </a:lnTo>
                  <a:close/>
                  <a:moveTo>
                    <a:pt x="204" y="20"/>
                  </a:moveTo>
                  <a:cubicBezTo>
                    <a:pt x="203" y="1"/>
                    <a:pt x="203" y="1"/>
                    <a:pt x="203" y="1"/>
                  </a:cubicBezTo>
                  <a:cubicBezTo>
                    <a:pt x="205" y="0"/>
                    <a:pt x="206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08" y="20"/>
                    <a:pt x="208" y="20"/>
                    <a:pt x="208" y="20"/>
                  </a:cubicBezTo>
                  <a:cubicBezTo>
                    <a:pt x="207" y="20"/>
                    <a:pt x="205" y="20"/>
                    <a:pt x="204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06"/>
            <p:cNvSpPr>
              <a:spLocks/>
            </p:cNvSpPr>
            <p:nvPr/>
          </p:nvSpPr>
          <p:spPr bwMode="auto">
            <a:xfrm>
              <a:off x="5327650" y="4800600"/>
              <a:ext cx="441325" cy="207963"/>
            </a:xfrm>
            <a:custGeom>
              <a:avLst/>
              <a:gdLst>
                <a:gd name="T0" fmla="*/ 0 w 168"/>
                <a:gd name="T1" fmla="*/ 62 h 79"/>
                <a:gd name="T2" fmla="*/ 168 w 168"/>
                <a:gd name="T3" fmla="*/ 0 h 79"/>
                <a:gd name="T4" fmla="*/ 0 w 168"/>
                <a:gd name="T5" fmla="*/ 6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79">
                  <a:moveTo>
                    <a:pt x="0" y="62"/>
                  </a:moveTo>
                  <a:cubicBezTo>
                    <a:pt x="0" y="62"/>
                    <a:pt x="93" y="57"/>
                    <a:pt x="168" y="0"/>
                  </a:cubicBezTo>
                  <a:cubicBezTo>
                    <a:pt x="168" y="0"/>
                    <a:pt x="121" y="79"/>
                    <a:pt x="0" y="6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07"/>
            <p:cNvSpPr>
              <a:spLocks noEditPoints="1"/>
            </p:cNvSpPr>
            <p:nvPr/>
          </p:nvSpPr>
          <p:spPr bwMode="auto">
            <a:xfrm>
              <a:off x="6076950" y="5413375"/>
              <a:ext cx="715963" cy="681038"/>
            </a:xfrm>
            <a:custGeom>
              <a:avLst/>
              <a:gdLst>
                <a:gd name="T0" fmla="*/ 241 w 272"/>
                <a:gd name="T1" fmla="*/ 48 h 259"/>
                <a:gd name="T2" fmla="*/ 136 w 272"/>
                <a:gd name="T3" fmla="*/ 31 h 259"/>
                <a:gd name="T4" fmla="*/ 31 w 272"/>
                <a:gd name="T5" fmla="*/ 48 h 259"/>
                <a:gd name="T6" fmla="*/ 16 w 272"/>
                <a:gd name="T7" fmla="*/ 164 h 259"/>
                <a:gd name="T8" fmla="*/ 96 w 272"/>
                <a:gd name="T9" fmla="*/ 249 h 259"/>
                <a:gd name="T10" fmla="*/ 191 w 272"/>
                <a:gd name="T11" fmla="*/ 200 h 259"/>
                <a:gd name="T12" fmla="*/ 266 w 272"/>
                <a:gd name="T13" fmla="*/ 125 h 259"/>
                <a:gd name="T14" fmla="*/ 187 w 272"/>
                <a:gd name="T15" fmla="*/ 164 h 259"/>
                <a:gd name="T16" fmla="*/ 163 w 272"/>
                <a:gd name="T17" fmla="*/ 161 h 259"/>
                <a:gd name="T18" fmla="*/ 186 w 272"/>
                <a:gd name="T19" fmla="*/ 191 h 259"/>
                <a:gd name="T20" fmla="*/ 160 w 272"/>
                <a:gd name="T21" fmla="*/ 164 h 259"/>
                <a:gd name="T22" fmla="*/ 168 w 272"/>
                <a:gd name="T23" fmla="*/ 193 h 259"/>
                <a:gd name="T24" fmla="*/ 155 w 272"/>
                <a:gd name="T25" fmla="*/ 189 h 259"/>
                <a:gd name="T26" fmla="*/ 138 w 272"/>
                <a:gd name="T27" fmla="*/ 192 h 259"/>
                <a:gd name="T28" fmla="*/ 127 w 272"/>
                <a:gd name="T29" fmla="*/ 201 h 259"/>
                <a:gd name="T30" fmla="*/ 125 w 272"/>
                <a:gd name="T31" fmla="*/ 170 h 259"/>
                <a:gd name="T32" fmla="*/ 113 w 272"/>
                <a:gd name="T33" fmla="*/ 205 h 259"/>
                <a:gd name="T34" fmla="*/ 113 w 272"/>
                <a:gd name="T35" fmla="*/ 188 h 259"/>
                <a:gd name="T36" fmla="*/ 118 w 272"/>
                <a:gd name="T37" fmla="*/ 167 h 259"/>
                <a:gd name="T38" fmla="*/ 99 w 272"/>
                <a:gd name="T39" fmla="*/ 190 h 259"/>
                <a:gd name="T40" fmla="*/ 95 w 272"/>
                <a:gd name="T41" fmla="*/ 176 h 259"/>
                <a:gd name="T42" fmla="*/ 85 w 272"/>
                <a:gd name="T43" fmla="*/ 164 h 259"/>
                <a:gd name="T44" fmla="*/ 72 w 272"/>
                <a:gd name="T45" fmla="*/ 158 h 259"/>
                <a:gd name="T46" fmla="*/ 97 w 272"/>
                <a:gd name="T47" fmla="*/ 141 h 259"/>
                <a:gd name="T48" fmla="*/ 59 w 272"/>
                <a:gd name="T49" fmla="*/ 145 h 259"/>
                <a:gd name="T50" fmla="*/ 97 w 272"/>
                <a:gd name="T51" fmla="*/ 136 h 259"/>
                <a:gd name="T52" fmla="*/ 76 w 272"/>
                <a:gd name="T53" fmla="*/ 123 h 259"/>
                <a:gd name="T54" fmla="*/ 59 w 272"/>
                <a:gd name="T55" fmla="*/ 118 h 259"/>
                <a:gd name="T56" fmla="*/ 86 w 272"/>
                <a:gd name="T57" fmla="*/ 120 h 259"/>
                <a:gd name="T58" fmla="*/ 101 w 272"/>
                <a:gd name="T59" fmla="*/ 114 h 259"/>
                <a:gd name="T60" fmla="*/ 69 w 272"/>
                <a:gd name="T61" fmla="*/ 93 h 259"/>
                <a:gd name="T62" fmla="*/ 103 w 272"/>
                <a:gd name="T63" fmla="*/ 110 h 259"/>
                <a:gd name="T64" fmla="*/ 85 w 272"/>
                <a:gd name="T65" fmla="*/ 85 h 259"/>
                <a:gd name="T66" fmla="*/ 99 w 272"/>
                <a:gd name="T67" fmla="*/ 84 h 259"/>
                <a:gd name="T68" fmla="*/ 113 w 272"/>
                <a:gd name="T69" fmla="*/ 76 h 259"/>
                <a:gd name="T70" fmla="*/ 116 w 272"/>
                <a:gd name="T71" fmla="*/ 59 h 259"/>
                <a:gd name="T72" fmla="*/ 118 w 272"/>
                <a:gd name="T73" fmla="*/ 74 h 259"/>
                <a:gd name="T74" fmla="*/ 134 w 272"/>
                <a:gd name="T75" fmla="*/ 92 h 259"/>
                <a:gd name="T76" fmla="*/ 136 w 272"/>
                <a:gd name="T77" fmla="*/ 54 h 259"/>
                <a:gd name="T78" fmla="*/ 138 w 272"/>
                <a:gd name="T79" fmla="*/ 92 h 259"/>
                <a:gd name="T80" fmla="*/ 155 w 272"/>
                <a:gd name="T81" fmla="*/ 74 h 259"/>
                <a:gd name="T82" fmla="*/ 156 w 272"/>
                <a:gd name="T83" fmla="*/ 59 h 259"/>
                <a:gd name="T84" fmla="*/ 159 w 272"/>
                <a:gd name="T85" fmla="*/ 76 h 259"/>
                <a:gd name="T86" fmla="*/ 173 w 272"/>
                <a:gd name="T87" fmla="*/ 84 h 259"/>
                <a:gd name="T88" fmla="*/ 187 w 272"/>
                <a:gd name="T89" fmla="*/ 85 h 259"/>
                <a:gd name="T90" fmla="*/ 169 w 272"/>
                <a:gd name="T91" fmla="*/ 110 h 259"/>
                <a:gd name="T92" fmla="*/ 204 w 272"/>
                <a:gd name="T93" fmla="*/ 93 h 259"/>
                <a:gd name="T94" fmla="*/ 172 w 272"/>
                <a:gd name="T95" fmla="*/ 114 h 259"/>
                <a:gd name="T96" fmla="*/ 202 w 272"/>
                <a:gd name="T97" fmla="*/ 111 h 259"/>
                <a:gd name="T98" fmla="*/ 196 w 272"/>
                <a:gd name="T99" fmla="*/ 123 h 259"/>
                <a:gd name="T100" fmla="*/ 176 w 272"/>
                <a:gd name="T101" fmla="*/ 136 h 259"/>
                <a:gd name="T102" fmla="*/ 213 w 272"/>
                <a:gd name="T103" fmla="*/ 145 h 259"/>
                <a:gd name="T104" fmla="*/ 175 w 272"/>
                <a:gd name="T105" fmla="*/ 141 h 259"/>
                <a:gd name="T106" fmla="*/ 200 w 272"/>
                <a:gd name="T107" fmla="*/ 158 h 259"/>
                <a:gd name="T108" fmla="*/ 191 w 272"/>
                <a:gd name="T109" fmla="*/ 17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259">
                  <a:moveTo>
                    <a:pt x="266" y="125"/>
                  </a:moveTo>
                  <a:cubicBezTo>
                    <a:pt x="258" y="104"/>
                    <a:pt x="232" y="97"/>
                    <a:pt x="225" y="96"/>
                  </a:cubicBezTo>
                  <a:cubicBezTo>
                    <a:pt x="230" y="91"/>
                    <a:pt x="247" y="70"/>
                    <a:pt x="241" y="48"/>
                  </a:cubicBezTo>
                  <a:cubicBezTo>
                    <a:pt x="238" y="34"/>
                    <a:pt x="226" y="24"/>
                    <a:pt x="210" y="22"/>
                  </a:cubicBezTo>
                  <a:cubicBezTo>
                    <a:pt x="204" y="8"/>
                    <a:pt x="190" y="0"/>
                    <a:pt x="177" y="1"/>
                  </a:cubicBezTo>
                  <a:cubicBezTo>
                    <a:pt x="154" y="2"/>
                    <a:pt x="139" y="25"/>
                    <a:pt x="136" y="31"/>
                  </a:cubicBezTo>
                  <a:cubicBezTo>
                    <a:pt x="133" y="25"/>
                    <a:pt x="118" y="2"/>
                    <a:pt x="95" y="1"/>
                  </a:cubicBezTo>
                  <a:cubicBezTo>
                    <a:pt x="82" y="0"/>
                    <a:pt x="68" y="8"/>
                    <a:pt x="62" y="22"/>
                  </a:cubicBezTo>
                  <a:cubicBezTo>
                    <a:pt x="46" y="24"/>
                    <a:pt x="34" y="34"/>
                    <a:pt x="31" y="48"/>
                  </a:cubicBezTo>
                  <a:cubicBezTo>
                    <a:pt x="25" y="70"/>
                    <a:pt x="42" y="91"/>
                    <a:pt x="47" y="96"/>
                  </a:cubicBezTo>
                  <a:cubicBezTo>
                    <a:pt x="40" y="97"/>
                    <a:pt x="14" y="104"/>
                    <a:pt x="6" y="125"/>
                  </a:cubicBezTo>
                  <a:cubicBezTo>
                    <a:pt x="0" y="138"/>
                    <a:pt x="4" y="153"/>
                    <a:pt x="16" y="164"/>
                  </a:cubicBezTo>
                  <a:cubicBezTo>
                    <a:pt x="12" y="179"/>
                    <a:pt x="19" y="194"/>
                    <a:pt x="30" y="201"/>
                  </a:cubicBezTo>
                  <a:cubicBezTo>
                    <a:pt x="50" y="213"/>
                    <a:pt x="75" y="203"/>
                    <a:pt x="81" y="200"/>
                  </a:cubicBezTo>
                  <a:cubicBezTo>
                    <a:pt x="80" y="207"/>
                    <a:pt x="78" y="234"/>
                    <a:pt x="96" y="249"/>
                  </a:cubicBezTo>
                  <a:cubicBezTo>
                    <a:pt x="107" y="258"/>
                    <a:pt x="123" y="259"/>
                    <a:pt x="136" y="251"/>
                  </a:cubicBezTo>
                  <a:cubicBezTo>
                    <a:pt x="149" y="259"/>
                    <a:pt x="165" y="258"/>
                    <a:pt x="176" y="249"/>
                  </a:cubicBezTo>
                  <a:cubicBezTo>
                    <a:pt x="194" y="234"/>
                    <a:pt x="192" y="207"/>
                    <a:pt x="191" y="200"/>
                  </a:cubicBezTo>
                  <a:cubicBezTo>
                    <a:pt x="197" y="203"/>
                    <a:pt x="222" y="213"/>
                    <a:pt x="242" y="201"/>
                  </a:cubicBezTo>
                  <a:cubicBezTo>
                    <a:pt x="253" y="194"/>
                    <a:pt x="260" y="179"/>
                    <a:pt x="256" y="164"/>
                  </a:cubicBezTo>
                  <a:cubicBezTo>
                    <a:pt x="268" y="153"/>
                    <a:pt x="272" y="138"/>
                    <a:pt x="266" y="125"/>
                  </a:cubicBezTo>
                  <a:close/>
                  <a:moveTo>
                    <a:pt x="191" y="174"/>
                  </a:moveTo>
                  <a:cubicBezTo>
                    <a:pt x="188" y="172"/>
                    <a:pt x="186" y="168"/>
                    <a:pt x="187" y="165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7" y="156"/>
                    <a:pt x="165" y="159"/>
                    <a:pt x="163" y="161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0" y="175"/>
                    <a:pt x="185" y="176"/>
                    <a:pt x="187" y="179"/>
                  </a:cubicBezTo>
                  <a:cubicBezTo>
                    <a:pt x="190" y="183"/>
                    <a:pt x="190" y="188"/>
                    <a:pt x="186" y="191"/>
                  </a:cubicBezTo>
                  <a:cubicBezTo>
                    <a:pt x="182" y="195"/>
                    <a:pt x="177" y="194"/>
                    <a:pt x="174" y="190"/>
                  </a:cubicBezTo>
                  <a:cubicBezTo>
                    <a:pt x="171" y="187"/>
                    <a:pt x="171" y="183"/>
                    <a:pt x="173" y="179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7" y="165"/>
                    <a:pt x="155" y="167"/>
                    <a:pt x="152" y="168"/>
                  </a:cubicBezTo>
                  <a:cubicBezTo>
                    <a:pt x="159" y="188"/>
                    <a:pt x="159" y="188"/>
                    <a:pt x="159" y="188"/>
                  </a:cubicBezTo>
                  <a:cubicBezTo>
                    <a:pt x="163" y="187"/>
                    <a:pt x="167" y="190"/>
                    <a:pt x="168" y="193"/>
                  </a:cubicBezTo>
                  <a:cubicBezTo>
                    <a:pt x="170" y="198"/>
                    <a:pt x="167" y="203"/>
                    <a:pt x="163" y="205"/>
                  </a:cubicBezTo>
                  <a:cubicBezTo>
                    <a:pt x="158" y="207"/>
                    <a:pt x="153" y="204"/>
                    <a:pt x="151" y="200"/>
                  </a:cubicBezTo>
                  <a:cubicBezTo>
                    <a:pt x="150" y="196"/>
                    <a:pt x="151" y="192"/>
                    <a:pt x="155" y="189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5" y="171"/>
                    <a:pt x="142" y="171"/>
                    <a:pt x="138" y="171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42" y="193"/>
                    <a:pt x="145" y="197"/>
                    <a:pt x="145" y="201"/>
                  </a:cubicBezTo>
                  <a:cubicBezTo>
                    <a:pt x="145" y="206"/>
                    <a:pt x="141" y="210"/>
                    <a:pt x="136" y="210"/>
                  </a:cubicBezTo>
                  <a:cubicBezTo>
                    <a:pt x="131" y="210"/>
                    <a:pt x="127" y="206"/>
                    <a:pt x="127" y="201"/>
                  </a:cubicBezTo>
                  <a:cubicBezTo>
                    <a:pt x="127" y="197"/>
                    <a:pt x="130" y="193"/>
                    <a:pt x="134" y="19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1" y="171"/>
                    <a:pt x="128" y="171"/>
                    <a:pt x="125" y="170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1" y="192"/>
                    <a:pt x="122" y="196"/>
                    <a:pt x="121" y="200"/>
                  </a:cubicBezTo>
                  <a:cubicBezTo>
                    <a:pt x="120" y="203"/>
                    <a:pt x="116" y="205"/>
                    <a:pt x="113" y="205"/>
                  </a:cubicBezTo>
                  <a:cubicBezTo>
                    <a:pt x="112" y="206"/>
                    <a:pt x="111" y="205"/>
                    <a:pt x="109" y="205"/>
                  </a:cubicBezTo>
                  <a:cubicBezTo>
                    <a:pt x="105" y="203"/>
                    <a:pt x="102" y="198"/>
                    <a:pt x="104" y="193"/>
                  </a:cubicBezTo>
                  <a:cubicBezTo>
                    <a:pt x="105" y="190"/>
                    <a:pt x="109" y="187"/>
                    <a:pt x="113" y="188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8" y="167"/>
                    <a:pt x="118" y="167"/>
                  </a:cubicBezTo>
                  <a:cubicBezTo>
                    <a:pt x="116" y="166"/>
                    <a:pt x="114" y="165"/>
                    <a:pt x="112" y="164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1" y="183"/>
                    <a:pt x="101" y="187"/>
                    <a:pt x="99" y="190"/>
                  </a:cubicBezTo>
                  <a:cubicBezTo>
                    <a:pt x="95" y="194"/>
                    <a:pt x="90" y="195"/>
                    <a:pt x="86" y="191"/>
                  </a:cubicBezTo>
                  <a:cubicBezTo>
                    <a:pt x="82" y="188"/>
                    <a:pt x="82" y="183"/>
                    <a:pt x="85" y="179"/>
                  </a:cubicBezTo>
                  <a:cubicBezTo>
                    <a:pt x="87" y="176"/>
                    <a:pt x="92" y="175"/>
                    <a:pt x="95" y="176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58"/>
                    <a:pt x="105" y="156"/>
                    <a:pt x="103" y="15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8"/>
                    <a:pt x="84" y="172"/>
                    <a:pt x="81" y="174"/>
                  </a:cubicBezTo>
                  <a:cubicBezTo>
                    <a:pt x="76" y="176"/>
                    <a:pt x="71" y="175"/>
                    <a:pt x="69" y="171"/>
                  </a:cubicBezTo>
                  <a:cubicBezTo>
                    <a:pt x="66" y="166"/>
                    <a:pt x="68" y="161"/>
                    <a:pt x="72" y="158"/>
                  </a:cubicBezTo>
                  <a:cubicBezTo>
                    <a:pt x="75" y="156"/>
                    <a:pt x="80" y="157"/>
                    <a:pt x="83" y="160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9" y="147"/>
                    <a:pt x="98" y="144"/>
                    <a:pt x="97" y="141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7" y="148"/>
                    <a:pt x="74" y="152"/>
                    <a:pt x="70" y="152"/>
                  </a:cubicBezTo>
                  <a:cubicBezTo>
                    <a:pt x="65" y="153"/>
                    <a:pt x="60" y="150"/>
                    <a:pt x="59" y="145"/>
                  </a:cubicBezTo>
                  <a:cubicBezTo>
                    <a:pt x="58" y="140"/>
                    <a:pt x="62" y="136"/>
                    <a:pt x="67" y="135"/>
                  </a:cubicBezTo>
                  <a:cubicBezTo>
                    <a:pt x="71" y="134"/>
                    <a:pt x="74" y="136"/>
                    <a:pt x="76" y="140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5"/>
                    <a:pt x="96" y="133"/>
                    <a:pt x="96" y="132"/>
                  </a:cubicBezTo>
                  <a:cubicBezTo>
                    <a:pt x="96" y="130"/>
                    <a:pt x="96" y="129"/>
                    <a:pt x="97" y="127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4" y="127"/>
                    <a:pt x="71" y="129"/>
                    <a:pt x="67" y="128"/>
                  </a:cubicBezTo>
                  <a:cubicBezTo>
                    <a:pt x="64" y="128"/>
                    <a:pt x="62" y="127"/>
                    <a:pt x="61" y="125"/>
                  </a:cubicBezTo>
                  <a:cubicBezTo>
                    <a:pt x="59" y="123"/>
                    <a:pt x="59" y="121"/>
                    <a:pt x="59" y="118"/>
                  </a:cubicBezTo>
                  <a:cubicBezTo>
                    <a:pt x="60" y="113"/>
                    <a:pt x="65" y="110"/>
                    <a:pt x="70" y="111"/>
                  </a:cubicBezTo>
                  <a:cubicBezTo>
                    <a:pt x="74" y="112"/>
                    <a:pt x="77" y="115"/>
                    <a:pt x="7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8" y="122"/>
                    <a:pt x="98" y="121"/>
                    <a:pt x="98" y="120"/>
                  </a:cubicBezTo>
                  <a:cubicBezTo>
                    <a:pt x="99" y="118"/>
                    <a:pt x="100" y="116"/>
                    <a:pt x="101" y="11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0" y="106"/>
                    <a:pt x="75" y="107"/>
                    <a:pt x="72" y="105"/>
                  </a:cubicBezTo>
                  <a:cubicBezTo>
                    <a:pt x="68" y="102"/>
                    <a:pt x="66" y="97"/>
                    <a:pt x="69" y="93"/>
                  </a:cubicBezTo>
                  <a:cubicBezTo>
                    <a:pt x="71" y="88"/>
                    <a:pt x="76" y="87"/>
                    <a:pt x="81" y="89"/>
                  </a:cubicBezTo>
                  <a:cubicBezTo>
                    <a:pt x="84" y="91"/>
                    <a:pt x="86" y="96"/>
                    <a:pt x="85" y="9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5" y="107"/>
                    <a:pt x="107" y="105"/>
                    <a:pt x="109" y="103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2" y="88"/>
                    <a:pt x="87" y="88"/>
                    <a:pt x="85" y="85"/>
                  </a:cubicBezTo>
                  <a:cubicBezTo>
                    <a:pt x="82" y="81"/>
                    <a:pt x="82" y="75"/>
                    <a:pt x="86" y="72"/>
                  </a:cubicBezTo>
                  <a:cubicBezTo>
                    <a:pt x="90" y="69"/>
                    <a:pt x="95" y="69"/>
                    <a:pt x="99" y="73"/>
                  </a:cubicBezTo>
                  <a:cubicBezTo>
                    <a:pt x="101" y="76"/>
                    <a:pt x="101" y="81"/>
                    <a:pt x="99" y="84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5" y="98"/>
                    <a:pt x="117" y="96"/>
                    <a:pt x="120" y="95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09" y="76"/>
                    <a:pt x="105" y="74"/>
                    <a:pt x="104" y="70"/>
                  </a:cubicBezTo>
                  <a:cubicBezTo>
                    <a:pt x="102" y="65"/>
                    <a:pt x="105" y="60"/>
                    <a:pt x="109" y="58"/>
                  </a:cubicBezTo>
                  <a:cubicBezTo>
                    <a:pt x="112" y="58"/>
                    <a:pt x="114" y="58"/>
                    <a:pt x="116" y="59"/>
                  </a:cubicBezTo>
                  <a:cubicBezTo>
                    <a:pt x="118" y="60"/>
                    <a:pt x="120" y="61"/>
                    <a:pt x="121" y="64"/>
                  </a:cubicBezTo>
                  <a:cubicBezTo>
                    <a:pt x="121" y="65"/>
                    <a:pt x="121" y="67"/>
                    <a:pt x="121" y="68"/>
                  </a:cubicBezTo>
                  <a:cubicBezTo>
                    <a:pt x="121" y="70"/>
                    <a:pt x="120" y="73"/>
                    <a:pt x="118" y="74"/>
                  </a:cubicBezTo>
                  <a:cubicBezTo>
                    <a:pt x="125" y="94"/>
                    <a:pt x="125" y="94"/>
                    <a:pt x="125" y="94"/>
                  </a:cubicBezTo>
                  <a:cubicBezTo>
                    <a:pt x="126" y="93"/>
                    <a:pt x="128" y="93"/>
                    <a:pt x="130" y="92"/>
                  </a:cubicBezTo>
                  <a:cubicBezTo>
                    <a:pt x="131" y="92"/>
                    <a:pt x="133" y="92"/>
                    <a:pt x="134" y="92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0" y="70"/>
                    <a:pt x="127" y="67"/>
                    <a:pt x="127" y="63"/>
                  </a:cubicBezTo>
                  <a:cubicBezTo>
                    <a:pt x="127" y="58"/>
                    <a:pt x="131" y="54"/>
                    <a:pt x="136" y="54"/>
                  </a:cubicBezTo>
                  <a:cubicBezTo>
                    <a:pt x="141" y="54"/>
                    <a:pt x="145" y="58"/>
                    <a:pt x="145" y="63"/>
                  </a:cubicBezTo>
                  <a:cubicBezTo>
                    <a:pt x="145" y="67"/>
                    <a:pt x="142" y="70"/>
                    <a:pt x="138" y="7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40" y="92"/>
                    <a:pt x="141" y="92"/>
                    <a:pt x="142" y="92"/>
                  </a:cubicBezTo>
                  <a:cubicBezTo>
                    <a:pt x="144" y="93"/>
                    <a:pt x="146" y="93"/>
                    <a:pt x="147" y="9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2" y="73"/>
                    <a:pt x="151" y="70"/>
                    <a:pt x="151" y="68"/>
                  </a:cubicBezTo>
                  <a:cubicBezTo>
                    <a:pt x="151" y="67"/>
                    <a:pt x="151" y="65"/>
                    <a:pt x="151" y="64"/>
                  </a:cubicBezTo>
                  <a:cubicBezTo>
                    <a:pt x="152" y="61"/>
                    <a:pt x="154" y="60"/>
                    <a:pt x="156" y="59"/>
                  </a:cubicBezTo>
                  <a:cubicBezTo>
                    <a:pt x="158" y="58"/>
                    <a:pt x="160" y="58"/>
                    <a:pt x="163" y="58"/>
                  </a:cubicBezTo>
                  <a:cubicBezTo>
                    <a:pt x="167" y="60"/>
                    <a:pt x="170" y="65"/>
                    <a:pt x="168" y="70"/>
                  </a:cubicBezTo>
                  <a:cubicBezTo>
                    <a:pt x="167" y="74"/>
                    <a:pt x="163" y="76"/>
                    <a:pt x="159" y="7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5" y="96"/>
                    <a:pt x="157" y="98"/>
                    <a:pt x="160" y="100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1" y="81"/>
                    <a:pt x="171" y="76"/>
                    <a:pt x="174" y="73"/>
                  </a:cubicBezTo>
                  <a:cubicBezTo>
                    <a:pt x="177" y="69"/>
                    <a:pt x="182" y="69"/>
                    <a:pt x="186" y="72"/>
                  </a:cubicBezTo>
                  <a:cubicBezTo>
                    <a:pt x="190" y="75"/>
                    <a:pt x="190" y="81"/>
                    <a:pt x="187" y="85"/>
                  </a:cubicBezTo>
                  <a:cubicBezTo>
                    <a:pt x="185" y="88"/>
                    <a:pt x="180" y="88"/>
                    <a:pt x="177" y="87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6" y="105"/>
                    <a:pt x="168" y="107"/>
                    <a:pt x="169" y="110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6" y="96"/>
                    <a:pt x="188" y="91"/>
                    <a:pt x="191" y="89"/>
                  </a:cubicBezTo>
                  <a:cubicBezTo>
                    <a:pt x="196" y="87"/>
                    <a:pt x="201" y="88"/>
                    <a:pt x="204" y="93"/>
                  </a:cubicBezTo>
                  <a:cubicBezTo>
                    <a:pt x="206" y="97"/>
                    <a:pt x="205" y="102"/>
                    <a:pt x="200" y="105"/>
                  </a:cubicBezTo>
                  <a:cubicBezTo>
                    <a:pt x="197" y="107"/>
                    <a:pt x="192" y="106"/>
                    <a:pt x="190" y="103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73" y="117"/>
                    <a:pt x="174" y="119"/>
                    <a:pt x="175" y="122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6" y="115"/>
                    <a:pt x="198" y="112"/>
                    <a:pt x="202" y="111"/>
                  </a:cubicBezTo>
                  <a:cubicBezTo>
                    <a:pt x="207" y="110"/>
                    <a:pt x="212" y="113"/>
                    <a:pt x="213" y="118"/>
                  </a:cubicBezTo>
                  <a:cubicBezTo>
                    <a:pt x="214" y="123"/>
                    <a:pt x="210" y="128"/>
                    <a:pt x="206" y="128"/>
                  </a:cubicBezTo>
                  <a:cubicBezTo>
                    <a:pt x="202" y="129"/>
                    <a:pt x="198" y="127"/>
                    <a:pt x="196" y="123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9"/>
                    <a:pt x="176" y="130"/>
                    <a:pt x="176" y="132"/>
                  </a:cubicBezTo>
                  <a:cubicBezTo>
                    <a:pt x="176" y="133"/>
                    <a:pt x="176" y="135"/>
                    <a:pt x="176" y="136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8" y="136"/>
                    <a:pt x="202" y="134"/>
                    <a:pt x="206" y="135"/>
                  </a:cubicBezTo>
                  <a:cubicBezTo>
                    <a:pt x="210" y="136"/>
                    <a:pt x="214" y="140"/>
                    <a:pt x="213" y="145"/>
                  </a:cubicBezTo>
                  <a:cubicBezTo>
                    <a:pt x="212" y="150"/>
                    <a:pt x="207" y="153"/>
                    <a:pt x="202" y="152"/>
                  </a:cubicBezTo>
                  <a:cubicBezTo>
                    <a:pt x="198" y="152"/>
                    <a:pt x="196" y="148"/>
                    <a:pt x="195" y="144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4" y="144"/>
                    <a:pt x="173" y="147"/>
                    <a:pt x="172" y="149"/>
                  </a:cubicBezTo>
                  <a:cubicBezTo>
                    <a:pt x="190" y="160"/>
                    <a:pt x="190" y="160"/>
                    <a:pt x="190" y="160"/>
                  </a:cubicBezTo>
                  <a:cubicBezTo>
                    <a:pt x="192" y="157"/>
                    <a:pt x="197" y="156"/>
                    <a:pt x="200" y="158"/>
                  </a:cubicBezTo>
                  <a:cubicBezTo>
                    <a:pt x="205" y="161"/>
                    <a:pt x="206" y="166"/>
                    <a:pt x="204" y="171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201" y="175"/>
                    <a:pt x="196" y="176"/>
                    <a:pt x="191" y="17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08"/>
            <p:cNvSpPr>
              <a:spLocks/>
            </p:cNvSpPr>
            <p:nvPr/>
          </p:nvSpPr>
          <p:spPr bwMode="auto">
            <a:xfrm>
              <a:off x="5840413" y="4932363"/>
              <a:ext cx="276225" cy="328613"/>
            </a:xfrm>
            <a:custGeom>
              <a:avLst/>
              <a:gdLst>
                <a:gd name="T0" fmla="*/ 17 w 105"/>
                <a:gd name="T1" fmla="*/ 0 h 125"/>
                <a:gd name="T2" fmla="*/ 21 w 105"/>
                <a:gd name="T3" fmla="*/ 83 h 125"/>
                <a:gd name="T4" fmla="*/ 86 w 105"/>
                <a:gd name="T5" fmla="*/ 125 h 125"/>
                <a:gd name="T6" fmla="*/ 56 w 105"/>
                <a:gd name="T7" fmla="*/ 93 h 125"/>
                <a:gd name="T8" fmla="*/ 21 w 105"/>
                <a:gd name="T9" fmla="*/ 44 h 125"/>
                <a:gd name="T10" fmla="*/ 63 w 105"/>
                <a:gd name="T11" fmla="*/ 88 h 125"/>
                <a:gd name="T12" fmla="*/ 67 w 105"/>
                <a:gd name="T13" fmla="*/ 92 h 125"/>
                <a:gd name="T14" fmla="*/ 61 w 105"/>
                <a:gd name="T15" fmla="*/ 83 h 125"/>
                <a:gd name="T16" fmla="*/ 32 w 105"/>
                <a:gd name="T17" fmla="*/ 25 h 125"/>
                <a:gd name="T18" fmla="*/ 69 w 105"/>
                <a:gd name="T19" fmla="*/ 78 h 125"/>
                <a:gd name="T20" fmla="*/ 75 w 105"/>
                <a:gd name="T21" fmla="*/ 87 h 125"/>
                <a:gd name="T22" fmla="*/ 73 w 105"/>
                <a:gd name="T23" fmla="*/ 82 h 125"/>
                <a:gd name="T24" fmla="*/ 55 w 105"/>
                <a:gd name="T25" fmla="*/ 24 h 125"/>
                <a:gd name="T26" fmla="*/ 81 w 105"/>
                <a:gd name="T27" fmla="*/ 79 h 125"/>
                <a:gd name="T28" fmla="*/ 95 w 105"/>
                <a:gd name="T29" fmla="*/ 120 h 125"/>
                <a:gd name="T30" fmla="*/ 88 w 105"/>
                <a:gd name="T31" fmla="*/ 43 h 125"/>
                <a:gd name="T32" fmla="*/ 17 w 105"/>
                <a:gd name="T3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25">
                  <a:moveTo>
                    <a:pt x="17" y="0"/>
                  </a:moveTo>
                  <a:cubicBezTo>
                    <a:pt x="17" y="0"/>
                    <a:pt x="0" y="48"/>
                    <a:pt x="21" y="83"/>
                  </a:cubicBezTo>
                  <a:cubicBezTo>
                    <a:pt x="38" y="111"/>
                    <a:pt x="72" y="122"/>
                    <a:pt x="86" y="125"/>
                  </a:cubicBezTo>
                  <a:cubicBezTo>
                    <a:pt x="78" y="118"/>
                    <a:pt x="68" y="107"/>
                    <a:pt x="56" y="93"/>
                  </a:cubicBezTo>
                  <a:cubicBezTo>
                    <a:pt x="35" y="68"/>
                    <a:pt x="21" y="44"/>
                    <a:pt x="21" y="44"/>
                  </a:cubicBezTo>
                  <a:cubicBezTo>
                    <a:pt x="21" y="44"/>
                    <a:pt x="41" y="62"/>
                    <a:pt x="63" y="88"/>
                  </a:cubicBezTo>
                  <a:cubicBezTo>
                    <a:pt x="64" y="89"/>
                    <a:pt x="66" y="91"/>
                    <a:pt x="67" y="92"/>
                  </a:cubicBezTo>
                  <a:cubicBezTo>
                    <a:pt x="65" y="89"/>
                    <a:pt x="63" y="86"/>
                    <a:pt x="61" y="83"/>
                  </a:cubicBezTo>
                  <a:cubicBezTo>
                    <a:pt x="43" y="53"/>
                    <a:pt x="32" y="25"/>
                    <a:pt x="32" y="25"/>
                  </a:cubicBezTo>
                  <a:cubicBezTo>
                    <a:pt x="32" y="25"/>
                    <a:pt x="51" y="48"/>
                    <a:pt x="69" y="78"/>
                  </a:cubicBezTo>
                  <a:cubicBezTo>
                    <a:pt x="71" y="81"/>
                    <a:pt x="73" y="84"/>
                    <a:pt x="75" y="87"/>
                  </a:cubicBezTo>
                  <a:cubicBezTo>
                    <a:pt x="74" y="86"/>
                    <a:pt x="73" y="84"/>
                    <a:pt x="73" y="82"/>
                  </a:cubicBezTo>
                  <a:cubicBezTo>
                    <a:pt x="60" y="51"/>
                    <a:pt x="55" y="24"/>
                    <a:pt x="55" y="24"/>
                  </a:cubicBezTo>
                  <a:cubicBezTo>
                    <a:pt x="55" y="24"/>
                    <a:pt x="69" y="48"/>
                    <a:pt x="81" y="79"/>
                  </a:cubicBezTo>
                  <a:cubicBezTo>
                    <a:pt x="87" y="95"/>
                    <a:pt x="92" y="110"/>
                    <a:pt x="95" y="120"/>
                  </a:cubicBezTo>
                  <a:cubicBezTo>
                    <a:pt x="98" y="106"/>
                    <a:pt x="105" y="71"/>
                    <a:pt x="88" y="43"/>
                  </a:cubicBezTo>
                  <a:cubicBezTo>
                    <a:pt x="67" y="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09"/>
            <p:cNvSpPr>
              <a:spLocks/>
            </p:cNvSpPr>
            <p:nvPr/>
          </p:nvSpPr>
          <p:spPr bwMode="auto">
            <a:xfrm>
              <a:off x="6164263" y="4921250"/>
              <a:ext cx="136525" cy="244475"/>
            </a:xfrm>
            <a:custGeom>
              <a:avLst/>
              <a:gdLst>
                <a:gd name="T0" fmla="*/ 28 w 52"/>
                <a:gd name="T1" fmla="*/ 0 h 93"/>
                <a:gd name="T2" fmla="*/ 1 w 52"/>
                <a:gd name="T3" fmla="*/ 47 h 93"/>
                <a:gd name="T4" fmla="*/ 22 w 52"/>
                <a:gd name="T5" fmla="*/ 92 h 93"/>
                <a:gd name="T6" fmla="*/ 16 w 52"/>
                <a:gd name="T7" fmla="*/ 65 h 93"/>
                <a:gd name="T8" fmla="*/ 14 w 52"/>
                <a:gd name="T9" fmla="*/ 26 h 93"/>
                <a:gd name="T10" fmla="*/ 22 w 52"/>
                <a:gd name="T11" fmla="*/ 64 h 93"/>
                <a:gd name="T12" fmla="*/ 23 w 52"/>
                <a:gd name="T13" fmla="*/ 68 h 93"/>
                <a:gd name="T14" fmla="*/ 23 w 52"/>
                <a:gd name="T15" fmla="*/ 61 h 93"/>
                <a:gd name="T16" fmla="*/ 27 w 52"/>
                <a:gd name="T17" fmla="*/ 19 h 93"/>
                <a:gd name="T18" fmla="*/ 29 w 52"/>
                <a:gd name="T19" fmla="*/ 61 h 93"/>
                <a:gd name="T20" fmla="*/ 28 w 52"/>
                <a:gd name="T21" fmla="*/ 68 h 93"/>
                <a:gd name="T22" fmla="*/ 29 w 52"/>
                <a:gd name="T23" fmla="*/ 64 h 93"/>
                <a:gd name="T24" fmla="*/ 40 w 52"/>
                <a:gd name="T25" fmla="*/ 26 h 93"/>
                <a:gd name="T26" fmla="*/ 35 w 52"/>
                <a:gd name="T27" fmla="*/ 65 h 93"/>
                <a:gd name="T28" fmla="*/ 28 w 52"/>
                <a:gd name="T29" fmla="*/ 93 h 93"/>
                <a:gd name="T30" fmla="*/ 51 w 52"/>
                <a:gd name="T31" fmla="*/ 49 h 93"/>
                <a:gd name="T32" fmla="*/ 28 w 52"/>
                <a:gd name="T3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93">
                  <a:moveTo>
                    <a:pt x="28" y="0"/>
                  </a:moveTo>
                  <a:cubicBezTo>
                    <a:pt x="28" y="0"/>
                    <a:pt x="2" y="21"/>
                    <a:pt x="1" y="47"/>
                  </a:cubicBezTo>
                  <a:cubicBezTo>
                    <a:pt x="0" y="68"/>
                    <a:pt x="15" y="86"/>
                    <a:pt x="22" y="92"/>
                  </a:cubicBezTo>
                  <a:cubicBezTo>
                    <a:pt x="20" y="86"/>
                    <a:pt x="18" y="76"/>
                    <a:pt x="16" y="65"/>
                  </a:cubicBezTo>
                  <a:cubicBezTo>
                    <a:pt x="14" y="43"/>
                    <a:pt x="14" y="26"/>
                    <a:pt x="14" y="26"/>
                  </a:cubicBezTo>
                  <a:cubicBezTo>
                    <a:pt x="14" y="26"/>
                    <a:pt x="19" y="43"/>
                    <a:pt x="22" y="64"/>
                  </a:cubicBezTo>
                  <a:cubicBezTo>
                    <a:pt x="22" y="65"/>
                    <a:pt x="22" y="66"/>
                    <a:pt x="23" y="68"/>
                  </a:cubicBezTo>
                  <a:cubicBezTo>
                    <a:pt x="23" y="65"/>
                    <a:pt x="23" y="63"/>
                    <a:pt x="23" y="61"/>
                  </a:cubicBezTo>
                  <a:cubicBezTo>
                    <a:pt x="23" y="38"/>
                    <a:pt x="27" y="19"/>
                    <a:pt x="27" y="19"/>
                  </a:cubicBezTo>
                  <a:cubicBezTo>
                    <a:pt x="27" y="19"/>
                    <a:pt x="30" y="38"/>
                    <a:pt x="29" y="61"/>
                  </a:cubicBezTo>
                  <a:cubicBezTo>
                    <a:pt x="29" y="63"/>
                    <a:pt x="29" y="66"/>
                    <a:pt x="28" y="68"/>
                  </a:cubicBezTo>
                  <a:cubicBezTo>
                    <a:pt x="29" y="67"/>
                    <a:pt x="29" y="65"/>
                    <a:pt x="29" y="64"/>
                  </a:cubicBezTo>
                  <a:cubicBezTo>
                    <a:pt x="33" y="43"/>
                    <a:pt x="40" y="26"/>
                    <a:pt x="40" y="26"/>
                  </a:cubicBezTo>
                  <a:cubicBezTo>
                    <a:pt x="40" y="26"/>
                    <a:pt x="39" y="44"/>
                    <a:pt x="35" y="65"/>
                  </a:cubicBezTo>
                  <a:cubicBezTo>
                    <a:pt x="33" y="76"/>
                    <a:pt x="30" y="86"/>
                    <a:pt x="28" y="93"/>
                  </a:cubicBezTo>
                  <a:cubicBezTo>
                    <a:pt x="35" y="86"/>
                    <a:pt x="51" y="69"/>
                    <a:pt x="51" y="49"/>
                  </a:cubicBezTo>
                  <a:cubicBezTo>
                    <a:pt x="52" y="22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0"/>
            <p:cNvSpPr>
              <a:spLocks/>
            </p:cNvSpPr>
            <p:nvPr/>
          </p:nvSpPr>
          <p:spPr bwMode="auto">
            <a:xfrm>
              <a:off x="5719763" y="5229225"/>
              <a:ext cx="209550" cy="179388"/>
            </a:xfrm>
            <a:custGeom>
              <a:avLst/>
              <a:gdLst>
                <a:gd name="T0" fmla="*/ 0 w 80"/>
                <a:gd name="T1" fmla="*/ 11 h 68"/>
                <a:gd name="T2" fmla="*/ 54 w 80"/>
                <a:gd name="T3" fmla="*/ 14 h 68"/>
                <a:gd name="T4" fmla="*/ 80 w 80"/>
                <a:gd name="T5" fmla="*/ 57 h 68"/>
                <a:gd name="T6" fmla="*/ 60 w 80"/>
                <a:gd name="T7" fmla="*/ 37 h 68"/>
                <a:gd name="T8" fmla="*/ 29 w 80"/>
                <a:gd name="T9" fmla="*/ 13 h 68"/>
                <a:gd name="T10" fmla="*/ 56 w 80"/>
                <a:gd name="T11" fmla="*/ 41 h 68"/>
                <a:gd name="T12" fmla="*/ 59 w 80"/>
                <a:gd name="T13" fmla="*/ 44 h 68"/>
                <a:gd name="T14" fmla="*/ 54 w 80"/>
                <a:gd name="T15" fmla="*/ 40 h 68"/>
                <a:gd name="T16" fmla="*/ 16 w 80"/>
                <a:gd name="T17" fmla="*/ 21 h 68"/>
                <a:gd name="T18" fmla="*/ 50 w 80"/>
                <a:gd name="T19" fmla="*/ 45 h 68"/>
                <a:gd name="T20" fmla="*/ 56 w 80"/>
                <a:gd name="T21" fmla="*/ 49 h 68"/>
                <a:gd name="T22" fmla="*/ 53 w 80"/>
                <a:gd name="T23" fmla="*/ 47 h 68"/>
                <a:gd name="T24" fmla="*/ 16 w 80"/>
                <a:gd name="T25" fmla="*/ 35 h 68"/>
                <a:gd name="T26" fmla="*/ 50 w 80"/>
                <a:gd name="T27" fmla="*/ 52 h 68"/>
                <a:gd name="T28" fmla="*/ 77 w 80"/>
                <a:gd name="T29" fmla="*/ 62 h 68"/>
                <a:gd name="T30" fmla="*/ 27 w 80"/>
                <a:gd name="T31" fmla="*/ 57 h 68"/>
                <a:gd name="T32" fmla="*/ 0 w 80"/>
                <a:gd name="T33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68">
                  <a:moveTo>
                    <a:pt x="0" y="11"/>
                  </a:moveTo>
                  <a:cubicBezTo>
                    <a:pt x="0" y="11"/>
                    <a:pt x="31" y="0"/>
                    <a:pt x="54" y="14"/>
                  </a:cubicBezTo>
                  <a:cubicBezTo>
                    <a:pt x="71" y="25"/>
                    <a:pt x="78" y="47"/>
                    <a:pt x="80" y="57"/>
                  </a:cubicBezTo>
                  <a:cubicBezTo>
                    <a:pt x="76" y="51"/>
                    <a:pt x="69" y="44"/>
                    <a:pt x="60" y="37"/>
                  </a:cubicBezTo>
                  <a:cubicBezTo>
                    <a:pt x="44" y="23"/>
                    <a:pt x="29" y="13"/>
                    <a:pt x="29" y="13"/>
                  </a:cubicBezTo>
                  <a:cubicBezTo>
                    <a:pt x="29" y="13"/>
                    <a:pt x="40" y="27"/>
                    <a:pt x="56" y="41"/>
                  </a:cubicBezTo>
                  <a:cubicBezTo>
                    <a:pt x="57" y="42"/>
                    <a:pt x="58" y="43"/>
                    <a:pt x="59" y="44"/>
                  </a:cubicBezTo>
                  <a:cubicBezTo>
                    <a:pt x="57" y="42"/>
                    <a:pt x="56" y="41"/>
                    <a:pt x="54" y="40"/>
                  </a:cubicBezTo>
                  <a:cubicBezTo>
                    <a:pt x="34" y="28"/>
                    <a:pt x="16" y="21"/>
                    <a:pt x="16" y="21"/>
                  </a:cubicBezTo>
                  <a:cubicBezTo>
                    <a:pt x="16" y="21"/>
                    <a:pt x="31" y="33"/>
                    <a:pt x="50" y="45"/>
                  </a:cubicBezTo>
                  <a:cubicBezTo>
                    <a:pt x="52" y="46"/>
                    <a:pt x="54" y="48"/>
                    <a:pt x="56" y="49"/>
                  </a:cubicBezTo>
                  <a:cubicBezTo>
                    <a:pt x="55" y="48"/>
                    <a:pt x="54" y="48"/>
                    <a:pt x="53" y="47"/>
                  </a:cubicBezTo>
                  <a:cubicBezTo>
                    <a:pt x="33" y="39"/>
                    <a:pt x="16" y="35"/>
                    <a:pt x="16" y="35"/>
                  </a:cubicBezTo>
                  <a:cubicBezTo>
                    <a:pt x="16" y="35"/>
                    <a:pt x="31" y="44"/>
                    <a:pt x="50" y="52"/>
                  </a:cubicBezTo>
                  <a:cubicBezTo>
                    <a:pt x="61" y="57"/>
                    <a:pt x="70" y="60"/>
                    <a:pt x="77" y="62"/>
                  </a:cubicBezTo>
                  <a:cubicBezTo>
                    <a:pt x="68" y="64"/>
                    <a:pt x="45" y="68"/>
                    <a:pt x="27" y="57"/>
                  </a:cubicBezTo>
                  <a:cubicBezTo>
                    <a:pt x="5" y="43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1"/>
            <p:cNvSpPr>
              <a:spLocks/>
            </p:cNvSpPr>
            <p:nvPr/>
          </p:nvSpPr>
          <p:spPr bwMode="auto">
            <a:xfrm>
              <a:off x="5668963" y="5908675"/>
              <a:ext cx="220663" cy="173038"/>
            </a:xfrm>
            <a:custGeom>
              <a:avLst/>
              <a:gdLst>
                <a:gd name="T0" fmla="*/ 0 w 84"/>
                <a:gd name="T1" fmla="*/ 54 h 66"/>
                <a:gd name="T2" fmla="*/ 31 w 84"/>
                <a:gd name="T3" fmla="*/ 10 h 66"/>
                <a:gd name="T4" fmla="*/ 81 w 84"/>
                <a:gd name="T5" fmla="*/ 9 h 66"/>
                <a:gd name="T6" fmla="*/ 54 w 84"/>
                <a:gd name="T7" fmla="*/ 16 h 66"/>
                <a:gd name="T8" fmla="*/ 17 w 84"/>
                <a:gd name="T9" fmla="*/ 30 h 66"/>
                <a:gd name="T10" fmla="*/ 55 w 84"/>
                <a:gd name="T11" fmla="*/ 21 h 66"/>
                <a:gd name="T12" fmla="*/ 59 w 84"/>
                <a:gd name="T13" fmla="*/ 20 h 66"/>
                <a:gd name="T14" fmla="*/ 53 w 84"/>
                <a:gd name="T15" fmla="*/ 23 h 66"/>
                <a:gd name="T16" fmla="*/ 17 w 84"/>
                <a:gd name="T17" fmla="*/ 45 h 66"/>
                <a:gd name="T18" fmla="*/ 56 w 84"/>
                <a:gd name="T19" fmla="*/ 29 h 66"/>
                <a:gd name="T20" fmla="*/ 62 w 84"/>
                <a:gd name="T21" fmla="*/ 26 h 66"/>
                <a:gd name="T22" fmla="*/ 59 w 84"/>
                <a:gd name="T23" fmla="*/ 28 h 66"/>
                <a:gd name="T24" fmla="*/ 29 w 84"/>
                <a:gd name="T25" fmla="*/ 53 h 66"/>
                <a:gd name="T26" fmla="*/ 62 w 84"/>
                <a:gd name="T27" fmla="*/ 32 h 66"/>
                <a:gd name="T28" fmla="*/ 84 w 84"/>
                <a:gd name="T29" fmla="*/ 14 h 66"/>
                <a:gd name="T30" fmla="*/ 54 w 84"/>
                <a:gd name="T31" fmla="*/ 54 h 66"/>
                <a:gd name="T32" fmla="*/ 0 w 84"/>
                <a:gd name="T3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0" y="54"/>
                  </a:moveTo>
                  <a:cubicBezTo>
                    <a:pt x="0" y="54"/>
                    <a:pt x="8" y="22"/>
                    <a:pt x="31" y="10"/>
                  </a:cubicBezTo>
                  <a:cubicBezTo>
                    <a:pt x="50" y="0"/>
                    <a:pt x="72" y="6"/>
                    <a:pt x="81" y="9"/>
                  </a:cubicBezTo>
                  <a:cubicBezTo>
                    <a:pt x="74" y="10"/>
                    <a:pt x="64" y="13"/>
                    <a:pt x="54" y="16"/>
                  </a:cubicBezTo>
                  <a:cubicBezTo>
                    <a:pt x="33" y="23"/>
                    <a:pt x="17" y="30"/>
                    <a:pt x="17" y="30"/>
                  </a:cubicBezTo>
                  <a:cubicBezTo>
                    <a:pt x="17" y="30"/>
                    <a:pt x="35" y="28"/>
                    <a:pt x="55" y="21"/>
                  </a:cubicBezTo>
                  <a:cubicBezTo>
                    <a:pt x="57" y="21"/>
                    <a:pt x="58" y="21"/>
                    <a:pt x="59" y="20"/>
                  </a:cubicBezTo>
                  <a:cubicBezTo>
                    <a:pt x="57" y="21"/>
                    <a:pt x="55" y="22"/>
                    <a:pt x="53" y="23"/>
                  </a:cubicBezTo>
                  <a:cubicBezTo>
                    <a:pt x="32" y="34"/>
                    <a:pt x="17" y="45"/>
                    <a:pt x="17" y="45"/>
                  </a:cubicBezTo>
                  <a:cubicBezTo>
                    <a:pt x="17" y="45"/>
                    <a:pt x="35" y="39"/>
                    <a:pt x="56" y="29"/>
                  </a:cubicBezTo>
                  <a:cubicBezTo>
                    <a:pt x="58" y="28"/>
                    <a:pt x="60" y="27"/>
                    <a:pt x="62" y="26"/>
                  </a:cubicBezTo>
                  <a:cubicBezTo>
                    <a:pt x="61" y="26"/>
                    <a:pt x="60" y="27"/>
                    <a:pt x="59" y="28"/>
                  </a:cubicBezTo>
                  <a:cubicBezTo>
                    <a:pt x="41" y="41"/>
                    <a:pt x="29" y="53"/>
                    <a:pt x="29" y="53"/>
                  </a:cubicBezTo>
                  <a:cubicBezTo>
                    <a:pt x="29" y="53"/>
                    <a:pt x="45" y="45"/>
                    <a:pt x="62" y="32"/>
                  </a:cubicBezTo>
                  <a:cubicBezTo>
                    <a:pt x="71" y="26"/>
                    <a:pt x="79" y="19"/>
                    <a:pt x="84" y="14"/>
                  </a:cubicBezTo>
                  <a:cubicBezTo>
                    <a:pt x="81" y="23"/>
                    <a:pt x="72" y="45"/>
                    <a:pt x="54" y="54"/>
                  </a:cubicBezTo>
                  <a:cubicBezTo>
                    <a:pt x="30" y="66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2"/>
            <p:cNvSpPr>
              <a:spLocks/>
            </p:cNvSpPr>
            <p:nvPr/>
          </p:nvSpPr>
          <p:spPr bwMode="auto">
            <a:xfrm>
              <a:off x="6832600" y="6157913"/>
              <a:ext cx="217488" cy="212725"/>
            </a:xfrm>
            <a:custGeom>
              <a:avLst/>
              <a:gdLst>
                <a:gd name="T0" fmla="*/ 82 w 83"/>
                <a:gd name="T1" fmla="*/ 76 h 81"/>
                <a:gd name="T2" fmla="*/ 21 w 83"/>
                <a:gd name="T3" fmla="*/ 60 h 81"/>
                <a:gd name="T4" fmla="*/ 0 w 83"/>
                <a:gd name="T5" fmla="*/ 6 h 81"/>
                <a:gd name="T6" fmla="*/ 19 w 83"/>
                <a:gd name="T7" fmla="*/ 33 h 81"/>
                <a:gd name="T8" fmla="*/ 50 w 83"/>
                <a:gd name="T9" fmla="*/ 67 h 81"/>
                <a:gd name="T10" fmla="*/ 24 w 83"/>
                <a:gd name="T11" fmla="*/ 29 h 81"/>
                <a:gd name="T12" fmla="*/ 22 w 83"/>
                <a:gd name="T13" fmla="*/ 25 h 81"/>
                <a:gd name="T14" fmla="*/ 27 w 83"/>
                <a:gd name="T15" fmla="*/ 31 h 81"/>
                <a:gd name="T16" fmla="*/ 66 w 83"/>
                <a:gd name="T17" fmla="*/ 61 h 81"/>
                <a:gd name="T18" fmla="*/ 32 w 83"/>
                <a:gd name="T19" fmla="*/ 26 h 81"/>
                <a:gd name="T20" fmla="*/ 26 w 83"/>
                <a:gd name="T21" fmla="*/ 20 h 81"/>
                <a:gd name="T22" fmla="*/ 30 w 83"/>
                <a:gd name="T23" fmla="*/ 23 h 81"/>
                <a:gd name="T24" fmla="*/ 70 w 83"/>
                <a:gd name="T25" fmla="*/ 45 h 81"/>
                <a:gd name="T26" fmla="*/ 34 w 83"/>
                <a:gd name="T27" fmla="*/ 17 h 81"/>
                <a:gd name="T28" fmla="*/ 5 w 83"/>
                <a:gd name="T29" fmla="*/ 1 h 81"/>
                <a:gd name="T30" fmla="*/ 61 w 83"/>
                <a:gd name="T31" fmla="*/ 17 h 81"/>
                <a:gd name="T32" fmla="*/ 82 w 83"/>
                <a:gd name="T33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1">
                  <a:moveTo>
                    <a:pt x="82" y="76"/>
                  </a:moveTo>
                  <a:cubicBezTo>
                    <a:pt x="82" y="76"/>
                    <a:pt x="44" y="81"/>
                    <a:pt x="21" y="60"/>
                  </a:cubicBezTo>
                  <a:cubicBezTo>
                    <a:pt x="4" y="44"/>
                    <a:pt x="1" y="17"/>
                    <a:pt x="0" y="6"/>
                  </a:cubicBezTo>
                  <a:cubicBezTo>
                    <a:pt x="5" y="13"/>
                    <a:pt x="11" y="23"/>
                    <a:pt x="19" y="33"/>
                  </a:cubicBezTo>
                  <a:cubicBezTo>
                    <a:pt x="35" y="53"/>
                    <a:pt x="50" y="67"/>
                    <a:pt x="50" y="67"/>
                  </a:cubicBezTo>
                  <a:cubicBezTo>
                    <a:pt x="50" y="67"/>
                    <a:pt x="40" y="49"/>
                    <a:pt x="24" y="29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3" y="27"/>
                    <a:pt x="25" y="29"/>
                    <a:pt x="27" y="31"/>
                  </a:cubicBezTo>
                  <a:cubicBezTo>
                    <a:pt x="47" y="49"/>
                    <a:pt x="66" y="61"/>
                    <a:pt x="66" y="61"/>
                  </a:cubicBezTo>
                  <a:cubicBezTo>
                    <a:pt x="66" y="61"/>
                    <a:pt x="52" y="44"/>
                    <a:pt x="32" y="26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51" y="36"/>
                    <a:pt x="70" y="45"/>
                    <a:pt x="70" y="45"/>
                  </a:cubicBezTo>
                  <a:cubicBezTo>
                    <a:pt x="70" y="45"/>
                    <a:pt x="55" y="31"/>
                    <a:pt x="34" y="17"/>
                  </a:cubicBezTo>
                  <a:cubicBezTo>
                    <a:pt x="23" y="10"/>
                    <a:pt x="12" y="5"/>
                    <a:pt x="5" y="1"/>
                  </a:cubicBezTo>
                  <a:cubicBezTo>
                    <a:pt x="16" y="0"/>
                    <a:pt x="43" y="1"/>
                    <a:pt x="61" y="17"/>
                  </a:cubicBezTo>
                  <a:cubicBezTo>
                    <a:pt x="83" y="38"/>
                    <a:pt x="82" y="76"/>
                    <a:pt x="82" y="7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3"/>
            <p:cNvSpPr>
              <a:spLocks/>
            </p:cNvSpPr>
            <p:nvPr/>
          </p:nvSpPr>
          <p:spPr bwMode="auto">
            <a:xfrm>
              <a:off x="5713413" y="5653088"/>
              <a:ext cx="153988" cy="93663"/>
            </a:xfrm>
            <a:custGeom>
              <a:avLst/>
              <a:gdLst>
                <a:gd name="T0" fmla="*/ 0 w 58"/>
                <a:gd name="T1" fmla="*/ 13 h 36"/>
                <a:gd name="T2" fmla="*/ 32 w 58"/>
                <a:gd name="T3" fmla="*/ 3 h 36"/>
                <a:gd name="T4" fmla="*/ 58 w 58"/>
                <a:gd name="T5" fmla="*/ 21 h 36"/>
                <a:gd name="T6" fmla="*/ 41 w 58"/>
                <a:gd name="T7" fmla="*/ 14 h 36"/>
                <a:gd name="T8" fmla="*/ 18 w 58"/>
                <a:gd name="T9" fmla="*/ 8 h 36"/>
                <a:gd name="T10" fmla="*/ 40 w 58"/>
                <a:gd name="T11" fmla="*/ 18 h 36"/>
                <a:gd name="T12" fmla="*/ 42 w 58"/>
                <a:gd name="T13" fmla="*/ 18 h 36"/>
                <a:gd name="T14" fmla="*/ 38 w 58"/>
                <a:gd name="T15" fmla="*/ 18 h 36"/>
                <a:gd name="T16" fmla="*/ 12 w 58"/>
                <a:gd name="T17" fmla="*/ 15 h 36"/>
                <a:gd name="T18" fmla="*/ 37 w 58"/>
                <a:gd name="T19" fmla="*/ 21 h 36"/>
                <a:gd name="T20" fmla="*/ 42 w 58"/>
                <a:gd name="T21" fmla="*/ 22 h 36"/>
                <a:gd name="T22" fmla="*/ 39 w 58"/>
                <a:gd name="T23" fmla="*/ 22 h 36"/>
                <a:gd name="T24" fmla="*/ 15 w 58"/>
                <a:gd name="T25" fmla="*/ 24 h 36"/>
                <a:gd name="T26" fmla="*/ 39 w 58"/>
                <a:gd name="T27" fmla="*/ 26 h 36"/>
                <a:gd name="T28" fmla="*/ 57 w 58"/>
                <a:gd name="T29" fmla="*/ 25 h 36"/>
                <a:gd name="T30" fmla="*/ 27 w 58"/>
                <a:gd name="T31" fmla="*/ 34 h 36"/>
                <a:gd name="T32" fmla="*/ 0 w 58"/>
                <a:gd name="T33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6">
                  <a:moveTo>
                    <a:pt x="0" y="13"/>
                  </a:moveTo>
                  <a:cubicBezTo>
                    <a:pt x="0" y="13"/>
                    <a:pt x="16" y="0"/>
                    <a:pt x="32" y="3"/>
                  </a:cubicBezTo>
                  <a:cubicBezTo>
                    <a:pt x="45" y="5"/>
                    <a:pt x="54" y="16"/>
                    <a:pt x="58" y="21"/>
                  </a:cubicBezTo>
                  <a:cubicBezTo>
                    <a:pt x="54" y="19"/>
                    <a:pt x="48" y="17"/>
                    <a:pt x="41" y="14"/>
                  </a:cubicBezTo>
                  <a:cubicBezTo>
                    <a:pt x="28" y="10"/>
                    <a:pt x="18" y="8"/>
                    <a:pt x="18" y="8"/>
                  </a:cubicBezTo>
                  <a:cubicBezTo>
                    <a:pt x="18" y="8"/>
                    <a:pt x="27" y="13"/>
                    <a:pt x="40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24" y="15"/>
                    <a:pt x="12" y="15"/>
                    <a:pt x="12" y="15"/>
                  </a:cubicBezTo>
                  <a:cubicBezTo>
                    <a:pt x="12" y="15"/>
                    <a:pt x="23" y="19"/>
                    <a:pt x="37" y="21"/>
                  </a:cubicBezTo>
                  <a:cubicBezTo>
                    <a:pt x="39" y="22"/>
                    <a:pt x="40" y="22"/>
                    <a:pt x="42" y="22"/>
                  </a:cubicBezTo>
                  <a:cubicBezTo>
                    <a:pt x="41" y="22"/>
                    <a:pt x="40" y="22"/>
                    <a:pt x="39" y="22"/>
                  </a:cubicBezTo>
                  <a:cubicBezTo>
                    <a:pt x="26" y="22"/>
                    <a:pt x="15" y="24"/>
                    <a:pt x="15" y="24"/>
                  </a:cubicBezTo>
                  <a:cubicBezTo>
                    <a:pt x="15" y="24"/>
                    <a:pt x="26" y="26"/>
                    <a:pt x="39" y="26"/>
                  </a:cubicBezTo>
                  <a:cubicBezTo>
                    <a:pt x="46" y="26"/>
                    <a:pt x="53" y="25"/>
                    <a:pt x="57" y="25"/>
                  </a:cubicBezTo>
                  <a:cubicBezTo>
                    <a:pt x="52" y="28"/>
                    <a:pt x="40" y="36"/>
                    <a:pt x="27" y="34"/>
                  </a:cubicBezTo>
                  <a:cubicBezTo>
                    <a:pt x="11" y="3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4"/>
            <p:cNvSpPr>
              <a:spLocks/>
            </p:cNvSpPr>
            <p:nvPr/>
          </p:nvSpPr>
          <p:spPr bwMode="auto">
            <a:xfrm>
              <a:off x="5889625" y="6197600"/>
              <a:ext cx="182563" cy="160338"/>
            </a:xfrm>
            <a:custGeom>
              <a:avLst/>
              <a:gdLst>
                <a:gd name="T0" fmla="*/ 0 w 69"/>
                <a:gd name="T1" fmla="*/ 54 h 61"/>
                <a:gd name="T2" fmla="*/ 22 w 69"/>
                <a:gd name="T3" fmla="*/ 11 h 61"/>
                <a:gd name="T4" fmla="*/ 66 w 69"/>
                <a:gd name="T5" fmla="*/ 4 h 61"/>
                <a:gd name="T6" fmla="*/ 42 w 69"/>
                <a:gd name="T7" fmla="*/ 14 h 61"/>
                <a:gd name="T8" fmla="*/ 12 w 69"/>
                <a:gd name="T9" fmla="*/ 31 h 61"/>
                <a:gd name="T10" fmla="*/ 45 w 69"/>
                <a:gd name="T11" fmla="*/ 18 h 61"/>
                <a:gd name="T12" fmla="*/ 48 w 69"/>
                <a:gd name="T13" fmla="*/ 17 h 61"/>
                <a:gd name="T14" fmla="*/ 43 w 69"/>
                <a:gd name="T15" fmla="*/ 20 h 61"/>
                <a:gd name="T16" fmla="*/ 14 w 69"/>
                <a:gd name="T17" fmla="*/ 44 h 61"/>
                <a:gd name="T18" fmla="*/ 46 w 69"/>
                <a:gd name="T19" fmla="*/ 24 h 61"/>
                <a:gd name="T20" fmla="*/ 51 w 69"/>
                <a:gd name="T21" fmla="*/ 21 h 61"/>
                <a:gd name="T22" fmla="*/ 48 w 69"/>
                <a:gd name="T23" fmla="*/ 23 h 61"/>
                <a:gd name="T24" fmla="*/ 25 w 69"/>
                <a:gd name="T25" fmla="*/ 49 h 61"/>
                <a:gd name="T26" fmla="*/ 52 w 69"/>
                <a:gd name="T27" fmla="*/ 27 h 61"/>
                <a:gd name="T28" fmla="*/ 69 w 69"/>
                <a:gd name="T29" fmla="*/ 8 h 61"/>
                <a:gd name="T30" fmla="*/ 48 w 69"/>
                <a:gd name="T31" fmla="*/ 47 h 61"/>
                <a:gd name="T32" fmla="*/ 0 w 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54"/>
                  </a:moveTo>
                  <a:cubicBezTo>
                    <a:pt x="0" y="54"/>
                    <a:pt x="2" y="24"/>
                    <a:pt x="22" y="11"/>
                  </a:cubicBezTo>
                  <a:cubicBezTo>
                    <a:pt x="37" y="0"/>
                    <a:pt x="57" y="2"/>
                    <a:pt x="66" y="4"/>
                  </a:cubicBezTo>
                  <a:cubicBezTo>
                    <a:pt x="60" y="6"/>
                    <a:pt x="51" y="9"/>
                    <a:pt x="42" y="14"/>
                  </a:cubicBezTo>
                  <a:cubicBezTo>
                    <a:pt x="25" y="22"/>
                    <a:pt x="12" y="31"/>
                    <a:pt x="12" y="31"/>
                  </a:cubicBezTo>
                  <a:cubicBezTo>
                    <a:pt x="12" y="31"/>
                    <a:pt x="27" y="27"/>
                    <a:pt x="45" y="18"/>
                  </a:cubicBezTo>
                  <a:cubicBezTo>
                    <a:pt x="46" y="18"/>
                    <a:pt x="47" y="17"/>
                    <a:pt x="48" y="17"/>
                  </a:cubicBezTo>
                  <a:cubicBezTo>
                    <a:pt x="46" y="18"/>
                    <a:pt x="44" y="19"/>
                    <a:pt x="43" y="20"/>
                  </a:cubicBezTo>
                  <a:cubicBezTo>
                    <a:pt x="26" y="32"/>
                    <a:pt x="14" y="44"/>
                    <a:pt x="14" y="44"/>
                  </a:cubicBezTo>
                  <a:cubicBezTo>
                    <a:pt x="14" y="44"/>
                    <a:pt x="29" y="36"/>
                    <a:pt x="46" y="24"/>
                  </a:cubicBezTo>
                  <a:cubicBezTo>
                    <a:pt x="47" y="23"/>
                    <a:pt x="49" y="22"/>
                    <a:pt x="51" y="21"/>
                  </a:cubicBezTo>
                  <a:cubicBezTo>
                    <a:pt x="50" y="22"/>
                    <a:pt x="49" y="22"/>
                    <a:pt x="48" y="23"/>
                  </a:cubicBezTo>
                  <a:cubicBezTo>
                    <a:pt x="35" y="37"/>
                    <a:pt x="25" y="49"/>
                    <a:pt x="25" y="49"/>
                  </a:cubicBezTo>
                  <a:cubicBezTo>
                    <a:pt x="25" y="49"/>
                    <a:pt x="38" y="40"/>
                    <a:pt x="52" y="27"/>
                  </a:cubicBezTo>
                  <a:cubicBezTo>
                    <a:pt x="59" y="20"/>
                    <a:pt x="65" y="13"/>
                    <a:pt x="69" y="8"/>
                  </a:cubicBezTo>
                  <a:cubicBezTo>
                    <a:pt x="67" y="16"/>
                    <a:pt x="63" y="37"/>
                    <a:pt x="48" y="47"/>
                  </a:cubicBezTo>
                  <a:cubicBezTo>
                    <a:pt x="28" y="61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5"/>
            <p:cNvSpPr>
              <a:spLocks/>
            </p:cNvSpPr>
            <p:nvPr/>
          </p:nvSpPr>
          <p:spPr bwMode="auto">
            <a:xfrm>
              <a:off x="6700838" y="6270625"/>
              <a:ext cx="115888" cy="166688"/>
            </a:xfrm>
            <a:custGeom>
              <a:avLst/>
              <a:gdLst>
                <a:gd name="T0" fmla="*/ 32 w 44"/>
                <a:gd name="T1" fmla="*/ 63 h 63"/>
                <a:gd name="T2" fmla="*/ 4 w 44"/>
                <a:gd name="T3" fmla="*/ 36 h 63"/>
                <a:gd name="T4" fmla="*/ 9 w 44"/>
                <a:gd name="T5" fmla="*/ 1 h 63"/>
                <a:gd name="T6" fmla="*/ 11 w 44"/>
                <a:gd name="T7" fmla="*/ 21 h 63"/>
                <a:gd name="T8" fmla="*/ 17 w 44"/>
                <a:gd name="T9" fmla="*/ 48 h 63"/>
                <a:gd name="T10" fmla="*/ 15 w 44"/>
                <a:gd name="T11" fmla="*/ 21 h 63"/>
                <a:gd name="T12" fmla="*/ 15 w 44"/>
                <a:gd name="T13" fmla="*/ 18 h 63"/>
                <a:gd name="T14" fmla="*/ 16 w 44"/>
                <a:gd name="T15" fmla="*/ 23 h 63"/>
                <a:gd name="T16" fmla="*/ 27 w 44"/>
                <a:gd name="T17" fmla="*/ 50 h 63"/>
                <a:gd name="T18" fmla="*/ 20 w 44"/>
                <a:gd name="T19" fmla="*/ 21 h 63"/>
                <a:gd name="T20" fmla="*/ 18 w 44"/>
                <a:gd name="T21" fmla="*/ 17 h 63"/>
                <a:gd name="T22" fmla="*/ 20 w 44"/>
                <a:gd name="T23" fmla="*/ 19 h 63"/>
                <a:gd name="T24" fmla="*/ 34 w 44"/>
                <a:gd name="T25" fmla="*/ 42 h 63"/>
                <a:gd name="T26" fmla="*/ 23 w 44"/>
                <a:gd name="T27" fmla="*/ 17 h 63"/>
                <a:gd name="T28" fmla="*/ 13 w 44"/>
                <a:gd name="T29" fmla="*/ 0 h 63"/>
                <a:gd name="T30" fmla="*/ 38 w 44"/>
                <a:gd name="T31" fmla="*/ 25 h 63"/>
                <a:gd name="T32" fmla="*/ 32 w 44"/>
                <a:gd name="T3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3">
                  <a:moveTo>
                    <a:pt x="32" y="63"/>
                  </a:moveTo>
                  <a:cubicBezTo>
                    <a:pt x="32" y="63"/>
                    <a:pt x="10" y="54"/>
                    <a:pt x="4" y="36"/>
                  </a:cubicBezTo>
                  <a:cubicBezTo>
                    <a:pt x="0" y="23"/>
                    <a:pt x="6" y="7"/>
                    <a:pt x="9" y="1"/>
                  </a:cubicBezTo>
                  <a:cubicBezTo>
                    <a:pt x="9" y="6"/>
                    <a:pt x="10" y="14"/>
                    <a:pt x="11" y="21"/>
                  </a:cubicBezTo>
                  <a:cubicBezTo>
                    <a:pt x="13" y="36"/>
                    <a:pt x="17" y="48"/>
                    <a:pt x="17" y="48"/>
                  </a:cubicBezTo>
                  <a:cubicBezTo>
                    <a:pt x="17" y="48"/>
                    <a:pt x="17" y="36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21" y="38"/>
                    <a:pt x="27" y="50"/>
                    <a:pt x="27" y="50"/>
                  </a:cubicBezTo>
                  <a:cubicBezTo>
                    <a:pt x="27" y="50"/>
                    <a:pt x="25" y="37"/>
                    <a:pt x="20" y="21"/>
                  </a:cubicBezTo>
                  <a:cubicBezTo>
                    <a:pt x="20" y="20"/>
                    <a:pt x="19" y="18"/>
                    <a:pt x="18" y="17"/>
                  </a:cubicBezTo>
                  <a:cubicBezTo>
                    <a:pt x="19" y="17"/>
                    <a:pt x="19" y="18"/>
                    <a:pt x="20" y="19"/>
                  </a:cubicBezTo>
                  <a:cubicBezTo>
                    <a:pt x="27" y="32"/>
                    <a:pt x="34" y="42"/>
                    <a:pt x="34" y="42"/>
                  </a:cubicBezTo>
                  <a:cubicBezTo>
                    <a:pt x="34" y="42"/>
                    <a:pt x="30" y="31"/>
                    <a:pt x="23" y="17"/>
                  </a:cubicBezTo>
                  <a:cubicBezTo>
                    <a:pt x="20" y="10"/>
                    <a:pt x="16" y="4"/>
                    <a:pt x="13" y="0"/>
                  </a:cubicBezTo>
                  <a:cubicBezTo>
                    <a:pt x="19" y="3"/>
                    <a:pt x="33" y="11"/>
                    <a:pt x="38" y="25"/>
                  </a:cubicBezTo>
                  <a:cubicBezTo>
                    <a:pt x="44" y="43"/>
                    <a:pt x="32" y="63"/>
                    <a:pt x="32" y="6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"/>
            <p:cNvSpPr>
              <a:spLocks/>
            </p:cNvSpPr>
            <p:nvPr/>
          </p:nvSpPr>
          <p:spPr bwMode="auto">
            <a:xfrm>
              <a:off x="6945313" y="6013450"/>
              <a:ext cx="192088" cy="104775"/>
            </a:xfrm>
            <a:custGeom>
              <a:avLst/>
              <a:gdLst>
                <a:gd name="T0" fmla="*/ 73 w 73"/>
                <a:gd name="T1" fmla="*/ 21 h 40"/>
                <a:gd name="T2" fmla="*/ 35 w 73"/>
                <a:gd name="T3" fmla="*/ 40 h 40"/>
                <a:gd name="T4" fmla="*/ 0 w 73"/>
                <a:gd name="T5" fmla="*/ 22 h 40"/>
                <a:gd name="T6" fmla="*/ 22 w 73"/>
                <a:gd name="T7" fmla="*/ 27 h 40"/>
                <a:gd name="T8" fmla="*/ 52 w 73"/>
                <a:gd name="T9" fmla="*/ 30 h 40"/>
                <a:gd name="T10" fmla="*/ 23 w 73"/>
                <a:gd name="T11" fmla="*/ 22 h 40"/>
                <a:gd name="T12" fmla="*/ 20 w 73"/>
                <a:gd name="T13" fmla="*/ 22 h 40"/>
                <a:gd name="T14" fmla="*/ 25 w 73"/>
                <a:gd name="T15" fmla="*/ 22 h 40"/>
                <a:gd name="T16" fmla="*/ 58 w 73"/>
                <a:gd name="T17" fmla="*/ 20 h 40"/>
                <a:gd name="T18" fmla="*/ 25 w 73"/>
                <a:gd name="T19" fmla="*/ 17 h 40"/>
                <a:gd name="T20" fmla="*/ 20 w 73"/>
                <a:gd name="T21" fmla="*/ 17 h 40"/>
                <a:gd name="T22" fmla="*/ 23 w 73"/>
                <a:gd name="T23" fmla="*/ 17 h 40"/>
                <a:gd name="T24" fmla="*/ 53 w 73"/>
                <a:gd name="T25" fmla="*/ 10 h 40"/>
                <a:gd name="T26" fmla="*/ 22 w 73"/>
                <a:gd name="T27" fmla="*/ 12 h 40"/>
                <a:gd name="T28" fmla="*/ 0 w 73"/>
                <a:gd name="T29" fmla="*/ 17 h 40"/>
                <a:gd name="T30" fmla="*/ 36 w 73"/>
                <a:gd name="T31" fmla="*/ 0 h 40"/>
                <a:gd name="T32" fmla="*/ 73 w 73"/>
                <a:gd name="T3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0">
                  <a:moveTo>
                    <a:pt x="73" y="21"/>
                  </a:moveTo>
                  <a:cubicBezTo>
                    <a:pt x="73" y="21"/>
                    <a:pt x="56" y="40"/>
                    <a:pt x="35" y="40"/>
                  </a:cubicBezTo>
                  <a:cubicBezTo>
                    <a:pt x="19" y="39"/>
                    <a:pt x="5" y="27"/>
                    <a:pt x="0" y="22"/>
                  </a:cubicBezTo>
                  <a:cubicBezTo>
                    <a:pt x="5" y="23"/>
                    <a:pt x="13" y="25"/>
                    <a:pt x="22" y="27"/>
                  </a:cubicBezTo>
                  <a:cubicBezTo>
                    <a:pt x="38" y="30"/>
                    <a:pt x="52" y="30"/>
                    <a:pt x="52" y="30"/>
                  </a:cubicBezTo>
                  <a:cubicBezTo>
                    <a:pt x="52" y="30"/>
                    <a:pt x="39" y="26"/>
                    <a:pt x="23" y="22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1" y="22"/>
                    <a:pt x="23" y="22"/>
                    <a:pt x="25" y="22"/>
                  </a:cubicBezTo>
                  <a:cubicBezTo>
                    <a:pt x="43" y="22"/>
                    <a:pt x="58" y="20"/>
                    <a:pt x="58" y="20"/>
                  </a:cubicBezTo>
                  <a:cubicBezTo>
                    <a:pt x="58" y="20"/>
                    <a:pt x="43" y="18"/>
                    <a:pt x="25" y="17"/>
                  </a:cubicBezTo>
                  <a:cubicBezTo>
                    <a:pt x="23" y="17"/>
                    <a:pt x="21" y="17"/>
                    <a:pt x="20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39" y="14"/>
                    <a:pt x="53" y="10"/>
                    <a:pt x="53" y="10"/>
                  </a:cubicBezTo>
                  <a:cubicBezTo>
                    <a:pt x="53" y="10"/>
                    <a:pt x="39" y="10"/>
                    <a:pt x="22" y="12"/>
                  </a:cubicBezTo>
                  <a:cubicBezTo>
                    <a:pt x="13" y="14"/>
                    <a:pt x="6" y="15"/>
                    <a:pt x="0" y="17"/>
                  </a:cubicBezTo>
                  <a:cubicBezTo>
                    <a:pt x="5" y="12"/>
                    <a:pt x="20" y="0"/>
                    <a:pt x="36" y="0"/>
                  </a:cubicBezTo>
                  <a:cubicBezTo>
                    <a:pt x="57" y="0"/>
                    <a:pt x="73" y="21"/>
                    <a:pt x="73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7"/>
            <p:cNvSpPr>
              <a:spLocks/>
            </p:cNvSpPr>
            <p:nvPr/>
          </p:nvSpPr>
          <p:spPr bwMode="auto">
            <a:xfrm>
              <a:off x="5627688" y="4964113"/>
              <a:ext cx="80963" cy="141288"/>
            </a:xfrm>
            <a:custGeom>
              <a:avLst/>
              <a:gdLst>
                <a:gd name="T0" fmla="*/ 21 w 31"/>
                <a:gd name="T1" fmla="*/ 24 h 54"/>
                <a:gd name="T2" fmla="*/ 31 w 31"/>
                <a:gd name="T3" fmla="*/ 54 h 54"/>
                <a:gd name="T4" fmla="*/ 10 w 31"/>
                <a:gd name="T5" fmla="*/ 30 h 54"/>
                <a:gd name="T6" fmla="*/ 0 w 31"/>
                <a:gd name="T7" fmla="*/ 0 h 54"/>
                <a:gd name="T8" fmla="*/ 21 w 31"/>
                <a:gd name="T9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4">
                  <a:moveTo>
                    <a:pt x="21" y="24"/>
                  </a:moveTo>
                  <a:cubicBezTo>
                    <a:pt x="29" y="39"/>
                    <a:pt x="31" y="54"/>
                    <a:pt x="31" y="54"/>
                  </a:cubicBezTo>
                  <a:cubicBezTo>
                    <a:pt x="31" y="54"/>
                    <a:pt x="18" y="45"/>
                    <a:pt x="10" y="30"/>
                  </a:cubicBezTo>
                  <a:cubicBezTo>
                    <a:pt x="1" y="15"/>
                    <a:pt x="0" y="0"/>
                    <a:pt x="0" y="0"/>
                  </a:cubicBezTo>
                  <a:cubicBezTo>
                    <a:pt x="0" y="0"/>
                    <a:pt x="12" y="9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8"/>
            <p:cNvSpPr>
              <a:spLocks/>
            </p:cNvSpPr>
            <p:nvPr/>
          </p:nvSpPr>
          <p:spPr bwMode="auto">
            <a:xfrm>
              <a:off x="5656263" y="4940300"/>
              <a:ext cx="119063" cy="112713"/>
            </a:xfrm>
            <a:custGeom>
              <a:avLst/>
              <a:gdLst>
                <a:gd name="T0" fmla="*/ 27 w 45"/>
                <a:gd name="T1" fmla="*/ 17 h 43"/>
                <a:gd name="T2" fmla="*/ 45 w 45"/>
                <a:gd name="T3" fmla="*/ 43 h 43"/>
                <a:gd name="T4" fmla="*/ 18 w 45"/>
                <a:gd name="T5" fmla="*/ 26 h 43"/>
                <a:gd name="T6" fmla="*/ 0 w 45"/>
                <a:gd name="T7" fmla="*/ 0 h 43"/>
                <a:gd name="T8" fmla="*/ 27 w 45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3">
                  <a:moveTo>
                    <a:pt x="27" y="17"/>
                  </a:moveTo>
                  <a:cubicBezTo>
                    <a:pt x="40" y="29"/>
                    <a:pt x="45" y="43"/>
                    <a:pt x="45" y="43"/>
                  </a:cubicBezTo>
                  <a:cubicBezTo>
                    <a:pt x="45" y="43"/>
                    <a:pt x="31" y="38"/>
                    <a:pt x="18" y="26"/>
                  </a:cubicBezTo>
                  <a:cubicBezTo>
                    <a:pt x="6" y="14"/>
                    <a:pt x="0" y="0"/>
                    <a:pt x="0" y="0"/>
                  </a:cubicBezTo>
                  <a:cubicBezTo>
                    <a:pt x="0" y="0"/>
                    <a:pt x="15" y="5"/>
                    <a:pt x="27" y="1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9"/>
            <p:cNvSpPr>
              <a:spLocks/>
            </p:cNvSpPr>
            <p:nvPr/>
          </p:nvSpPr>
          <p:spPr bwMode="auto">
            <a:xfrm>
              <a:off x="5516563" y="4987925"/>
              <a:ext cx="44450" cy="161925"/>
            </a:xfrm>
            <a:custGeom>
              <a:avLst/>
              <a:gdLst>
                <a:gd name="T0" fmla="*/ 15 w 17"/>
                <a:gd name="T1" fmla="*/ 30 h 62"/>
                <a:gd name="T2" fmla="*/ 12 w 17"/>
                <a:gd name="T3" fmla="*/ 62 h 62"/>
                <a:gd name="T4" fmla="*/ 2 w 17"/>
                <a:gd name="T5" fmla="*/ 32 h 62"/>
                <a:gd name="T6" fmla="*/ 5 w 17"/>
                <a:gd name="T7" fmla="*/ 0 h 62"/>
                <a:gd name="T8" fmla="*/ 15 w 17"/>
                <a:gd name="T9" fmla="*/ 3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2">
                  <a:moveTo>
                    <a:pt x="15" y="30"/>
                  </a:moveTo>
                  <a:cubicBezTo>
                    <a:pt x="17" y="48"/>
                    <a:pt x="12" y="62"/>
                    <a:pt x="12" y="62"/>
                  </a:cubicBezTo>
                  <a:cubicBezTo>
                    <a:pt x="12" y="62"/>
                    <a:pt x="4" y="49"/>
                    <a:pt x="2" y="32"/>
                  </a:cubicBezTo>
                  <a:cubicBezTo>
                    <a:pt x="0" y="15"/>
                    <a:pt x="5" y="0"/>
                    <a:pt x="5" y="0"/>
                  </a:cubicBezTo>
                  <a:cubicBezTo>
                    <a:pt x="5" y="0"/>
                    <a:pt x="13" y="13"/>
                    <a:pt x="15" y="3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0"/>
            <p:cNvSpPr>
              <a:spLocks/>
            </p:cNvSpPr>
            <p:nvPr/>
          </p:nvSpPr>
          <p:spPr bwMode="auto">
            <a:xfrm>
              <a:off x="5580063" y="4981575"/>
              <a:ext cx="47625" cy="136525"/>
            </a:xfrm>
            <a:custGeom>
              <a:avLst/>
              <a:gdLst>
                <a:gd name="T0" fmla="*/ 14 w 18"/>
                <a:gd name="T1" fmla="*/ 24 h 52"/>
                <a:gd name="T2" fmla="*/ 16 w 18"/>
                <a:gd name="T3" fmla="*/ 52 h 52"/>
                <a:gd name="T4" fmla="*/ 4 w 18"/>
                <a:gd name="T5" fmla="*/ 27 h 52"/>
                <a:gd name="T6" fmla="*/ 2 w 18"/>
                <a:gd name="T7" fmla="*/ 0 h 52"/>
                <a:gd name="T8" fmla="*/ 14 w 18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2">
                  <a:moveTo>
                    <a:pt x="14" y="24"/>
                  </a:moveTo>
                  <a:cubicBezTo>
                    <a:pt x="18" y="39"/>
                    <a:pt x="16" y="52"/>
                    <a:pt x="16" y="52"/>
                  </a:cubicBezTo>
                  <a:cubicBezTo>
                    <a:pt x="16" y="52"/>
                    <a:pt x="8" y="41"/>
                    <a:pt x="4" y="27"/>
                  </a:cubicBezTo>
                  <a:cubicBezTo>
                    <a:pt x="0" y="13"/>
                    <a:pt x="2" y="0"/>
                    <a:pt x="2" y="0"/>
                  </a:cubicBezTo>
                  <a:cubicBezTo>
                    <a:pt x="2" y="0"/>
                    <a:pt x="11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"/>
            <p:cNvSpPr>
              <a:spLocks/>
            </p:cNvSpPr>
            <p:nvPr/>
          </p:nvSpPr>
          <p:spPr bwMode="auto">
            <a:xfrm>
              <a:off x="5700713" y="4908550"/>
              <a:ext cx="131763" cy="76200"/>
            </a:xfrm>
            <a:custGeom>
              <a:avLst/>
              <a:gdLst>
                <a:gd name="T0" fmla="*/ 28 w 50"/>
                <a:gd name="T1" fmla="*/ 9 h 29"/>
                <a:gd name="T2" fmla="*/ 50 w 50"/>
                <a:gd name="T3" fmla="*/ 29 h 29"/>
                <a:gd name="T4" fmla="*/ 22 w 50"/>
                <a:gd name="T5" fmla="*/ 19 h 29"/>
                <a:gd name="T6" fmla="*/ 0 w 50"/>
                <a:gd name="T7" fmla="*/ 0 h 29"/>
                <a:gd name="T8" fmla="*/ 28 w 5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9">
                  <a:moveTo>
                    <a:pt x="28" y="9"/>
                  </a:moveTo>
                  <a:cubicBezTo>
                    <a:pt x="41" y="17"/>
                    <a:pt x="50" y="29"/>
                    <a:pt x="50" y="29"/>
                  </a:cubicBezTo>
                  <a:cubicBezTo>
                    <a:pt x="50" y="29"/>
                    <a:pt x="35" y="27"/>
                    <a:pt x="22" y="19"/>
                  </a:cubicBezTo>
                  <a:cubicBezTo>
                    <a:pt x="8" y="12"/>
                    <a:pt x="0" y="0"/>
                    <a:pt x="0" y="0"/>
                  </a:cubicBezTo>
                  <a:cubicBezTo>
                    <a:pt x="0" y="0"/>
                    <a:pt x="14" y="1"/>
                    <a:pt x="28" y="9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"/>
            <p:cNvSpPr>
              <a:spLocks noChangeArrowheads="1"/>
            </p:cNvSpPr>
            <p:nvPr/>
          </p:nvSpPr>
          <p:spPr bwMode="auto">
            <a:xfrm>
              <a:off x="5472113" y="4995863"/>
              <a:ext cx="26988" cy="13017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3"/>
            <p:cNvSpPr>
              <a:spLocks/>
            </p:cNvSpPr>
            <p:nvPr/>
          </p:nvSpPr>
          <p:spPr bwMode="auto">
            <a:xfrm>
              <a:off x="5776913" y="4818063"/>
              <a:ext cx="112713" cy="31750"/>
            </a:xfrm>
            <a:custGeom>
              <a:avLst/>
              <a:gdLst>
                <a:gd name="T0" fmla="*/ 22 w 43"/>
                <a:gd name="T1" fmla="*/ 2 h 12"/>
                <a:gd name="T2" fmla="*/ 43 w 43"/>
                <a:gd name="T3" fmla="*/ 9 h 12"/>
                <a:gd name="T4" fmla="*/ 21 w 43"/>
                <a:gd name="T5" fmla="*/ 10 h 12"/>
                <a:gd name="T6" fmla="*/ 0 w 43"/>
                <a:gd name="T7" fmla="*/ 3 h 12"/>
                <a:gd name="T8" fmla="*/ 22 w 4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2">
                  <a:moveTo>
                    <a:pt x="22" y="2"/>
                  </a:moveTo>
                  <a:cubicBezTo>
                    <a:pt x="34" y="3"/>
                    <a:pt x="43" y="9"/>
                    <a:pt x="43" y="9"/>
                  </a:cubicBezTo>
                  <a:cubicBezTo>
                    <a:pt x="43" y="9"/>
                    <a:pt x="33" y="12"/>
                    <a:pt x="21" y="10"/>
                  </a:cubicBezTo>
                  <a:cubicBezTo>
                    <a:pt x="9" y="9"/>
                    <a:pt x="0" y="3"/>
                    <a:pt x="0" y="3"/>
                  </a:cubicBezTo>
                  <a:cubicBezTo>
                    <a:pt x="0" y="3"/>
                    <a:pt x="10" y="0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4"/>
            <p:cNvSpPr>
              <a:spLocks/>
            </p:cNvSpPr>
            <p:nvPr/>
          </p:nvSpPr>
          <p:spPr bwMode="auto">
            <a:xfrm>
              <a:off x="5729288" y="4868863"/>
              <a:ext cx="131763" cy="41275"/>
            </a:xfrm>
            <a:custGeom>
              <a:avLst/>
              <a:gdLst>
                <a:gd name="T0" fmla="*/ 26 w 50"/>
                <a:gd name="T1" fmla="*/ 3 h 16"/>
                <a:gd name="T2" fmla="*/ 50 w 50"/>
                <a:gd name="T3" fmla="*/ 14 h 16"/>
                <a:gd name="T4" fmla="*/ 24 w 50"/>
                <a:gd name="T5" fmla="*/ 13 h 16"/>
                <a:gd name="T6" fmla="*/ 0 w 50"/>
                <a:gd name="T7" fmla="*/ 2 h 16"/>
                <a:gd name="T8" fmla="*/ 26 w 50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6">
                  <a:moveTo>
                    <a:pt x="26" y="3"/>
                  </a:moveTo>
                  <a:cubicBezTo>
                    <a:pt x="40" y="6"/>
                    <a:pt x="50" y="14"/>
                    <a:pt x="50" y="14"/>
                  </a:cubicBezTo>
                  <a:cubicBezTo>
                    <a:pt x="50" y="14"/>
                    <a:pt x="38" y="16"/>
                    <a:pt x="24" y="13"/>
                  </a:cubicBezTo>
                  <a:cubicBezTo>
                    <a:pt x="10" y="10"/>
                    <a:pt x="0" y="2"/>
                    <a:pt x="0" y="2"/>
                  </a:cubicBezTo>
                  <a:cubicBezTo>
                    <a:pt x="0" y="2"/>
                    <a:pt x="13" y="0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5"/>
            <p:cNvSpPr>
              <a:spLocks noChangeArrowheads="1"/>
            </p:cNvSpPr>
            <p:nvPr/>
          </p:nvSpPr>
          <p:spPr bwMode="auto">
            <a:xfrm>
              <a:off x="5607050" y="4064000"/>
              <a:ext cx="504825" cy="504825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6"/>
            <p:cNvSpPr>
              <a:spLocks noChangeArrowheads="1"/>
            </p:cNvSpPr>
            <p:nvPr/>
          </p:nvSpPr>
          <p:spPr bwMode="auto">
            <a:xfrm>
              <a:off x="5848350" y="4084638"/>
              <a:ext cx="23813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7"/>
            <p:cNvSpPr>
              <a:spLocks/>
            </p:cNvSpPr>
            <p:nvPr/>
          </p:nvSpPr>
          <p:spPr bwMode="auto">
            <a:xfrm>
              <a:off x="5780088" y="4097338"/>
              <a:ext cx="49213" cy="138113"/>
            </a:xfrm>
            <a:custGeom>
              <a:avLst/>
              <a:gdLst>
                <a:gd name="T0" fmla="*/ 14 w 19"/>
                <a:gd name="T1" fmla="*/ 24 h 52"/>
                <a:gd name="T2" fmla="*/ 19 w 19"/>
                <a:gd name="T3" fmla="*/ 52 h 52"/>
                <a:gd name="T4" fmla="*/ 5 w 19"/>
                <a:gd name="T5" fmla="*/ 27 h 52"/>
                <a:gd name="T6" fmla="*/ 0 w 19"/>
                <a:gd name="T7" fmla="*/ 0 h 52"/>
                <a:gd name="T8" fmla="*/ 14 w 19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2">
                  <a:moveTo>
                    <a:pt x="14" y="24"/>
                  </a:moveTo>
                  <a:cubicBezTo>
                    <a:pt x="19" y="38"/>
                    <a:pt x="19" y="52"/>
                    <a:pt x="19" y="52"/>
                  </a:cubicBezTo>
                  <a:cubicBezTo>
                    <a:pt x="19" y="52"/>
                    <a:pt x="11" y="42"/>
                    <a:pt x="5" y="27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8"/>
            <p:cNvSpPr>
              <a:spLocks/>
            </p:cNvSpPr>
            <p:nvPr/>
          </p:nvSpPr>
          <p:spPr bwMode="auto">
            <a:xfrm>
              <a:off x="5711825" y="4137025"/>
              <a:ext cx="92075" cy="111125"/>
            </a:xfrm>
            <a:custGeom>
              <a:avLst/>
              <a:gdLst>
                <a:gd name="T0" fmla="*/ 21 w 35"/>
                <a:gd name="T1" fmla="*/ 18 h 42"/>
                <a:gd name="T2" fmla="*/ 35 w 35"/>
                <a:gd name="T3" fmla="*/ 42 h 42"/>
                <a:gd name="T4" fmla="*/ 14 w 35"/>
                <a:gd name="T5" fmla="*/ 24 h 42"/>
                <a:gd name="T6" fmla="*/ 0 w 35"/>
                <a:gd name="T7" fmla="*/ 0 h 42"/>
                <a:gd name="T8" fmla="*/ 21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18"/>
                  </a:moveTo>
                  <a:cubicBezTo>
                    <a:pt x="31" y="30"/>
                    <a:pt x="35" y="42"/>
                    <a:pt x="35" y="42"/>
                  </a:cubicBezTo>
                  <a:cubicBezTo>
                    <a:pt x="35" y="42"/>
                    <a:pt x="24" y="36"/>
                    <a:pt x="14" y="24"/>
                  </a:cubicBezTo>
                  <a:cubicBezTo>
                    <a:pt x="4" y="13"/>
                    <a:pt x="0" y="0"/>
                    <a:pt x="0" y="0"/>
                  </a:cubicBezTo>
                  <a:cubicBezTo>
                    <a:pt x="0" y="0"/>
                    <a:pt x="11" y="7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5659438" y="4197350"/>
              <a:ext cx="123825" cy="74613"/>
            </a:xfrm>
            <a:custGeom>
              <a:avLst/>
              <a:gdLst>
                <a:gd name="T0" fmla="*/ 26 w 47"/>
                <a:gd name="T1" fmla="*/ 10 h 28"/>
                <a:gd name="T2" fmla="*/ 47 w 47"/>
                <a:gd name="T3" fmla="*/ 28 h 28"/>
                <a:gd name="T4" fmla="*/ 21 w 47"/>
                <a:gd name="T5" fmla="*/ 18 h 28"/>
                <a:gd name="T6" fmla="*/ 0 w 47"/>
                <a:gd name="T7" fmla="*/ 0 h 28"/>
                <a:gd name="T8" fmla="*/ 26 w 47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6" y="10"/>
                  </a:move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5629275" y="4265613"/>
              <a:ext cx="142875" cy="39688"/>
            </a:xfrm>
            <a:custGeom>
              <a:avLst/>
              <a:gdLst>
                <a:gd name="T0" fmla="*/ 28 w 54"/>
                <a:gd name="T1" fmla="*/ 3 h 15"/>
                <a:gd name="T2" fmla="*/ 54 w 54"/>
                <a:gd name="T3" fmla="*/ 12 h 15"/>
                <a:gd name="T4" fmla="*/ 26 w 54"/>
                <a:gd name="T5" fmla="*/ 12 h 15"/>
                <a:gd name="T6" fmla="*/ 0 w 54"/>
                <a:gd name="T7" fmla="*/ 3 h 15"/>
                <a:gd name="T8" fmla="*/ 28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8" y="3"/>
                  </a:moveTo>
                  <a:cubicBezTo>
                    <a:pt x="43" y="6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ubicBezTo>
                    <a:pt x="12" y="10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31"/>
            <p:cNvSpPr>
              <a:spLocks/>
            </p:cNvSpPr>
            <p:nvPr/>
          </p:nvSpPr>
          <p:spPr bwMode="auto">
            <a:xfrm>
              <a:off x="5629275" y="4321175"/>
              <a:ext cx="142875" cy="39688"/>
            </a:xfrm>
            <a:custGeom>
              <a:avLst/>
              <a:gdLst>
                <a:gd name="T0" fmla="*/ 26 w 54"/>
                <a:gd name="T1" fmla="*/ 3 h 15"/>
                <a:gd name="T2" fmla="*/ 54 w 54"/>
                <a:gd name="T3" fmla="*/ 3 h 15"/>
                <a:gd name="T4" fmla="*/ 28 w 54"/>
                <a:gd name="T5" fmla="*/ 12 h 15"/>
                <a:gd name="T6" fmla="*/ 0 w 54"/>
                <a:gd name="T7" fmla="*/ 12 h 15"/>
                <a:gd name="T8" fmla="*/ 26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3"/>
                  </a:moveTo>
                  <a:cubicBezTo>
                    <a:pt x="41" y="0"/>
                    <a:pt x="54" y="3"/>
                    <a:pt x="54" y="3"/>
                  </a:cubicBezTo>
                  <a:cubicBezTo>
                    <a:pt x="54" y="3"/>
                    <a:pt x="43" y="10"/>
                    <a:pt x="28" y="12"/>
                  </a:cubicBezTo>
                  <a:cubicBezTo>
                    <a:pt x="13" y="15"/>
                    <a:pt x="0" y="12"/>
                    <a:pt x="0" y="12"/>
                  </a:cubicBezTo>
                  <a:cubicBezTo>
                    <a:pt x="0" y="12"/>
                    <a:pt x="11" y="6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56263" y="4357688"/>
              <a:ext cx="127000" cy="71438"/>
            </a:xfrm>
            <a:custGeom>
              <a:avLst/>
              <a:gdLst>
                <a:gd name="T0" fmla="*/ 22 w 48"/>
                <a:gd name="T1" fmla="*/ 10 h 27"/>
                <a:gd name="T2" fmla="*/ 48 w 48"/>
                <a:gd name="T3" fmla="*/ 0 h 27"/>
                <a:gd name="T4" fmla="*/ 26 w 48"/>
                <a:gd name="T5" fmla="*/ 18 h 27"/>
                <a:gd name="T6" fmla="*/ 0 w 48"/>
                <a:gd name="T7" fmla="*/ 27 h 27"/>
                <a:gd name="T8" fmla="*/ 22 w 48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22" y="10"/>
                  </a:moveTo>
                  <a:cubicBezTo>
                    <a:pt x="35" y="2"/>
                    <a:pt x="48" y="0"/>
                    <a:pt x="48" y="0"/>
                  </a:cubicBezTo>
                  <a:cubicBezTo>
                    <a:pt x="48" y="0"/>
                    <a:pt x="39" y="10"/>
                    <a:pt x="26" y="18"/>
                  </a:cubicBez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2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3"/>
            <p:cNvSpPr>
              <a:spLocks/>
            </p:cNvSpPr>
            <p:nvPr/>
          </p:nvSpPr>
          <p:spPr bwMode="auto">
            <a:xfrm>
              <a:off x="5708650" y="4381500"/>
              <a:ext cx="92075" cy="111125"/>
            </a:xfrm>
            <a:custGeom>
              <a:avLst/>
              <a:gdLst>
                <a:gd name="T0" fmla="*/ 14 w 35"/>
                <a:gd name="T1" fmla="*/ 18 h 42"/>
                <a:gd name="T2" fmla="*/ 35 w 35"/>
                <a:gd name="T3" fmla="*/ 0 h 42"/>
                <a:gd name="T4" fmla="*/ 21 w 35"/>
                <a:gd name="T5" fmla="*/ 24 h 42"/>
                <a:gd name="T6" fmla="*/ 0 w 35"/>
                <a:gd name="T7" fmla="*/ 42 h 42"/>
                <a:gd name="T8" fmla="*/ 14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14" y="18"/>
                  </a:moveTo>
                  <a:cubicBezTo>
                    <a:pt x="23" y="6"/>
                    <a:pt x="35" y="0"/>
                    <a:pt x="35" y="0"/>
                  </a:cubicBezTo>
                  <a:cubicBezTo>
                    <a:pt x="35" y="0"/>
                    <a:pt x="30" y="12"/>
                    <a:pt x="21" y="24"/>
                  </a:cubicBezTo>
                  <a:cubicBezTo>
                    <a:pt x="11" y="35"/>
                    <a:pt x="0" y="42"/>
                    <a:pt x="0" y="42"/>
                  </a:cubicBezTo>
                  <a:cubicBezTo>
                    <a:pt x="0" y="42"/>
                    <a:pt x="4" y="29"/>
                    <a:pt x="14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4"/>
            <p:cNvSpPr>
              <a:spLocks/>
            </p:cNvSpPr>
            <p:nvPr/>
          </p:nvSpPr>
          <p:spPr bwMode="auto">
            <a:xfrm>
              <a:off x="5776913" y="4397375"/>
              <a:ext cx="50800" cy="134938"/>
            </a:xfrm>
            <a:custGeom>
              <a:avLst/>
              <a:gdLst>
                <a:gd name="T0" fmla="*/ 5 w 19"/>
                <a:gd name="T1" fmla="*/ 24 h 51"/>
                <a:gd name="T2" fmla="*/ 19 w 19"/>
                <a:gd name="T3" fmla="*/ 0 h 51"/>
                <a:gd name="T4" fmla="*/ 14 w 19"/>
                <a:gd name="T5" fmla="*/ 27 h 51"/>
                <a:gd name="T6" fmla="*/ 0 w 19"/>
                <a:gd name="T7" fmla="*/ 51 h 51"/>
                <a:gd name="T8" fmla="*/ 5 w 19"/>
                <a:gd name="T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4"/>
                  </a:move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ubicBezTo>
                    <a:pt x="8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35"/>
            <p:cNvSpPr>
              <a:spLocks noChangeArrowheads="1"/>
            </p:cNvSpPr>
            <p:nvPr/>
          </p:nvSpPr>
          <p:spPr bwMode="auto">
            <a:xfrm>
              <a:off x="5843588" y="4403725"/>
              <a:ext cx="25400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36"/>
            <p:cNvSpPr>
              <a:spLocks/>
            </p:cNvSpPr>
            <p:nvPr/>
          </p:nvSpPr>
          <p:spPr bwMode="auto">
            <a:xfrm>
              <a:off x="5884863" y="4400550"/>
              <a:ext cx="50800" cy="134938"/>
            </a:xfrm>
            <a:custGeom>
              <a:avLst/>
              <a:gdLst>
                <a:gd name="T0" fmla="*/ 5 w 19"/>
                <a:gd name="T1" fmla="*/ 27 h 51"/>
                <a:gd name="T2" fmla="*/ 0 w 19"/>
                <a:gd name="T3" fmla="*/ 0 h 51"/>
                <a:gd name="T4" fmla="*/ 14 w 19"/>
                <a:gd name="T5" fmla="*/ 24 h 51"/>
                <a:gd name="T6" fmla="*/ 19 w 19"/>
                <a:gd name="T7" fmla="*/ 51 h 51"/>
                <a:gd name="T8" fmla="*/ 5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7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9"/>
                    <a:pt x="14" y="24"/>
                  </a:cubicBezTo>
                  <a:cubicBezTo>
                    <a:pt x="19" y="38"/>
                    <a:pt x="19" y="51"/>
                    <a:pt x="19" y="51"/>
                  </a:cubicBezTo>
                  <a:cubicBezTo>
                    <a:pt x="19" y="51"/>
                    <a:pt x="10" y="41"/>
                    <a:pt x="5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37"/>
            <p:cNvSpPr>
              <a:spLocks/>
            </p:cNvSpPr>
            <p:nvPr/>
          </p:nvSpPr>
          <p:spPr bwMode="auto">
            <a:xfrm>
              <a:off x="5911850" y="4384675"/>
              <a:ext cx="93663" cy="111125"/>
            </a:xfrm>
            <a:custGeom>
              <a:avLst/>
              <a:gdLst>
                <a:gd name="T0" fmla="*/ 14 w 36"/>
                <a:gd name="T1" fmla="*/ 24 h 42"/>
                <a:gd name="T2" fmla="*/ 0 w 36"/>
                <a:gd name="T3" fmla="*/ 0 h 42"/>
                <a:gd name="T4" fmla="*/ 22 w 36"/>
                <a:gd name="T5" fmla="*/ 18 h 42"/>
                <a:gd name="T6" fmla="*/ 36 w 36"/>
                <a:gd name="T7" fmla="*/ 42 h 42"/>
                <a:gd name="T8" fmla="*/ 14 w 36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14" y="24"/>
                  </a:moveTo>
                  <a:cubicBezTo>
                    <a:pt x="5" y="12"/>
                    <a:pt x="0" y="0"/>
                    <a:pt x="0" y="0"/>
                  </a:cubicBezTo>
                  <a:cubicBezTo>
                    <a:pt x="0" y="0"/>
                    <a:pt x="12" y="6"/>
                    <a:pt x="22" y="18"/>
                  </a:cubicBezTo>
                  <a:cubicBezTo>
                    <a:pt x="31" y="30"/>
                    <a:pt x="36" y="42"/>
                    <a:pt x="36" y="42"/>
                  </a:cubicBezTo>
                  <a:cubicBezTo>
                    <a:pt x="36" y="42"/>
                    <a:pt x="24" y="36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8"/>
            <p:cNvSpPr>
              <a:spLocks/>
            </p:cNvSpPr>
            <p:nvPr/>
          </p:nvSpPr>
          <p:spPr bwMode="auto">
            <a:xfrm>
              <a:off x="5932488" y="4360863"/>
              <a:ext cx="123825" cy="74613"/>
            </a:xfrm>
            <a:custGeom>
              <a:avLst/>
              <a:gdLst>
                <a:gd name="T0" fmla="*/ 21 w 47"/>
                <a:gd name="T1" fmla="*/ 18 h 28"/>
                <a:gd name="T2" fmla="*/ 0 w 47"/>
                <a:gd name="T3" fmla="*/ 0 h 28"/>
                <a:gd name="T4" fmla="*/ 26 w 47"/>
                <a:gd name="T5" fmla="*/ 10 h 28"/>
                <a:gd name="T6" fmla="*/ 47 w 47"/>
                <a:gd name="T7" fmla="*/ 28 h 28"/>
                <a:gd name="T8" fmla="*/ 21 w 47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1" y="18"/>
                  </a:move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39"/>
            <p:cNvSpPr>
              <a:spLocks/>
            </p:cNvSpPr>
            <p:nvPr/>
          </p:nvSpPr>
          <p:spPr bwMode="auto">
            <a:xfrm>
              <a:off x="5943600" y="4327525"/>
              <a:ext cx="141288" cy="38100"/>
            </a:xfrm>
            <a:custGeom>
              <a:avLst/>
              <a:gdLst>
                <a:gd name="T0" fmla="*/ 26 w 54"/>
                <a:gd name="T1" fmla="*/ 12 h 15"/>
                <a:gd name="T2" fmla="*/ 0 w 54"/>
                <a:gd name="T3" fmla="*/ 3 h 15"/>
                <a:gd name="T4" fmla="*/ 28 w 54"/>
                <a:gd name="T5" fmla="*/ 3 h 15"/>
                <a:gd name="T6" fmla="*/ 54 w 54"/>
                <a:gd name="T7" fmla="*/ 12 h 15"/>
                <a:gd name="T8" fmla="*/ 26 w 54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12"/>
                  </a:moveTo>
                  <a:cubicBezTo>
                    <a:pt x="12" y="9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ubicBezTo>
                    <a:pt x="43" y="5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40"/>
            <p:cNvSpPr>
              <a:spLocks/>
            </p:cNvSpPr>
            <p:nvPr/>
          </p:nvSpPr>
          <p:spPr bwMode="auto">
            <a:xfrm>
              <a:off x="5945188" y="4271963"/>
              <a:ext cx="139700" cy="39688"/>
            </a:xfrm>
            <a:custGeom>
              <a:avLst/>
              <a:gdLst>
                <a:gd name="T0" fmla="*/ 27 w 53"/>
                <a:gd name="T1" fmla="*/ 12 h 15"/>
                <a:gd name="T2" fmla="*/ 0 w 53"/>
                <a:gd name="T3" fmla="*/ 12 h 15"/>
                <a:gd name="T4" fmla="*/ 26 w 53"/>
                <a:gd name="T5" fmla="*/ 3 h 15"/>
                <a:gd name="T6" fmla="*/ 53 w 53"/>
                <a:gd name="T7" fmla="*/ 3 h 15"/>
                <a:gd name="T8" fmla="*/ 27 w 5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">
                  <a:moveTo>
                    <a:pt x="27" y="12"/>
                  </a:moveTo>
                  <a:cubicBezTo>
                    <a:pt x="12" y="15"/>
                    <a:pt x="0" y="12"/>
                    <a:pt x="0" y="12"/>
                  </a:cubicBezTo>
                  <a:cubicBezTo>
                    <a:pt x="0" y="12"/>
                    <a:pt x="11" y="5"/>
                    <a:pt x="26" y="3"/>
                  </a:cubicBezTo>
                  <a:cubicBezTo>
                    <a:pt x="41" y="0"/>
                    <a:pt x="53" y="3"/>
                    <a:pt x="53" y="3"/>
                  </a:cubicBezTo>
                  <a:cubicBezTo>
                    <a:pt x="53" y="3"/>
                    <a:pt x="42" y="9"/>
                    <a:pt x="27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41"/>
            <p:cNvSpPr>
              <a:spLocks/>
            </p:cNvSpPr>
            <p:nvPr/>
          </p:nvSpPr>
          <p:spPr bwMode="auto">
            <a:xfrm>
              <a:off x="5935663" y="4203700"/>
              <a:ext cx="123825" cy="69850"/>
            </a:xfrm>
            <a:custGeom>
              <a:avLst/>
              <a:gdLst>
                <a:gd name="T0" fmla="*/ 26 w 47"/>
                <a:gd name="T1" fmla="*/ 18 h 27"/>
                <a:gd name="T2" fmla="*/ 0 w 47"/>
                <a:gd name="T3" fmla="*/ 27 h 27"/>
                <a:gd name="T4" fmla="*/ 21 w 47"/>
                <a:gd name="T5" fmla="*/ 9 h 27"/>
                <a:gd name="T6" fmla="*/ 47 w 47"/>
                <a:gd name="T7" fmla="*/ 0 h 27"/>
                <a:gd name="T8" fmla="*/ 26 w 4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26" y="18"/>
                  </a:move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1" y="9"/>
                  </a:cubicBezTo>
                  <a:cubicBezTo>
                    <a:pt x="34" y="2"/>
                    <a:pt x="47" y="0"/>
                    <a:pt x="47" y="0"/>
                  </a:cubicBezTo>
                  <a:cubicBezTo>
                    <a:pt x="47" y="0"/>
                    <a:pt x="39" y="10"/>
                    <a:pt x="26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42"/>
            <p:cNvSpPr>
              <a:spLocks/>
            </p:cNvSpPr>
            <p:nvPr/>
          </p:nvSpPr>
          <p:spPr bwMode="auto">
            <a:xfrm>
              <a:off x="5916613" y="4140200"/>
              <a:ext cx="92075" cy="111125"/>
            </a:xfrm>
            <a:custGeom>
              <a:avLst/>
              <a:gdLst>
                <a:gd name="T0" fmla="*/ 21 w 35"/>
                <a:gd name="T1" fmla="*/ 24 h 42"/>
                <a:gd name="T2" fmla="*/ 0 w 35"/>
                <a:gd name="T3" fmla="*/ 42 h 42"/>
                <a:gd name="T4" fmla="*/ 14 w 35"/>
                <a:gd name="T5" fmla="*/ 18 h 42"/>
                <a:gd name="T6" fmla="*/ 35 w 35"/>
                <a:gd name="T7" fmla="*/ 0 h 42"/>
                <a:gd name="T8" fmla="*/ 21 w 35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24"/>
                  </a:moveTo>
                  <a:cubicBezTo>
                    <a:pt x="11" y="36"/>
                    <a:pt x="0" y="42"/>
                    <a:pt x="0" y="42"/>
                  </a:cubicBezTo>
                  <a:cubicBezTo>
                    <a:pt x="0" y="42"/>
                    <a:pt x="4" y="30"/>
                    <a:pt x="14" y="18"/>
                  </a:cubicBezTo>
                  <a:cubicBezTo>
                    <a:pt x="23" y="7"/>
                    <a:pt x="35" y="0"/>
                    <a:pt x="35" y="0"/>
                  </a:cubicBezTo>
                  <a:cubicBezTo>
                    <a:pt x="35" y="0"/>
                    <a:pt x="31" y="13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43"/>
            <p:cNvSpPr>
              <a:spLocks/>
            </p:cNvSpPr>
            <p:nvPr/>
          </p:nvSpPr>
          <p:spPr bwMode="auto">
            <a:xfrm>
              <a:off x="5889625" y="4100513"/>
              <a:ext cx="50800" cy="134938"/>
            </a:xfrm>
            <a:custGeom>
              <a:avLst/>
              <a:gdLst>
                <a:gd name="T0" fmla="*/ 14 w 19"/>
                <a:gd name="T1" fmla="*/ 27 h 51"/>
                <a:gd name="T2" fmla="*/ 0 w 19"/>
                <a:gd name="T3" fmla="*/ 51 h 51"/>
                <a:gd name="T4" fmla="*/ 5 w 19"/>
                <a:gd name="T5" fmla="*/ 24 h 51"/>
                <a:gd name="T6" fmla="*/ 19 w 19"/>
                <a:gd name="T7" fmla="*/ 0 h 51"/>
                <a:gd name="T8" fmla="*/ 14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14" y="27"/>
                  </a:moveTo>
                  <a:cubicBezTo>
                    <a:pt x="9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41" name="图片 2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2" y="2467263"/>
            <a:ext cx="3638947" cy="36389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735386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3293534" y="2279650"/>
            <a:ext cx="3839897" cy="3671887"/>
            <a:chOff x="4716463" y="4200525"/>
            <a:chExt cx="2503487" cy="2393950"/>
          </a:xfrm>
        </p:grpSpPr>
        <p:sp>
          <p:nvSpPr>
            <p:cNvPr id="317" name="Oval 58"/>
            <p:cNvSpPr>
              <a:spLocks noChangeArrowheads="1"/>
            </p:cNvSpPr>
            <p:nvPr/>
          </p:nvSpPr>
          <p:spPr bwMode="auto">
            <a:xfrm>
              <a:off x="4716463" y="4200525"/>
              <a:ext cx="2390775" cy="2393950"/>
            </a:xfrm>
            <a:prstGeom prst="ellipse">
              <a:avLst/>
            </a:prstGeom>
            <a:solidFill>
              <a:srgbClr val="E23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/>
            </p:cNvSpPr>
            <p:nvPr/>
          </p:nvSpPr>
          <p:spPr bwMode="auto">
            <a:xfrm>
              <a:off x="4829175" y="4313238"/>
              <a:ext cx="2168525" cy="2168525"/>
            </a:xfrm>
            <a:custGeom>
              <a:avLst/>
              <a:gdLst>
                <a:gd name="T0" fmla="*/ 574 w 576"/>
                <a:gd name="T1" fmla="*/ 288 h 576"/>
                <a:gd name="T2" fmla="*/ 572 w 576"/>
                <a:gd name="T3" fmla="*/ 288 h 576"/>
                <a:gd name="T4" fmla="*/ 488 w 576"/>
                <a:gd name="T5" fmla="*/ 489 h 576"/>
                <a:gd name="T6" fmla="*/ 288 w 576"/>
                <a:gd name="T7" fmla="*/ 572 h 576"/>
                <a:gd name="T8" fmla="*/ 87 w 576"/>
                <a:gd name="T9" fmla="*/ 489 h 576"/>
                <a:gd name="T10" fmla="*/ 4 w 576"/>
                <a:gd name="T11" fmla="*/ 288 h 576"/>
                <a:gd name="T12" fmla="*/ 87 w 576"/>
                <a:gd name="T13" fmla="*/ 87 h 576"/>
                <a:gd name="T14" fmla="*/ 288 w 576"/>
                <a:gd name="T15" fmla="*/ 4 h 576"/>
                <a:gd name="T16" fmla="*/ 488 w 576"/>
                <a:gd name="T17" fmla="*/ 87 h 576"/>
                <a:gd name="T18" fmla="*/ 572 w 576"/>
                <a:gd name="T19" fmla="*/ 288 h 576"/>
                <a:gd name="T20" fmla="*/ 574 w 576"/>
                <a:gd name="T21" fmla="*/ 288 h 576"/>
                <a:gd name="T22" fmla="*/ 576 w 576"/>
                <a:gd name="T23" fmla="*/ 288 h 576"/>
                <a:gd name="T24" fmla="*/ 288 w 576"/>
                <a:gd name="T25" fmla="*/ 0 h 576"/>
                <a:gd name="T26" fmla="*/ 0 w 576"/>
                <a:gd name="T27" fmla="*/ 288 h 576"/>
                <a:gd name="T28" fmla="*/ 288 w 576"/>
                <a:gd name="T29" fmla="*/ 576 h 576"/>
                <a:gd name="T30" fmla="*/ 576 w 576"/>
                <a:gd name="T31" fmla="*/ 288 h 576"/>
                <a:gd name="T32" fmla="*/ 574 w 576"/>
                <a:gd name="T33" fmla="*/ 28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6" h="576">
                  <a:moveTo>
                    <a:pt x="574" y="288"/>
                  </a:moveTo>
                  <a:cubicBezTo>
                    <a:pt x="572" y="288"/>
                    <a:pt x="572" y="288"/>
                    <a:pt x="572" y="288"/>
                  </a:cubicBezTo>
                  <a:cubicBezTo>
                    <a:pt x="572" y="366"/>
                    <a:pt x="540" y="437"/>
                    <a:pt x="488" y="489"/>
                  </a:cubicBezTo>
                  <a:cubicBezTo>
                    <a:pt x="437" y="540"/>
                    <a:pt x="366" y="572"/>
                    <a:pt x="288" y="572"/>
                  </a:cubicBezTo>
                  <a:cubicBezTo>
                    <a:pt x="209" y="572"/>
                    <a:pt x="139" y="540"/>
                    <a:pt x="87" y="489"/>
                  </a:cubicBezTo>
                  <a:cubicBezTo>
                    <a:pt x="36" y="437"/>
                    <a:pt x="4" y="366"/>
                    <a:pt x="4" y="288"/>
                  </a:cubicBezTo>
                  <a:cubicBezTo>
                    <a:pt x="4" y="210"/>
                    <a:pt x="36" y="139"/>
                    <a:pt x="87" y="87"/>
                  </a:cubicBezTo>
                  <a:cubicBezTo>
                    <a:pt x="139" y="36"/>
                    <a:pt x="209" y="4"/>
                    <a:pt x="288" y="4"/>
                  </a:cubicBezTo>
                  <a:cubicBezTo>
                    <a:pt x="366" y="4"/>
                    <a:pt x="437" y="36"/>
                    <a:pt x="488" y="87"/>
                  </a:cubicBezTo>
                  <a:cubicBezTo>
                    <a:pt x="540" y="139"/>
                    <a:pt x="572" y="210"/>
                    <a:pt x="572" y="288"/>
                  </a:cubicBezTo>
                  <a:cubicBezTo>
                    <a:pt x="574" y="288"/>
                    <a:pt x="574" y="288"/>
                    <a:pt x="574" y="288"/>
                  </a:cubicBezTo>
                  <a:cubicBezTo>
                    <a:pt x="576" y="288"/>
                    <a:pt x="576" y="288"/>
                    <a:pt x="576" y="288"/>
                  </a:cubicBezTo>
                  <a:cubicBezTo>
                    <a:pt x="576" y="129"/>
                    <a:pt x="447" y="0"/>
                    <a:pt x="288" y="0"/>
                  </a:cubicBezTo>
                  <a:cubicBezTo>
                    <a:pt x="129" y="0"/>
                    <a:pt x="0" y="129"/>
                    <a:pt x="0" y="288"/>
                  </a:cubicBezTo>
                  <a:cubicBezTo>
                    <a:pt x="0" y="447"/>
                    <a:pt x="129" y="576"/>
                    <a:pt x="288" y="576"/>
                  </a:cubicBezTo>
                  <a:cubicBezTo>
                    <a:pt x="447" y="576"/>
                    <a:pt x="576" y="447"/>
                    <a:pt x="576" y="288"/>
                  </a:cubicBezTo>
                  <a:lnTo>
                    <a:pt x="574" y="288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>
              <a:off x="4716463" y="4200525"/>
              <a:ext cx="2390775" cy="2393950"/>
            </a:xfrm>
            <a:custGeom>
              <a:avLst/>
              <a:gdLst>
                <a:gd name="T0" fmla="*/ 318 w 635"/>
                <a:gd name="T1" fmla="*/ 12 h 636"/>
                <a:gd name="T2" fmla="*/ 623 w 635"/>
                <a:gd name="T3" fmla="*/ 318 h 636"/>
                <a:gd name="T4" fmla="*/ 318 w 635"/>
                <a:gd name="T5" fmla="*/ 624 h 636"/>
                <a:gd name="T6" fmla="*/ 12 w 635"/>
                <a:gd name="T7" fmla="*/ 318 h 636"/>
                <a:gd name="T8" fmla="*/ 318 w 635"/>
                <a:gd name="T9" fmla="*/ 12 h 636"/>
                <a:gd name="T10" fmla="*/ 318 w 635"/>
                <a:gd name="T11" fmla="*/ 0 h 636"/>
                <a:gd name="T12" fmla="*/ 0 w 635"/>
                <a:gd name="T13" fmla="*/ 318 h 636"/>
                <a:gd name="T14" fmla="*/ 318 w 635"/>
                <a:gd name="T15" fmla="*/ 636 h 636"/>
                <a:gd name="T16" fmla="*/ 635 w 635"/>
                <a:gd name="T17" fmla="*/ 318 h 636"/>
                <a:gd name="T18" fmla="*/ 318 w 635"/>
                <a:gd name="T1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636">
                  <a:moveTo>
                    <a:pt x="318" y="12"/>
                  </a:moveTo>
                  <a:cubicBezTo>
                    <a:pt x="486" y="12"/>
                    <a:pt x="623" y="150"/>
                    <a:pt x="623" y="318"/>
                  </a:cubicBezTo>
                  <a:cubicBezTo>
                    <a:pt x="623" y="486"/>
                    <a:pt x="486" y="624"/>
                    <a:pt x="318" y="624"/>
                  </a:cubicBezTo>
                  <a:cubicBezTo>
                    <a:pt x="149" y="624"/>
                    <a:pt x="12" y="486"/>
                    <a:pt x="12" y="318"/>
                  </a:cubicBezTo>
                  <a:cubicBezTo>
                    <a:pt x="12" y="150"/>
                    <a:pt x="149" y="12"/>
                    <a:pt x="318" y="12"/>
                  </a:cubicBezTo>
                  <a:moveTo>
                    <a:pt x="318" y="0"/>
                  </a:moveTo>
                  <a:cubicBezTo>
                    <a:pt x="142" y="0"/>
                    <a:pt x="0" y="143"/>
                    <a:pt x="0" y="318"/>
                  </a:cubicBezTo>
                  <a:cubicBezTo>
                    <a:pt x="0" y="493"/>
                    <a:pt x="142" y="636"/>
                    <a:pt x="318" y="636"/>
                  </a:cubicBezTo>
                  <a:cubicBezTo>
                    <a:pt x="493" y="636"/>
                    <a:pt x="635" y="493"/>
                    <a:pt x="635" y="318"/>
                  </a:cubicBezTo>
                  <a:cubicBezTo>
                    <a:pt x="635" y="143"/>
                    <a:pt x="493" y="0"/>
                    <a:pt x="318" y="0"/>
                  </a:cubicBez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Oval 61"/>
            <p:cNvSpPr>
              <a:spLocks noChangeArrowheads="1"/>
            </p:cNvSpPr>
            <p:nvPr/>
          </p:nvSpPr>
          <p:spPr bwMode="auto">
            <a:xfrm>
              <a:off x="4941888" y="4430713"/>
              <a:ext cx="1939925" cy="19351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/>
            </p:cNvSpPr>
            <p:nvPr/>
          </p:nvSpPr>
          <p:spPr bwMode="auto">
            <a:xfrm>
              <a:off x="5981700" y="5638800"/>
              <a:ext cx="1238250" cy="576263"/>
            </a:xfrm>
            <a:custGeom>
              <a:avLst/>
              <a:gdLst>
                <a:gd name="T0" fmla="*/ 0 w 329"/>
                <a:gd name="T1" fmla="*/ 117 h 153"/>
                <a:gd name="T2" fmla="*/ 6 w 329"/>
                <a:gd name="T3" fmla="*/ 116 h 153"/>
                <a:gd name="T4" fmla="*/ 12 w 329"/>
                <a:gd name="T5" fmla="*/ 114 h 153"/>
                <a:gd name="T6" fmla="*/ 25 w 329"/>
                <a:gd name="T7" fmla="*/ 111 h 153"/>
                <a:gd name="T8" fmla="*/ 50 w 329"/>
                <a:gd name="T9" fmla="*/ 104 h 153"/>
                <a:gd name="T10" fmla="*/ 75 w 329"/>
                <a:gd name="T11" fmla="*/ 94 h 153"/>
                <a:gd name="T12" fmla="*/ 98 w 329"/>
                <a:gd name="T13" fmla="*/ 83 h 153"/>
                <a:gd name="T14" fmla="*/ 121 w 329"/>
                <a:gd name="T15" fmla="*/ 70 h 153"/>
                <a:gd name="T16" fmla="*/ 141 w 329"/>
                <a:gd name="T17" fmla="*/ 55 h 153"/>
                <a:gd name="T18" fmla="*/ 161 w 329"/>
                <a:gd name="T19" fmla="*/ 37 h 153"/>
                <a:gd name="T20" fmla="*/ 185 w 329"/>
                <a:gd name="T21" fmla="*/ 16 h 153"/>
                <a:gd name="T22" fmla="*/ 216 w 329"/>
                <a:gd name="T23" fmla="*/ 3 h 153"/>
                <a:gd name="T24" fmla="*/ 250 w 329"/>
                <a:gd name="T25" fmla="*/ 2 h 153"/>
                <a:gd name="T26" fmla="*/ 281 w 329"/>
                <a:gd name="T27" fmla="*/ 16 h 153"/>
                <a:gd name="T28" fmla="*/ 304 w 329"/>
                <a:gd name="T29" fmla="*/ 37 h 153"/>
                <a:gd name="T30" fmla="*/ 326 w 329"/>
                <a:gd name="T31" fmla="*/ 93 h 153"/>
                <a:gd name="T32" fmla="*/ 316 w 329"/>
                <a:gd name="T33" fmla="*/ 150 h 153"/>
                <a:gd name="T34" fmla="*/ 288 w 329"/>
                <a:gd name="T35" fmla="*/ 52 h 153"/>
                <a:gd name="T36" fmla="*/ 246 w 329"/>
                <a:gd name="T37" fmla="*/ 31 h 153"/>
                <a:gd name="T38" fmla="*/ 205 w 329"/>
                <a:gd name="T39" fmla="*/ 44 h 153"/>
                <a:gd name="T40" fmla="*/ 188 w 329"/>
                <a:gd name="T41" fmla="*/ 61 h 153"/>
                <a:gd name="T42" fmla="*/ 167 w 329"/>
                <a:gd name="T43" fmla="*/ 83 h 153"/>
                <a:gd name="T44" fmla="*/ 118 w 329"/>
                <a:gd name="T45" fmla="*/ 120 h 153"/>
                <a:gd name="T46" fmla="*/ 63 w 329"/>
                <a:gd name="T47" fmla="*/ 143 h 153"/>
                <a:gd name="T48" fmla="*/ 33 w 329"/>
                <a:gd name="T49" fmla="*/ 150 h 153"/>
                <a:gd name="T50" fmla="*/ 18 w 329"/>
                <a:gd name="T51" fmla="*/ 152 h 153"/>
                <a:gd name="T52" fmla="*/ 11 w 329"/>
                <a:gd name="T53" fmla="*/ 152 h 153"/>
                <a:gd name="T54" fmla="*/ 2 w 329"/>
                <a:gd name="T55" fmla="*/ 153 h 153"/>
                <a:gd name="T56" fmla="*/ 0 w 329"/>
                <a:gd name="T5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9" h="153">
                  <a:moveTo>
                    <a:pt x="0" y="117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7" y="113"/>
                    <a:pt x="21" y="112"/>
                    <a:pt x="25" y="111"/>
                  </a:cubicBezTo>
                  <a:cubicBezTo>
                    <a:pt x="34" y="109"/>
                    <a:pt x="42" y="107"/>
                    <a:pt x="50" y="104"/>
                  </a:cubicBezTo>
                  <a:cubicBezTo>
                    <a:pt x="59" y="101"/>
                    <a:pt x="67" y="98"/>
                    <a:pt x="75" y="94"/>
                  </a:cubicBezTo>
                  <a:cubicBezTo>
                    <a:pt x="83" y="91"/>
                    <a:pt x="91" y="87"/>
                    <a:pt x="98" y="83"/>
                  </a:cubicBezTo>
                  <a:cubicBezTo>
                    <a:pt x="106" y="79"/>
                    <a:pt x="113" y="75"/>
                    <a:pt x="121" y="70"/>
                  </a:cubicBezTo>
                  <a:cubicBezTo>
                    <a:pt x="128" y="65"/>
                    <a:pt x="135" y="60"/>
                    <a:pt x="141" y="55"/>
                  </a:cubicBezTo>
                  <a:cubicBezTo>
                    <a:pt x="148" y="49"/>
                    <a:pt x="154" y="43"/>
                    <a:pt x="161" y="37"/>
                  </a:cubicBezTo>
                  <a:cubicBezTo>
                    <a:pt x="168" y="30"/>
                    <a:pt x="176" y="22"/>
                    <a:pt x="185" y="16"/>
                  </a:cubicBezTo>
                  <a:cubicBezTo>
                    <a:pt x="194" y="10"/>
                    <a:pt x="205" y="5"/>
                    <a:pt x="216" y="3"/>
                  </a:cubicBezTo>
                  <a:cubicBezTo>
                    <a:pt x="227" y="0"/>
                    <a:pt x="239" y="0"/>
                    <a:pt x="250" y="2"/>
                  </a:cubicBezTo>
                  <a:cubicBezTo>
                    <a:pt x="261" y="5"/>
                    <a:pt x="272" y="9"/>
                    <a:pt x="281" y="16"/>
                  </a:cubicBezTo>
                  <a:cubicBezTo>
                    <a:pt x="290" y="22"/>
                    <a:pt x="297" y="29"/>
                    <a:pt x="304" y="37"/>
                  </a:cubicBezTo>
                  <a:cubicBezTo>
                    <a:pt x="317" y="54"/>
                    <a:pt x="324" y="73"/>
                    <a:pt x="326" y="93"/>
                  </a:cubicBezTo>
                  <a:cubicBezTo>
                    <a:pt x="329" y="113"/>
                    <a:pt x="325" y="133"/>
                    <a:pt x="316" y="150"/>
                  </a:cubicBezTo>
                  <a:cubicBezTo>
                    <a:pt x="325" y="113"/>
                    <a:pt x="312" y="75"/>
                    <a:pt x="288" y="52"/>
                  </a:cubicBezTo>
                  <a:cubicBezTo>
                    <a:pt x="276" y="40"/>
                    <a:pt x="260" y="32"/>
                    <a:pt x="246" y="31"/>
                  </a:cubicBezTo>
                  <a:cubicBezTo>
                    <a:pt x="231" y="30"/>
                    <a:pt x="217" y="35"/>
                    <a:pt x="205" y="44"/>
                  </a:cubicBezTo>
                  <a:cubicBezTo>
                    <a:pt x="198" y="49"/>
                    <a:pt x="193" y="55"/>
                    <a:pt x="188" y="61"/>
                  </a:cubicBezTo>
                  <a:cubicBezTo>
                    <a:pt x="181" y="69"/>
                    <a:pt x="174" y="76"/>
                    <a:pt x="167" y="83"/>
                  </a:cubicBezTo>
                  <a:cubicBezTo>
                    <a:pt x="152" y="97"/>
                    <a:pt x="136" y="110"/>
                    <a:pt x="118" y="120"/>
                  </a:cubicBezTo>
                  <a:cubicBezTo>
                    <a:pt x="101" y="129"/>
                    <a:pt x="82" y="137"/>
                    <a:pt x="63" y="143"/>
                  </a:cubicBezTo>
                  <a:cubicBezTo>
                    <a:pt x="53" y="146"/>
                    <a:pt x="43" y="148"/>
                    <a:pt x="33" y="150"/>
                  </a:cubicBezTo>
                  <a:cubicBezTo>
                    <a:pt x="28" y="151"/>
                    <a:pt x="23" y="151"/>
                    <a:pt x="18" y="152"/>
                  </a:cubicBezTo>
                  <a:cubicBezTo>
                    <a:pt x="16" y="152"/>
                    <a:pt x="13" y="152"/>
                    <a:pt x="11" y="152"/>
                  </a:cubicBezTo>
                  <a:cubicBezTo>
                    <a:pt x="8" y="152"/>
                    <a:pt x="6" y="153"/>
                    <a:pt x="2" y="153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Oval 63"/>
            <p:cNvSpPr>
              <a:spLocks noChangeArrowheads="1"/>
            </p:cNvSpPr>
            <p:nvPr/>
          </p:nvSpPr>
          <p:spPr bwMode="auto">
            <a:xfrm>
              <a:off x="5265738" y="4779964"/>
              <a:ext cx="1344612" cy="175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/>
            </p:cNvSpPr>
            <p:nvPr/>
          </p:nvSpPr>
          <p:spPr bwMode="auto">
            <a:xfrm>
              <a:off x="5257800" y="5592763"/>
              <a:ext cx="1355725" cy="976313"/>
            </a:xfrm>
            <a:custGeom>
              <a:avLst/>
              <a:gdLst>
                <a:gd name="T0" fmla="*/ 7 w 360"/>
                <a:gd name="T1" fmla="*/ 0 h 393"/>
                <a:gd name="T2" fmla="*/ 0 w 360"/>
                <a:gd name="T3" fmla="*/ 87 h 393"/>
                <a:gd name="T4" fmla="*/ 180 w 360"/>
                <a:gd name="T5" fmla="*/ 393 h 393"/>
                <a:gd name="T6" fmla="*/ 360 w 360"/>
                <a:gd name="T7" fmla="*/ 87 h 393"/>
                <a:gd name="T8" fmla="*/ 353 w 360"/>
                <a:gd name="T9" fmla="*/ 0 h 393"/>
                <a:gd name="T10" fmla="*/ 7 w 360"/>
                <a:gd name="T1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393">
                  <a:moveTo>
                    <a:pt x="7" y="0"/>
                  </a:moveTo>
                  <a:cubicBezTo>
                    <a:pt x="3" y="28"/>
                    <a:pt x="0" y="57"/>
                    <a:pt x="0" y="87"/>
                  </a:cubicBezTo>
                  <a:cubicBezTo>
                    <a:pt x="0" y="256"/>
                    <a:pt x="81" y="393"/>
                    <a:pt x="180" y="393"/>
                  </a:cubicBezTo>
                  <a:cubicBezTo>
                    <a:pt x="279" y="393"/>
                    <a:pt x="360" y="256"/>
                    <a:pt x="360" y="87"/>
                  </a:cubicBezTo>
                  <a:cubicBezTo>
                    <a:pt x="360" y="57"/>
                    <a:pt x="357" y="28"/>
                    <a:pt x="353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72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65"/>
            <p:cNvSpPr>
              <a:spLocks noChangeArrowheads="1"/>
            </p:cNvSpPr>
            <p:nvPr/>
          </p:nvSpPr>
          <p:spPr bwMode="auto">
            <a:xfrm>
              <a:off x="5932488" y="5592763"/>
              <a:ext cx="41275" cy="806450"/>
            </a:xfrm>
            <a:prstGeom prst="rect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/>
            </p:cNvSpPr>
            <p:nvPr/>
          </p:nvSpPr>
          <p:spPr bwMode="auto">
            <a:xfrm>
              <a:off x="6162675" y="4403725"/>
              <a:ext cx="757237" cy="793750"/>
            </a:xfrm>
            <a:custGeom>
              <a:avLst/>
              <a:gdLst>
                <a:gd name="T0" fmla="*/ 153 w 201"/>
                <a:gd name="T1" fmla="*/ 172 h 211"/>
                <a:gd name="T2" fmla="*/ 15 w 201"/>
                <a:gd name="T3" fmla="*/ 162 h 211"/>
                <a:gd name="T4" fmla="*/ 50 w 201"/>
                <a:gd name="T5" fmla="*/ 29 h 211"/>
                <a:gd name="T6" fmla="*/ 173 w 201"/>
                <a:gd name="T7" fmla="*/ 49 h 211"/>
                <a:gd name="T8" fmla="*/ 153 w 201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11">
                  <a:moveTo>
                    <a:pt x="153" y="172"/>
                  </a:moveTo>
                  <a:cubicBezTo>
                    <a:pt x="100" y="211"/>
                    <a:pt x="15" y="162"/>
                    <a:pt x="15" y="162"/>
                  </a:cubicBezTo>
                  <a:cubicBezTo>
                    <a:pt x="15" y="162"/>
                    <a:pt x="0" y="64"/>
                    <a:pt x="50" y="29"/>
                  </a:cubicBezTo>
                  <a:cubicBezTo>
                    <a:pt x="90" y="0"/>
                    <a:pt x="145" y="9"/>
                    <a:pt x="173" y="49"/>
                  </a:cubicBezTo>
                  <a:cubicBezTo>
                    <a:pt x="201" y="88"/>
                    <a:pt x="192" y="143"/>
                    <a:pt x="153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>
              <a:off x="6316663" y="4576763"/>
              <a:ext cx="428625" cy="447675"/>
            </a:xfrm>
            <a:custGeom>
              <a:avLst/>
              <a:gdLst>
                <a:gd name="T0" fmla="*/ 86 w 114"/>
                <a:gd name="T1" fmla="*/ 97 h 119"/>
                <a:gd name="T2" fmla="*/ 8 w 114"/>
                <a:gd name="T3" fmla="*/ 92 h 119"/>
                <a:gd name="T4" fmla="*/ 28 w 114"/>
                <a:gd name="T5" fmla="*/ 16 h 119"/>
                <a:gd name="T6" fmla="*/ 98 w 114"/>
                <a:gd name="T7" fmla="*/ 28 h 119"/>
                <a:gd name="T8" fmla="*/ 86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86" y="97"/>
                  </a:moveTo>
                  <a:cubicBezTo>
                    <a:pt x="56" y="119"/>
                    <a:pt x="8" y="92"/>
                    <a:pt x="8" y="92"/>
                  </a:cubicBezTo>
                  <a:cubicBezTo>
                    <a:pt x="8" y="92"/>
                    <a:pt x="0" y="36"/>
                    <a:pt x="28" y="16"/>
                  </a:cubicBezTo>
                  <a:cubicBezTo>
                    <a:pt x="51" y="0"/>
                    <a:pt x="82" y="5"/>
                    <a:pt x="98" y="28"/>
                  </a:cubicBezTo>
                  <a:cubicBezTo>
                    <a:pt x="114" y="50"/>
                    <a:pt x="108" y="81"/>
                    <a:pt x="86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>
              <a:off x="4968875" y="4403725"/>
              <a:ext cx="760412" cy="793750"/>
            </a:xfrm>
            <a:custGeom>
              <a:avLst/>
              <a:gdLst>
                <a:gd name="T0" fmla="*/ 49 w 202"/>
                <a:gd name="T1" fmla="*/ 172 h 211"/>
                <a:gd name="T2" fmla="*/ 187 w 202"/>
                <a:gd name="T3" fmla="*/ 162 h 211"/>
                <a:gd name="T4" fmla="*/ 151 w 202"/>
                <a:gd name="T5" fmla="*/ 29 h 211"/>
                <a:gd name="T6" fmla="*/ 29 w 202"/>
                <a:gd name="T7" fmla="*/ 49 h 211"/>
                <a:gd name="T8" fmla="*/ 49 w 202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11">
                  <a:moveTo>
                    <a:pt x="49" y="172"/>
                  </a:moveTo>
                  <a:cubicBezTo>
                    <a:pt x="102" y="211"/>
                    <a:pt x="187" y="162"/>
                    <a:pt x="187" y="162"/>
                  </a:cubicBezTo>
                  <a:cubicBezTo>
                    <a:pt x="187" y="162"/>
                    <a:pt x="202" y="64"/>
                    <a:pt x="151" y="29"/>
                  </a:cubicBezTo>
                  <a:cubicBezTo>
                    <a:pt x="112" y="0"/>
                    <a:pt x="57" y="9"/>
                    <a:pt x="29" y="49"/>
                  </a:cubicBezTo>
                  <a:cubicBezTo>
                    <a:pt x="0" y="88"/>
                    <a:pt x="10" y="143"/>
                    <a:pt x="49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>
              <a:off x="5145088" y="4576763"/>
              <a:ext cx="430212" cy="447675"/>
            </a:xfrm>
            <a:custGeom>
              <a:avLst/>
              <a:gdLst>
                <a:gd name="T0" fmla="*/ 28 w 114"/>
                <a:gd name="T1" fmla="*/ 97 h 119"/>
                <a:gd name="T2" fmla="*/ 106 w 114"/>
                <a:gd name="T3" fmla="*/ 92 h 119"/>
                <a:gd name="T4" fmla="*/ 86 w 114"/>
                <a:gd name="T5" fmla="*/ 16 h 119"/>
                <a:gd name="T6" fmla="*/ 16 w 114"/>
                <a:gd name="T7" fmla="*/ 28 h 119"/>
                <a:gd name="T8" fmla="*/ 28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28" y="97"/>
                  </a:moveTo>
                  <a:cubicBezTo>
                    <a:pt x="58" y="119"/>
                    <a:pt x="106" y="92"/>
                    <a:pt x="106" y="92"/>
                  </a:cubicBezTo>
                  <a:cubicBezTo>
                    <a:pt x="106" y="92"/>
                    <a:pt x="114" y="36"/>
                    <a:pt x="86" y="16"/>
                  </a:cubicBezTo>
                  <a:cubicBezTo>
                    <a:pt x="63" y="0"/>
                    <a:pt x="32" y="5"/>
                    <a:pt x="16" y="28"/>
                  </a:cubicBezTo>
                  <a:cubicBezTo>
                    <a:pt x="0" y="50"/>
                    <a:pt x="6" y="81"/>
                    <a:pt x="28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>
              <a:off x="5819775" y="5265738"/>
              <a:ext cx="319087" cy="230188"/>
            </a:xfrm>
            <a:custGeom>
              <a:avLst/>
              <a:gdLst>
                <a:gd name="T0" fmla="*/ 85 w 85"/>
                <a:gd name="T1" fmla="*/ 0 h 61"/>
                <a:gd name="T2" fmla="*/ 42 w 85"/>
                <a:gd name="T3" fmla="*/ 61 h 61"/>
                <a:gd name="T4" fmla="*/ 0 w 85"/>
                <a:gd name="T5" fmla="*/ 0 h 61"/>
                <a:gd name="T6" fmla="*/ 85 w 85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61">
                  <a:moveTo>
                    <a:pt x="85" y="0"/>
                  </a:moveTo>
                  <a:cubicBezTo>
                    <a:pt x="85" y="34"/>
                    <a:pt x="66" y="61"/>
                    <a:pt x="42" y="61"/>
                  </a:cubicBezTo>
                  <a:cubicBezTo>
                    <a:pt x="19" y="61"/>
                    <a:pt x="0" y="34"/>
                    <a:pt x="0" y="0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/>
            </p:cNvSpPr>
            <p:nvPr/>
          </p:nvSpPr>
          <p:spPr bwMode="auto">
            <a:xfrm>
              <a:off x="5883275" y="5265738"/>
              <a:ext cx="180975" cy="188913"/>
            </a:xfrm>
            <a:custGeom>
              <a:avLst/>
              <a:gdLst>
                <a:gd name="T0" fmla="*/ 40 w 48"/>
                <a:gd name="T1" fmla="*/ 43 h 50"/>
                <a:gd name="T2" fmla="*/ 32 w 48"/>
                <a:gd name="T3" fmla="*/ 47 h 50"/>
                <a:gd name="T4" fmla="*/ 17 w 48"/>
                <a:gd name="T5" fmla="*/ 47 h 50"/>
                <a:gd name="T6" fmla="*/ 8 w 48"/>
                <a:gd name="T7" fmla="*/ 42 h 50"/>
                <a:gd name="T8" fmla="*/ 0 w 48"/>
                <a:gd name="T9" fmla="*/ 28 h 50"/>
                <a:gd name="T10" fmla="*/ 0 w 48"/>
                <a:gd name="T11" fmla="*/ 0 h 50"/>
                <a:gd name="T12" fmla="*/ 48 w 48"/>
                <a:gd name="T13" fmla="*/ 0 h 50"/>
                <a:gd name="T14" fmla="*/ 48 w 48"/>
                <a:gd name="T15" fmla="*/ 29 h 50"/>
                <a:gd name="T16" fmla="*/ 40 w 48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40" y="43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27" y="50"/>
                    <a:pt x="21" y="50"/>
                    <a:pt x="17" y="47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5"/>
                    <a:pt x="45" y="40"/>
                    <a:pt x="4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/>
            </p:cNvSpPr>
            <p:nvPr/>
          </p:nvSpPr>
          <p:spPr bwMode="auto">
            <a:xfrm>
              <a:off x="5965825" y="5265738"/>
              <a:ext cx="11112" cy="188913"/>
            </a:xfrm>
            <a:custGeom>
              <a:avLst/>
              <a:gdLst>
                <a:gd name="T0" fmla="*/ 3 w 3"/>
                <a:gd name="T1" fmla="*/ 43 h 50"/>
                <a:gd name="T2" fmla="*/ 2 w 3"/>
                <a:gd name="T3" fmla="*/ 47 h 50"/>
                <a:gd name="T4" fmla="*/ 1 w 3"/>
                <a:gd name="T5" fmla="*/ 47 h 50"/>
                <a:gd name="T6" fmla="*/ 1 w 3"/>
                <a:gd name="T7" fmla="*/ 42 h 50"/>
                <a:gd name="T8" fmla="*/ 0 w 3"/>
                <a:gd name="T9" fmla="*/ 28 h 50"/>
                <a:gd name="T10" fmla="*/ 0 w 3"/>
                <a:gd name="T11" fmla="*/ 0 h 50"/>
                <a:gd name="T12" fmla="*/ 3 w 3"/>
                <a:gd name="T13" fmla="*/ 0 h 50"/>
                <a:gd name="T14" fmla="*/ 3 w 3"/>
                <a:gd name="T15" fmla="*/ 29 h 50"/>
                <a:gd name="T16" fmla="*/ 3 w 3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0">
                  <a:moveTo>
                    <a:pt x="3" y="43"/>
                  </a:moveTo>
                  <a:cubicBezTo>
                    <a:pt x="2" y="47"/>
                    <a:pt x="2" y="47"/>
                    <a:pt x="2" y="47"/>
                  </a:cubicBezTo>
                  <a:cubicBezTo>
                    <a:pt x="2" y="50"/>
                    <a:pt x="2" y="50"/>
                    <a:pt x="1" y="47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5"/>
                    <a:pt x="3" y="40"/>
                    <a:pt x="3" y="43"/>
                  </a:cubicBezTo>
                  <a:close/>
                </a:path>
              </a:pathLst>
            </a:custGeom>
            <a:solidFill>
              <a:srgbClr val="9B1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3"/>
            <p:cNvSpPr>
              <a:spLocks/>
            </p:cNvSpPr>
            <p:nvPr/>
          </p:nvSpPr>
          <p:spPr bwMode="auto">
            <a:xfrm>
              <a:off x="5905500" y="5130800"/>
              <a:ext cx="147637" cy="93663"/>
            </a:xfrm>
            <a:custGeom>
              <a:avLst/>
              <a:gdLst>
                <a:gd name="T0" fmla="*/ 25 w 39"/>
                <a:gd name="T1" fmla="*/ 22 h 25"/>
                <a:gd name="T2" fmla="*/ 34 w 39"/>
                <a:gd name="T3" fmla="*/ 13 h 25"/>
                <a:gd name="T4" fmla="*/ 28 w 39"/>
                <a:gd name="T5" fmla="*/ 0 h 25"/>
                <a:gd name="T6" fmla="*/ 10 w 39"/>
                <a:gd name="T7" fmla="*/ 0 h 25"/>
                <a:gd name="T8" fmla="*/ 5 w 39"/>
                <a:gd name="T9" fmla="*/ 13 h 25"/>
                <a:gd name="T10" fmla="*/ 14 w 39"/>
                <a:gd name="T11" fmla="*/ 22 h 25"/>
                <a:gd name="T12" fmla="*/ 25 w 39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25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9" y="8"/>
                    <a:pt x="35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8"/>
                    <a:pt x="5" y="1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5"/>
                    <a:pt x="22" y="25"/>
                    <a:pt x="25" y="22"/>
                  </a:cubicBezTo>
                  <a:close/>
                </a:path>
              </a:pathLst>
            </a:custGeom>
            <a:solidFill>
              <a:srgbClr val="B92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4"/>
            <p:cNvSpPr>
              <a:spLocks/>
            </p:cNvSpPr>
            <p:nvPr/>
          </p:nvSpPr>
          <p:spPr bwMode="auto">
            <a:xfrm>
              <a:off x="5619750" y="5084763"/>
              <a:ext cx="203200" cy="101600"/>
            </a:xfrm>
            <a:custGeom>
              <a:avLst/>
              <a:gdLst>
                <a:gd name="T0" fmla="*/ 54 w 54"/>
                <a:gd name="T1" fmla="*/ 27 h 27"/>
                <a:gd name="T2" fmla="*/ 46 w 54"/>
                <a:gd name="T3" fmla="*/ 27 h 27"/>
                <a:gd name="T4" fmla="*/ 27 w 54"/>
                <a:gd name="T5" fmla="*/ 8 h 27"/>
                <a:gd name="T6" fmla="*/ 8 w 54"/>
                <a:gd name="T7" fmla="*/ 27 h 27"/>
                <a:gd name="T8" fmla="*/ 0 w 54"/>
                <a:gd name="T9" fmla="*/ 27 h 27"/>
                <a:gd name="T10" fmla="*/ 27 w 54"/>
                <a:gd name="T11" fmla="*/ 0 h 27"/>
                <a:gd name="T12" fmla="*/ 54 w 5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16"/>
                    <a:pt x="37" y="8"/>
                    <a:pt x="27" y="8"/>
                  </a:cubicBezTo>
                  <a:cubicBezTo>
                    <a:pt x="17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5"/>
            <p:cNvSpPr>
              <a:spLocks/>
            </p:cNvSpPr>
            <p:nvPr/>
          </p:nvSpPr>
          <p:spPr bwMode="auto">
            <a:xfrm>
              <a:off x="6108700" y="5084763"/>
              <a:ext cx="200025" cy="101600"/>
            </a:xfrm>
            <a:custGeom>
              <a:avLst/>
              <a:gdLst>
                <a:gd name="T0" fmla="*/ 53 w 53"/>
                <a:gd name="T1" fmla="*/ 27 h 27"/>
                <a:gd name="T2" fmla="*/ 45 w 53"/>
                <a:gd name="T3" fmla="*/ 27 h 27"/>
                <a:gd name="T4" fmla="*/ 27 w 53"/>
                <a:gd name="T5" fmla="*/ 8 h 27"/>
                <a:gd name="T6" fmla="*/ 8 w 53"/>
                <a:gd name="T7" fmla="*/ 27 h 27"/>
                <a:gd name="T8" fmla="*/ 0 w 53"/>
                <a:gd name="T9" fmla="*/ 27 h 27"/>
                <a:gd name="T10" fmla="*/ 27 w 53"/>
                <a:gd name="T11" fmla="*/ 0 h 27"/>
                <a:gd name="T12" fmla="*/ 53 w 5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7">
                  <a:moveTo>
                    <a:pt x="53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16"/>
                    <a:pt x="37" y="8"/>
                    <a:pt x="27" y="8"/>
                  </a:cubicBezTo>
                  <a:cubicBezTo>
                    <a:pt x="16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76"/>
            <p:cNvSpPr>
              <a:spLocks noChangeArrowheads="1"/>
            </p:cNvSpPr>
            <p:nvPr/>
          </p:nvSpPr>
          <p:spPr bwMode="auto">
            <a:xfrm>
              <a:off x="5803900" y="57626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Rectangle 77"/>
            <p:cNvSpPr>
              <a:spLocks noChangeArrowheads="1"/>
            </p:cNvSpPr>
            <p:nvPr/>
          </p:nvSpPr>
          <p:spPr bwMode="auto">
            <a:xfrm>
              <a:off x="5803900" y="588327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Rectangle 78"/>
            <p:cNvSpPr>
              <a:spLocks noChangeArrowheads="1"/>
            </p:cNvSpPr>
            <p:nvPr/>
          </p:nvSpPr>
          <p:spPr bwMode="auto">
            <a:xfrm>
              <a:off x="5803900" y="60039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79"/>
            <p:cNvSpPr>
              <a:spLocks noChangeArrowheads="1"/>
            </p:cNvSpPr>
            <p:nvPr/>
          </p:nvSpPr>
          <p:spPr bwMode="auto">
            <a:xfrm>
              <a:off x="5235575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Rectangle 80"/>
            <p:cNvSpPr>
              <a:spLocks noChangeArrowheads="1"/>
            </p:cNvSpPr>
            <p:nvPr/>
          </p:nvSpPr>
          <p:spPr bwMode="auto">
            <a:xfrm>
              <a:off x="5981700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81"/>
            <p:cNvSpPr>
              <a:spLocks/>
            </p:cNvSpPr>
            <p:nvPr/>
          </p:nvSpPr>
          <p:spPr bwMode="auto">
            <a:xfrm>
              <a:off x="5724525" y="4603750"/>
              <a:ext cx="487362" cy="274638"/>
            </a:xfrm>
            <a:custGeom>
              <a:avLst/>
              <a:gdLst>
                <a:gd name="T0" fmla="*/ 59 w 129"/>
                <a:gd name="T1" fmla="*/ 0 h 73"/>
                <a:gd name="T2" fmla="*/ 0 w 129"/>
                <a:gd name="T3" fmla="*/ 62 h 73"/>
                <a:gd name="T4" fmla="*/ 56 w 129"/>
                <a:gd name="T5" fmla="*/ 47 h 73"/>
                <a:gd name="T6" fmla="*/ 129 w 129"/>
                <a:gd name="T7" fmla="*/ 73 h 73"/>
                <a:gd name="T8" fmla="*/ 129 w 129"/>
                <a:gd name="T9" fmla="*/ 73 h 73"/>
                <a:gd name="T10" fmla="*/ 59 w 129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73">
                  <a:moveTo>
                    <a:pt x="59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7" y="52"/>
                    <a:pt x="36" y="47"/>
                    <a:pt x="56" y="47"/>
                  </a:cubicBezTo>
                  <a:cubicBezTo>
                    <a:pt x="82" y="47"/>
                    <a:pt x="107" y="56"/>
                    <a:pt x="129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82"/>
            <p:cNvSpPr>
              <a:spLocks/>
            </p:cNvSpPr>
            <p:nvPr/>
          </p:nvSpPr>
          <p:spPr bwMode="auto">
            <a:xfrm>
              <a:off x="5586413" y="4779963"/>
              <a:ext cx="719137" cy="328613"/>
            </a:xfrm>
            <a:custGeom>
              <a:avLst/>
              <a:gdLst>
                <a:gd name="T0" fmla="*/ 93 w 191"/>
                <a:gd name="T1" fmla="*/ 0 h 87"/>
                <a:gd name="T2" fmla="*/ 37 w 191"/>
                <a:gd name="T3" fmla="*/ 15 h 87"/>
                <a:gd name="T4" fmla="*/ 25 w 191"/>
                <a:gd name="T5" fmla="*/ 27 h 87"/>
                <a:gd name="T6" fmla="*/ 23 w 191"/>
                <a:gd name="T7" fmla="*/ 62 h 87"/>
                <a:gd name="T8" fmla="*/ 0 w 191"/>
                <a:gd name="T9" fmla="*/ 73 h 87"/>
                <a:gd name="T10" fmla="*/ 33 w 191"/>
                <a:gd name="T11" fmla="*/ 81 h 87"/>
                <a:gd name="T12" fmla="*/ 36 w 191"/>
                <a:gd name="T13" fmla="*/ 81 h 87"/>
                <a:gd name="T14" fmla="*/ 47 w 191"/>
                <a:gd name="T15" fmla="*/ 83 h 87"/>
                <a:gd name="T16" fmla="*/ 93 w 191"/>
                <a:gd name="T17" fmla="*/ 87 h 87"/>
                <a:gd name="T18" fmla="*/ 191 w 191"/>
                <a:gd name="T19" fmla="*/ 73 h 87"/>
                <a:gd name="T20" fmla="*/ 168 w 191"/>
                <a:gd name="T21" fmla="*/ 62 h 87"/>
                <a:gd name="T22" fmla="*/ 166 w 191"/>
                <a:gd name="T23" fmla="*/ 26 h 87"/>
                <a:gd name="T24" fmla="*/ 93 w 191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7">
                  <a:moveTo>
                    <a:pt x="93" y="0"/>
                  </a:moveTo>
                  <a:cubicBezTo>
                    <a:pt x="73" y="0"/>
                    <a:pt x="54" y="5"/>
                    <a:pt x="37" y="15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47"/>
                    <a:pt x="23" y="62"/>
                    <a:pt x="23" y="62"/>
                  </a:cubicBezTo>
                  <a:cubicBezTo>
                    <a:pt x="23" y="62"/>
                    <a:pt x="14" y="68"/>
                    <a:pt x="0" y="73"/>
                  </a:cubicBezTo>
                  <a:cubicBezTo>
                    <a:pt x="11" y="76"/>
                    <a:pt x="22" y="79"/>
                    <a:pt x="33" y="81"/>
                  </a:cubicBezTo>
                  <a:cubicBezTo>
                    <a:pt x="34" y="81"/>
                    <a:pt x="35" y="81"/>
                    <a:pt x="36" y="81"/>
                  </a:cubicBezTo>
                  <a:cubicBezTo>
                    <a:pt x="40" y="81"/>
                    <a:pt x="44" y="82"/>
                    <a:pt x="47" y="83"/>
                  </a:cubicBezTo>
                  <a:cubicBezTo>
                    <a:pt x="63" y="86"/>
                    <a:pt x="78" y="87"/>
                    <a:pt x="93" y="87"/>
                  </a:cubicBezTo>
                  <a:cubicBezTo>
                    <a:pt x="126" y="87"/>
                    <a:pt x="158" y="82"/>
                    <a:pt x="191" y="73"/>
                  </a:cubicBezTo>
                  <a:cubicBezTo>
                    <a:pt x="177" y="68"/>
                    <a:pt x="168" y="62"/>
                    <a:pt x="168" y="62"/>
                  </a:cubicBezTo>
                  <a:cubicBezTo>
                    <a:pt x="168" y="62"/>
                    <a:pt x="165" y="47"/>
                    <a:pt x="166" y="26"/>
                  </a:cubicBezTo>
                  <a:cubicBezTo>
                    <a:pt x="144" y="9"/>
                    <a:pt x="119" y="0"/>
                    <a:pt x="93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83"/>
            <p:cNvSpPr>
              <a:spLocks/>
            </p:cNvSpPr>
            <p:nvPr/>
          </p:nvSpPr>
          <p:spPr bwMode="auto">
            <a:xfrm>
              <a:off x="6207125" y="4878388"/>
              <a:ext cx="158750" cy="176213"/>
            </a:xfrm>
            <a:custGeom>
              <a:avLst/>
              <a:gdLst>
                <a:gd name="T0" fmla="*/ 1 w 42"/>
                <a:gd name="T1" fmla="*/ 0 h 47"/>
                <a:gd name="T2" fmla="*/ 1 w 42"/>
                <a:gd name="T3" fmla="*/ 0 h 47"/>
                <a:gd name="T4" fmla="*/ 3 w 42"/>
                <a:gd name="T5" fmla="*/ 36 h 47"/>
                <a:gd name="T6" fmla="*/ 26 w 42"/>
                <a:gd name="T7" fmla="*/ 47 h 47"/>
                <a:gd name="T8" fmla="*/ 42 w 42"/>
                <a:gd name="T9" fmla="*/ 43 h 47"/>
                <a:gd name="T10" fmla="*/ 1 w 4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3" y="36"/>
                    <a:pt x="3" y="36"/>
                  </a:cubicBezTo>
                  <a:cubicBezTo>
                    <a:pt x="3" y="36"/>
                    <a:pt x="12" y="42"/>
                    <a:pt x="26" y="47"/>
                  </a:cubicBezTo>
                  <a:cubicBezTo>
                    <a:pt x="31" y="46"/>
                    <a:pt x="36" y="44"/>
                    <a:pt x="42" y="4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84"/>
            <p:cNvSpPr>
              <a:spLocks/>
            </p:cNvSpPr>
            <p:nvPr/>
          </p:nvSpPr>
          <p:spPr bwMode="auto">
            <a:xfrm>
              <a:off x="5529263" y="4881563"/>
              <a:ext cx="150812" cy="173038"/>
            </a:xfrm>
            <a:custGeom>
              <a:avLst/>
              <a:gdLst>
                <a:gd name="T0" fmla="*/ 40 w 40"/>
                <a:gd name="T1" fmla="*/ 0 h 46"/>
                <a:gd name="T2" fmla="*/ 0 w 40"/>
                <a:gd name="T3" fmla="*/ 42 h 46"/>
                <a:gd name="T4" fmla="*/ 15 w 40"/>
                <a:gd name="T5" fmla="*/ 46 h 46"/>
                <a:gd name="T6" fmla="*/ 38 w 40"/>
                <a:gd name="T7" fmla="*/ 35 h 46"/>
                <a:gd name="T8" fmla="*/ 4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4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" y="43"/>
                    <a:pt x="10" y="45"/>
                    <a:pt x="15" y="46"/>
                  </a:cubicBezTo>
                  <a:cubicBezTo>
                    <a:pt x="29" y="41"/>
                    <a:pt x="38" y="35"/>
                    <a:pt x="38" y="35"/>
                  </a:cubicBezTo>
                  <a:cubicBezTo>
                    <a:pt x="38" y="35"/>
                    <a:pt x="40" y="20"/>
                    <a:pt x="40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85"/>
            <p:cNvSpPr>
              <a:spLocks/>
            </p:cNvSpPr>
            <p:nvPr/>
          </p:nvSpPr>
          <p:spPr bwMode="auto">
            <a:xfrm>
              <a:off x="5710238" y="5084763"/>
              <a:ext cx="52387" cy="7938"/>
            </a:xfrm>
            <a:custGeom>
              <a:avLst/>
              <a:gdLst>
                <a:gd name="T0" fmla="*/ 3 w 14"/>
                <a:gd name="T1" fmla="*/ 0 h 2"/>
                <a:gd name="T2" fmla="*/ 0 w 14"/>
                <a:gd name="T3" fmla="*/ 0 h 2"/>
                <a:gd name="T4" fmla="*/ 14 w 14"/>
                <a:gd name="T5" fmla="*/ 2 h 2"/>
                <a:gd name="T6" fmla="*/ 3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1"/>
                    <a:pt x="10" y="2"/>
                    <a:pt x="14" y="2"/>
                  </a:cubicBezTo>
                  <a:cubicBezTo>
                    <a:pt x="11" y="1"/>
                    <a:pt x="7" y="0"/>
                    <a:pt x="3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86"/>
            <p:cNvSpPr>
              <a:spLocks/>
            </p:cNvSpPr>
            <p:nvPr/>
          </p:nvSpPr>
          <p:spPr bwMode="auto">
            <a:xfrm>
              <a:off x="5457825" y="4603750"/>
              <a:ext cx="979487" cy="469900"/>
            </a:xfrm>
            <a:custGeom>
              <a:avLst/>
              <a:gdLst>
                <a:gd name="T0" fmla="*/ 130 w 260"/>
                <a:gd name="T1" fmla="*/ 0 h 125"/>
                <a:gd name="T2" fmla="*/ 0 w 260"/>
                <a:gd name="T3" fmla="*/ 116 h 125"/>
                <a:gd name="T4" fmla="*/ 260 w 260"/>
                <a:gd name="T5" fmla="*/ 116 h 125"/>
                <a:gd name="T6" fmla="*/ 130 w 260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125">
                  <a:moveTo>
                    <a:pt x="130" y="0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87" y="125"/>
                    <a:pt x="173" y="125"/>
                    <a:pt x="260" y="116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87"/>
            <p:cNvSpPr>
              <a:spLocks/>
            </p:cNvSpPr>
            <p:nvPr/>
          </p:nvSpPr>
          <p:spPr bwMode="auto">
            <a:xfrm>
              <a:off x="5646738" y="4603750"/>
              <a:ext cx="598487" cy="450850"/>
            </a:xfrm>
            <a:custGeom>
              <a:avLst/>
              <a:gdLst>
                <a:gd name="T0" fmla="*/ 0 w 377"/>
                <a:gd name="T1" fmla="*/ 284 h 284"/>
                <a:gd name="T2" fmla="*/ 189 w 377"/>
                <a:gd name="T3" fmla="*/ 0 h 284"/>
                <a:gd name="T4" fmla="*/ 377 w 377"/>
                <a:gd name="T5" fmla="*/ 284 h 284"/>
                <a:gd name="T6" fmla="*/ 189 w 377"/>
                <a:gd name="T7" fmla="*/ 31 h 284"/>
                <a:gd name="T8" fmla="*/ 0 w 377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284">
                  <a:moveTo>
                    <a:pt x="0" y="284"/>
                  </a:moveTo>
                  <a:lnTo>
                    <a:pt x="189" y="0"/>
                  </a:lnTo>
                  <a:lnTo>
                    <a:pt x="377" y="284"/>
                  </a:lnTo>
                  <a:lnTo>
                    <a:pt x="189" y="31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88"/>
            <p:cNvSpPr>
              <a:spLocks/>
            </p:cNvSpPr>
            <p:nvPr/>
          </p:nvSpPr>
          <p:spPr bwMode="auto">
            <a:xfrm>
              <a:off x="5935663" y="4637088"/>
              <a:ext cx="26987" cy="428625"/>
            </a:xfrm>
            <a:custGeom>
              <a:avLst/>
              <a:gdLst>
                <a:gd name="T0" fmla="*/ 0 w 7"/>
                <a:gd name="T1" fmla="*/ 4 h 114"/>
                <a:gd name="T2" fmla="*/ 6 w 7"/>
                <a:gd name="T3" fmla="*/ 114 h 114"/>
                <a:gd name="T4" fmla="*/ 7 w 7"/>
                <a:gd name="T5" fmla="*/ 3 h 114"/>
                <a:gd name="T6" fmla="*/ 0 w 7"/>
                <a:gd name="T7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4"/>
                  </a:moveTo>
                  <a:cubicBezTo>
                    <a:pt x="6" y="114"/>
                    <a:pt x="6" y="114"/>
                    <a:pt x="6" y="11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89"/>
            <p:cNvSpPr>
              <a:spLocks/>
            </p:cNvSpPr>
            <p:nvPr/>
          </p:nvSpPr>
          <p:spPr bwMode="auto">
            <a:xfrm>
              <a:off x="5845175" y="5988050"/>
              <a:ext cx="204787" cy="287338"/>
            </a:xfrm>
            <a:custGeom>
              <a:avLst/>
              <a:gdLst>
                <a:gd name="T0" fmla="*/ 2 w 54"/>
                <a:gd name="T1" fmla="*/ 76 h 76"/>
                <a:gd name="T2" fmla="*/ 54 w 54"/>
                <a:gd name="T3" fmla="*/ 76 h 76"/>
                <a:gd name="T4" fmla="*/ 54 w 54"/>
                <a:gd name="T5" fmla="*/ 23 h 76"/>
                <a:gd name="T6" fmla="*/ 40 w 54"/>
                <a:gd name="T7" fmla="*/ 5 h 76"/>
                <a:gd name="T8" fmla="*/ 29 w 54"/>
                <a:gd name="T9" fmla="*/ 0 h 76"/>
                <a:gd name="T10" fmla="*/ 29 w 54"/>
                <a:gd name="T11" fmla="*/ 0 h 76"/>
                <a:gd name="T12" fmla="*/ 20 w 54"/>
                <a:gd name="T13" fmla="*/ 4 h 76"/>
                <a:gd name="T14" fmla="*/ 0 w 54"/>
                <a:gd name="T15" fmla="*/ 24 h 76"/>
                <a:gd name="T16" fmla="*/ 2 w 54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6">
                  <a:moveTo>
                    <a:pt x="2" y="76"/>
                  </a:moveTo>
                  <a:cubicBezTo>
                    <a:pt x="54" y="76"/>
                    <a:pt x="54" y="76"/>
                    <a:pt x="54" y="7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8" y="1"/>
                    <a:pt x="34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2" y="1"/>
                    <a:pt x="20" y="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2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90"/>
            <p:cNvSpPr>
              <a:spLocks noChangeArrowheads="1"/>
            </p:cNvSpPr>
            <p:nvPr/>
          </p:nvSpPr>
          <p:spPr bwMode="auto">
            <a:xfrm>
              <a:off x="5646738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91"/>
            <p:cNvSpPr>
              <a:spLocks noChangeArrowheads="1"/>
            </p:cNvSpPr>
            <p:nvPr/>
          </p:nvSpPr>
          <p:spPr bwMode="auto">
            <a:xfrm>
              <a:off x="6049963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2"/>
            <p:cNvSpPr>
              <a:spLocks/>
            </p:cNvSpPr>
            <p:nvPr/>
          </p:nvSpPr>
          <p:spPr bwMode="auto">
            <a:xfrm>
              <a:off x="6256338" y="5845175"/>
              <a:ext cx="211137" cy="106363"/>
            </a:xfrm>
            <a:custGeom>
              <a:avLst/>
              <a:gdLst>
                <a:gd name="T0" fmla="*/ 0 w 133"/>
                <a:gd name="T1" fmla="*/ 67 h 67"/>
                <a:gd name="T2" fmla="*/ 133 w 133"/>
                <a:gd name="T3" fmla="*/ 67 h 67"/>
                <a:gd name="T4" fmla="*/ 133 w 133"/>
                <a:gd name="T5" fmla="*/ 0 h 67"/>
                <a:gd name="T6" fmla="*/ 0 w 133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67">
                  <a:moveTo>
                    <a:pt x="0" y="67"/>
                  </a:moveTo>
                  <a:lnTo>
                    <a:pt x="133" y="67"/>
                  </a:lnTo>
                  <a:lnTo>
                    <a:pt x="133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3"/>
            <p:cNvSpPr>
              <a:spLocks/>
            </p:cNvSpPr>
            <p:nvPr/>
          </p:nvSpPr>
          <p:spPr bwMode="auto">
            <a:xfrm>
              <a:off x="5427663" y="5845175"/>
              <a:ext cx="207962" cy="106363"/>
            </a:xfrm>
            <a:custGeom>
              <a:avLst/>
              <a:gdLst>
                <a:gd name="T0" fmla="*/ 131 w 131"/>
                <a:gd name="T1" fmla="*/ 67 h 67"/>
                <a:gd name="T2" fmla="*/ 0 w 131"/>
                <a:gd name="T3" fmla="*/ 67 h 67"/>
                <a:gd name="T4" fmla="*/ 0 w 131"/>
                <a:gd name="T5" fmla="*/ 0 h 67"/>
                <a:gd name="T6" fmla="*/ 131 w 13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67">
                  <a:moveTo>
                    <a:pt x="131" y="67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1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94"/>
            <p:cNvSpPr>
              <a:spLocks noChangeArrowheads="1"/>
            </p:cNvSpPr>
            <p:nvPr/>
          </p:nvSpPr>
          <p:spPr bwMode="auto">
            <a:xfrm>
              <a:off x="5707063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95"/>
            <p:cNvSpPr>
              <a:spLocks noChangeArrowheads="1"/>
            </p:cNvSpPr>
            <p:nvPr/>
          </p:nvSpPr>
          <p:spPr bwMode="auto">
            <a:xfrm>
              <a:off x="6121400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>
            <a:off x="7221089" y="1935859"/>
            <a:ext cx="4072800" cy="4296530"/>
            <a:chOff x="5099051" y="3802274"/>
            <a:chExt cx="2832100" cy="2987675"/>
          </a:xfrm>
        </p:grpSpPr>
        <p:sp>
          <p:nvSpPr>
            <p:cNvPr id="356" name="Freeform 153"/>
            <p:cNvSpPr>
              <a:spLocks/>
            </p:cNvSpPr>
            <p:nvPr/>
          </p:nvSpPr>
          <p:spPr bwMode="auto">
            <a:xfrm>
              <a:off x="5099051" y="4941888"/>
              <a:ext cx="2832100" cy="1404938"/>
            </a:xfrm>
            <a:custGeom>
              <a:avLst/>
              <a:gdLst>
                <a:gd name="T0" fmla="*/ 310 w 906"/>
                <a:gd name="T1" fmla="*/ 0 h 450"/>
                <a:gd name="T2" fmla="*/ 453 w 906"/>
                <a:gd name="T3" fmla="*/ 0 h 450"/>
                <a:gd name="T4" fmla="*/ 596 w 906"/>
                <a:gd name="T5" fmla="*/ 0 h 450"/>
                <a:gd name="T6" fmla="*/ 453 w 906"/>
                <a:gd name="T7" fmla="*/ 450 h 450"/>
                <a:gd name="T8" fmla="*/ 310 w 906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450">
                  <a:moveTo>
                    <a:pt x="310" y="0"/>
                  </a:moveTo>
                  <a:cubicBezTo>
                    <a:pt x="453" y="0"/>
                    <a:pt x="453" y="0"/>
                    <a:pt x="453" y="0"/>
                  </a:cubicBezTo>
                  <a:cubicBezTo>
                    <a:pt x="596" y="0"/>
                    <a:pt x="596" y="0"/>
                    <a:pt x="596" y="0"/>
                  </a:cubicBezTo>
                  <a:cubicBezTo>
                    <a:pt x="596" y="0"/>
                    <a:pt x="906" y="450"/>
                    <a:pt x="453" y="450"/>
                  </a:cubicBezTo>
                  <a:cubicBezTo>
                    <a:pt x="0" y="450"/>
                    <a:pt x="310" y="0"/>
                    <a:pt x="3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5375657" y="3802274"/>
              <a:ext cx="2244726" cy="2987675"/>
              <a:chOff x="5357813" y="3630613"/>
              <a:chExt cx="2244726" cy="2987675"/>
            </a:xfrm>
          </p:grpSpPr>
          <p:sp>
            <p:nvSpPr>
              <p:cNvPr id="358" name="Oval 149"/>
              <p:cNvSpPr>
                <a:spLocks noChangeArrowheads="1"/>
              </p:cNvSpPr>
              <p:nvPr/>
            </p:nvSpPr>
            <p:spPr bwMode="auto">
              <a:xfrm>
                <a:off x="5426076" y="6275388"/>
                <a:ext cx="2176463" cy="342900"/>
              </a:xfrm>
              <a:prstGeom prst="ellipse">
                <a:avLst/>
              </a:prstGeom>
              <a:solidFill>
                <a:srgbClr val="E29F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50"/>
              <p:cNvSpPr>
                <a:spLocks/>
              </p:cNvSpPr>
              <p:nvPr/>
            </p:nvSpPr>
            <p:spPr bwMode="auto">
              <a:xfrm>
                <a:off x="6780213" y="6203951"/>
                <a:ext cx="769938" cy="361950"/>
              </a:xfrm>
              <a:custGeom>
                <a:avLst/>
                <a:gdLst>
                  <a:gd name="T0" fmla="*/ 77 w 246"/>
                  <a:gd name="T1" fmla="*/ 0 h 116"/>
                  <a:gd name="T2" fmla="*/ 176 w 246"/>
                  <a:gd name="T3" fmla="*/ 97 h 116"/>
                  <a:gd name="T4" fmla="*/ 0 w 246"/>
                  <a:gd name="T5" fmla="*/ 28 h 116"/>
                  <a:gd name="T6" fmla="*/ 77 w 246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116">
                    <a:moveTo>
                      <a:pt x="77" y="0"/>
                    </a:moveTo>
                    <a:cubicBezTo>
                      <a:pt x="77" y="0"/>
                      <a:pt x="246" y="79"/>
                      <a:pt x="176" y="97"/>
                    </a:cubicBezTo>
                    <a:cubicBezTo>
                      <a:pt x="106" y="116"/>
                      <a:pt x="0" y="28"/>
                      <a:pt x="0" y="28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1"/>
              <p:cNvSpPr>
                <a:spLocks/>
              </p:cNvSpPr>
              <p:nvPr/>
            </p:nvSpPr>
            <p:spPr bwMode="auto">
              <a:xfrm>
                <a:off x="5480051" y="6203951"/>
                <a:ext cx="771525" cy="361950"/>
              </a:xfrm>
              <a:custGeom>
                <a:avLst/>
                <a:gdLst>
                  <a:gd name="T0" fmla="*/ 169 w 247"/>
                  <a:gd name="T1" fmla="*/ 0 h 116"/>
                  <a:gd name="T2" fmla="*/ 70 w 247"/>
                  <a:gd name="T3" fmla="*/ 97 h 116"/>
                  <a:gd name="T4" fmla="*/ 247 w 247"/>
                  <a:gd name="T5" fmla="*/ 28 h 116"/>
                  <a:gd name="T6" fmla="*/ 169 w 247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116">
                    <a:moveTo>
                      <a:pt x="169" y="0"/>
                    </a:moveTo>
                    <a:cubicBezTo>
                      <a:pt x="169" y="0"/>
                      <a:pt x="0" y="79"/>
                      <a:pt x="70" y="97"/>
                    </a:cubicBezTo>
                    <a:cubicBezTo>
                      <a:pt x="140" y="116"/>
                      <a:pt x="247" y="28"/>
                      <a:pt x="247" y="28"/>
                    </a:cubicBez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2"/>
              <p:cNvSpPr>
                <a:spLocks/>
              </p:cNvSpPr>
              <p:nvPr/>
            </p:nvSpPr>
            <p:spPr bwMode="auto">
              <a:xfrm>
                <a:off x="5357813" y="4667251"/>
                <a:ext cx="1038225" cy="1385888"/>
              </a:xfrm>
              <a:custGeom>
                <a:avLst/>
                <a:gdLst>
                  <a:gd name="T0" fmla="*/ 7 w 332"/>
                  <a:gd name="T1" fmla="*/ 13 h 444"/>
                  <a:gd name="T2" fmla="*/ 9 w 332"/>
                  <a:gd name="T3" fmla="*/ 13 h 444"/>
                  <a:gd name="T4" fmla="*/ 13 w 332"/>
                  <a:gd name="T5" fmla="*/ 13 h 444"/>
                  <a:gd name="T6" fmla="*/ 32 w 332"/>
                  <a:gd name="T7" fmla="*/ 15 h 444"/>
                  <a:gd name="T8" fmla="*/ 59 w 332"/>
                  <a:gd name="T9" fmla="*/ 23 h 444"/>
                  <a:gd name="T10" fmla="*/ 91 w 332"/>
                  <a:gd name="T11" fmla="*/ 41 h 444"/>
                  <a:gd name="T12" fmla="*/ 118 w 332"/>
                  <a:gd name="T13" fmla="*/ 75 h 444"/>
                  <a:gd name="T14" fmla="*/ 129 w 332"/>
                  <a:gd name="T15" fmla="*/ 122 h 444"/>
                  <a:gd name="T16" fmla="*/ 129 w 332"/>
                  <a:gd name="T17" fmla="*/ 134 h 444"/>
                  <a:gd name="T18" fmla="*/ 128 w 332"/>
                  <a:gd name="T19" fmla="*/ 147 h 444"/>
                  <a:gd name="T20" fmla="*/ 126 w 332"/>
                  <a:gd name="T21" fmla="*/ 161 h 444"/>
                  <a:gd name="T22" fmla="*/ 124 w 332"/>
                  <a:gd name="T23" fmla="*/ 174 h 444"/>
                  <a:gd name="T24" fmla="*/ 116 w 332"/>
                  <a:gd name="T25" fmla="*/ 200 h 444"/>
                  <a:gd name="T26" fmla="*/ 108 w 332"/>
                  <a:gd name="T27" fmla="*/ 227 h 444"/>
                  <a:gd name="T28" fmla="*/ 99 w 332"/>
                  <a:gd name="T29" fmla="*/ 287 h 444"/>
                  <a:gd name="T30" fmla="*/ 114 w 332"/>
                  <a:gd name="T31" fmla="*/ 347 h 444"/>
                  <a:gd name="T32" fmla="*/ 152 w 332"/>
                  <a:gd name="T33" fmla="*/ 392 h 444"/>
                  <a:gd name="T34" fmla="*/ 196 w 332"/>
                  <a:gd name="T35" fmla="*/ 419 h 444"/>
                  <a:gd name="T36" fmla="*/ 237 w 332"/>
                  <a:gd name="T37" fmla="*/ 433 h 444"/>
                  <a:gd name="T38" fmla="*/ 269 w 332"/>
                  <a:gd name="T39" fmla="*/ 440 h 444"/>
                  <a:gd name="T40" fmla="*/ 290 w 332"/>
                  <a:gd name="T41" fmla="*/ 444 h 444"/>
                  <a:gd name="T42" fmla="*/ 298 w 332"/>
                  <a:gd name="T43" fmla="*/ 444 h 444"/>
                  <a:gd name="T44" fmla="*/ 332 w 332"/>
                  <a:gd name="T45" fmla="*/ 409 h 444"/>
                  <a:gd name="T46" fmla="*/ 297 w 332"/>
                  <a:gd name="T47" fmla="*/ 376 h 444"/>
                  <a:gd name="T48" fmla="*/ 291 w 332"/>
                  <a:gd name="T49" fmla="*/ 377 h 444"/>
                  <a:gd name="T50" fmla="*/ 274 w 332"/>
                  <a:gd name="T51" fmla="*/ 378 h 444"/>
                  <a:gd name="T52" fmla="*/ 247 w 332"/>
                  <a:gd name="T53" fmla="*/ 377 h 444"/>
                  <a:gd name="T54" fmla="*/ 213 w 332"/>
                  <a:gd name="T55" fmla="*/ 371 h 444"/>
                  <a:gd name="T56" fmla="*/ 176 w 332"/>
                  <a:gd name="T57" fmla="*/ 357 h 444"/>
                  <a:gd name="T58" fmla="*/ 167 w 332"/>
                  <a:gd name="T59" fmla="*/ 351 h 444"/>
                  <a:gd name="T60" fmla="*/ 159 w 332"/>
                  <a:gd name="T61" fmla="*/ 345 h 444"/>
                  <a:gd name="T62" fmla="*/ 151 w 332"/>
                  <a:gd name="T63" fmla="*/ 337 h 444"/>
                  <a:gd name="T64" fmla="*/ 145 w 332"/>
                  <a:gd name="T65" fmla="*/ 329 h 444"/>
                  <a:gd name="T66" fmla="*/ 128 w 332"/>
                  <a:gd name="T67" fmla="*/ 285 h 444"/>
                  <a:gd name="T68" fmla="*/ 130 w 332"/>
                  <a:gd name="T69" fmla="*/ 233 h 444"/>
                  <a:gd name="T70" fmla="*/ 133 w 332"/>
                  <a:gd name="T71" fmla="*/ 219 h 444"/>
                  <a:gd name="T72" fmla="*/ 133 w 332"/>
                  <a:gd name="T73" fmla="*/ 216 h 444"/>
                  <a:gd name="T74" fmla="*/ 134 w 332"/>
                  <a:gd name="T75" fmla="*/ 215 h 444"/>
                  <a:gd name="T76" fmla="*/ 134 w 332"/>
                  <a:gd name="T77" fmla="*/ 215 h 444"/>
                  <a:gd name="T78" fmla="*/ 134 w 332"/>
                  <a:gd name="T79" fmla="*/ 215 h 444"/>
                  <a:gd name="T80" fmla="*/ 134 w 332"/>
                  <a:gd name="T81" fmla="*/ 214 h 444"/>
                  <a:gd name="T82" fmla="*/ 134 w 332"/>
                  <a:gd name="T83" fmla="*/ 212 h 444"/>
                  <a:gd name="T84" fmla="*/ 136 w 332"/>
                  <a:gd name="T85" fmla="*/ 205 h 444"/>
                  <a:gd name="T86" fmla="*/ 141 w 332"/>
                  <a:gd name="T87" fmla="*/ 177 h 444"/>
                  <a:gd name="T88" fmla="*/ 143 w 332"/>
                  <a:gd name="T89" fmla="*/ 163 h 444"/>
                  <a:gd name="T90" fmla="*/ 144 w 332"/>
                  <a:gd name="T91" fmla="*/ 149 h 444"/>
                  <a:gd name="T92" fmla="*/ 144 w 332"/>
                  <a:gd name="T93" fmla="*/ 134 h 444"/>
                  <a:gd name="T94" fmla="*/ 143 w 332"/>
                  <a:gd name="T95" fmla="*/ 121 h 444"/>
                  <a:gd name="T96" fmla="*/ 129 w 332"/>
                  <a:gd name="T97" fmla="*/ 69 h 444"/>
                  <a:gd name="T98" fmla="*/ 98 w 332"/>
                  <a:gd name="T99" fmla="*/ 33 h 444"/>
                  <a:gd name="T100" fmla="*/ 63 w 332"/>
                  <a:gd name="T101" fmla="*/ 13 h 444"/>
                  <a:gd name="T102" fmla="*/ 34 w 332"/>
                  <a:gd name="T103" fmla="*/ 4 h 444"/>
                  <a:gd name="T104" fmla="*/ 14 w 332"/>
                  <a:gd name="T105" fmla="*/ 1 h 444"/>
                  <a:gd name="T106" fmla="*/ 9 w 332"/>
                  <a:gd name="T107" fmla="*/ 0 h 444"/>
                  <a:gd name="T108" fmla="*/ 7 w 332"/>
                  <a:gd name="T109" fmla="*/ 0 h 444"/>
                  <a:gd name="T110" fmla="*/ 0 w 332"/>
                  <a:gd name="T111" fmla="*/ 6 h 444"/>
                  <a:gd name="T112" fmla="*/ 6 w 332"/>
                  <a:gd name="T113" fmla="*/ 13 h 444"/>
                  <a:gd name="T114" fmla="*/ 7 w 332"/>
                  <a:gd name="T115" fmla="*/ 1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444">
                    <a:moveTo>
                      <a:pt x="7" y="13"/>
                    </a:moveTo>
                    <a:cubicBezTo>
                      <a:pt x="7" y="13"/>
                      <a:pt x="7" y="13"/>
                      <a:pt x="9" y="13"/>
                    </a:cubicBezTo>
                    <a:cubicBezTo>
                      <a:pt x="10" y="13"/>
                      <a:pt x="11" y="13"/>
                      <a:pt x="13" y="13"/>
                    </a:cubicBezTo>
                    <a:cubicBezTo>
                      <a:pt x="18" y="13"/>
                      <a:pt x="24" y="13"/>
                      <a:pt x="32" y="15"/>
                    </a:cubicBezTo>
                    <a:cubicBezTo>
                      <a:pt x="40" y="16"/>
                      <a:pt x="49" y="18"/>
                      <a:pt x="59" y="23"/>
                    </a:cubicBezTo>
                    <a:cubicBezTo>
                      <a:pt x="70" y="27"/>
                      <a:pt x="81" y="32"/>
                      <a:pt x="91" y="41"/>
                    </a:cubicBezTo>
                    <a:cubicBezTo>
                      <a:pt x="102" y="49"/>
                      <a:pt x="111" y="61"/>
                      <a:pt x="118" y="75"/>
                    </a:cubicBezTo>
                    <a:cubicBezTo>
                      <a:pt x="125" y="88"/>
                      <a:pt x="128" y="105"/>
                      <a:pt x="129" y="122"/>
                    </a:cubicBezTo>
                    <a:cubicBezTo>
                      <a:pt x="129" y="126"/>
                      <a:pt x="129" y="130"/>
                      <a:pt x="129" y="134"/>
                    </a:cubicBezTo>
                    <a:cubicBezTo>
                      <a:pt x="129" y="139"/>
                      <a:pt x="129" y="143"/>
                      <a:pt x="128" y="147"/>
                    </a:cubicBezTo>
                    <a:cubicBezTo>
                      <a:pt x="127" y="152"/>
                      <a:pt x="127" y="156"/>
                      <a:pt x="126" y="161"/>
                    </a:cubicBezTo>
                    <a:cubicBezTo>
                      <a:pt x="125" y="165"/>
                      <a:pt x="124" y="169"/>
                      <a:pt x="124" y="174"/>
                    </a:cubicBezTo>
                    <a:cubicBezTo>
                      <a:pt x="121" y="183"/>
                      <a:pt x="119" y="191"/>
                      <a:pt x="116" y="200"/>
                    </a:cubicBezTo>
                    <a:cubicBezTo>
                      <a:pt x="113" y="209"/>
                      <a:pt x="110" y="218"/>
                      <a:pt x="108" y="227"/>
                    </a:cubicBezTo>
                    <a:cubicBezTo>
                      <a:pt x="102" y="247"/>
                      <a:pt x="99" y="266"/>
                      <a:pt x="99" y="287"/>
                    </a:cubicBezTo>
                    <a:cubicBezTo>
                      <a:pt x="100" y="307"/>
                      <a:pt x="104" y="328"/>
                      <a:pt x="114" y="347"/>
                    </a:cubicBezTo>
                    <a:cubicBezTo>
                      <a:pt x="123" y="365"/>
                      <a:pt x="137" y="380"/>
                      <a:pt x="152" y="392"/>
                    </a:cubicBezTo>
                    <a:cubicBezTo>
                      <a:pt x="167" y="404"/>
                      <a:pt x="182" y="412"/>
                      <a:pt x="196" y="419"/>
                    </a:cubicBezTo>
                    <a:cubicBezTo>
                      <a:pt x="211" y="425"/>
                      <a:pt x="225" y="429"/>
                      <a:pt x="237" y="433"/>
                    </a:cubicBezTo>
                    <a:cubicBezTo>
                      <a:pt x="249" y="436"/>
                      <a:pt x="260" y="439"/>
                      <a:pt x="269" y="440"/>
                    </a:cubicBezTo>
                    <a:cubicBezTo>
                      <a:pt x="278" y="442"/>
                      <a:pt x="285" y="443"/>
                      <a:pt x="290" y="444"/>
                    </a:cubicBezTo>
                    <a:cubicBezTo>
                      <a:pt x="295" y="444"/>
                      <a:pt x="298" y="444"/>
                      <a:pt x="298" y="444"/>
                    </a:cubicBezTo>
                    <a:cubicBezTo>
                      <a:pt x="317" y="444"/>
                      <a:pt x="332" y="428"/>
                      <a:pt x="332" y="409"/>
                    </a:cubicBezTo>
                    <a:cubicBezTo>
                      <a:pt x="331" y="390"/>
                      <a:pt x="315" y="375"/>
                      <a:pt x="297" y="376"/>
                    </a:cubicBezTo>
                    <a:cubicBezTo>
                      <a:pt x="297" y="376"/>
                      <a:pt x="295" y="376"/>
                      <a:pt x="291" y="377"/>
                    </a:cubicBezTo>
                    <a:cubicBezTo>
                      <a:pt x="288" y="377"/>
                      <a:pt x="282" y="378"/>
                      <a:pt x="274" y="378"/>
                    </a:cubicBezTo>
                    <a:cubicBezTo>
                      <a:pt x="267" y="378"/>
                      <a:pt x="258" y="378"/>
                      <a:pt x="247" y="377"/>
                    </a:cubicBezTo>
                    <a:cubicBezTo>
                      <a:pt x="237" y="376"/>
                      <a:pt x="225" y="375"/>
                      <a:pt x="213" y="371"/>
                    </a:cubicBezTo>
                    <a:cubicBezTo>
                      <a:pt x="201" y="368"/>
                      <a:pt x="188" y="364"/>
                      <a:pt x="176" y="357"/>
                    </a:cubicBezTo>
                    <a:cubicBezTo>
                      <a:pt x="173" y="355"/>
                      <a:pt x="170" y="353"/>
                      <a:pt x="167" y="351"/>
                    </a:cubicBezTo>
                    <a:cubicBezTo>
                      <a:pt x="164" y="349"/>
                      <a:pt x="162" y="347"/>
                      <a:pt x="159" y="345"/>
                    </a:cubicBezTo>
                    <a:cubicBezTo>
                      <a:pt x="156" y="343"/>
                      <a:pt x="154" y="340"/>
                      <a:pt x="151" y="337"/>
                    </a:cubicBezTo>
                    <a:cubicBezTo>
                      <a:pt x="149" y="335"/>
                      <a:pt x="147" y="332"/>
                      <a:pt x="145" y="329"/>
                    </a:cubicBezTo>
                    <a:cubicBezTo>
                      <a:pt x="136" y="317"/>
                      <a:pt x="130" y="301"/>
                      <a:pt x="128" y="285"/>
                    </a:cubicBezTo>
                    <a:cubicBezTo>
                      <a:pt x="126" y="268"/>
                      <a:pt x="127" y="250"/>
                      <a:pt x="130" y="233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3" y="216"/>
                      <a:pt x="133" y="216"/>
                      <a:pt x="133" y="216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4"/>
                      <a:pt x="134" y="215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2"/>
                      <a:pt x="134" y="212"/>
                      <a:pt x="134" y="212"/>
                    </a:cubicBezTo>
                    <a:cubicBezTo>
                      <a:pt x="136" y="205"/>
                      <a:pt x="136" y="205"/>
                      <a:pt x="136" y="205"/>
                    </a:cubicBezTo>
                    <a:cubicBezTo>
                      <a:pt x="138" y="196"/>
                      <a:pt x="140" y="186"/>
                      <a:pt x="141" y="177"/>
                    </a:cubicBezTo>
                    <a:cubicBezTo>
                      <a:pt x="142" y="172"/>
                      <a:pt x="142" y="167"/>
                      <a:pt x="143" y="163"/>
                    </a:cubicBezTo>
                    <a:cubicBezTo>
                      <a:pt x="143" y="158"/>
                      <a:pt x="143" y="153"/>
                      <a:pt x="144" y="149"/>
                    </a:cubicBezTo>
                    <a:cubicBezTo>
                      <a:pt x="144" y="144"/>
                      <a:pt x="144" y="139"/>
                      <a:pt x="144" y="134"/>
                    </a:cubicBezTo>
                    <a:cubicBezTo>
                      <a:pt x="144" y="130"/>
                      <a:pt x="143" y="125"/>
                      <a:pt x="143" y="121"/>
                    </a:cubicBezTo>
                    <a:cubicBezTo>
                      <a:pt x="141" y="102"/>
                      <a:pt x="137" y="85"/>
                      <a:pt x="129" y="69"/>
                    </a:cubicBezTo>
                    <a:cubicBezTo>
                      <a:pt x="121" y="54"/>
                      <a:pt x="110" y="42"/>
                      <a:pt x="98" y="33"/>
                    </a:cubicBezTo>
                    <a:cubicBezTo>
                      <a:pt x="86" y="24"/>
                      <a:pt x="74" y="17"/>
                      <a:pt x="63" y="13"/>
                    </a:cubicBezTo>
                    <a:cubicBezTo>
                      <a:pt x="52" y="8"/>
                      <a:pt x="42" y="6"/>
                      <a:pt x="34" y="4"/>
                    </a:cubicBezTo>
                    <a:cubicBezTo>
                      <a:pt x="25" y="2"/>
                      <a:pt x="19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3" y="12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54"/>
              <p:cNvSpPr>
                <a:spLocks noChangeArrowheads="1"/>
              </p:cNvSpPr>
              <p:nvPr/>
            </p:nvSpPr>
            <p:spPr bwMode="auto">
              <a:xfrm>
                <a:off x="6189663" y="5700713"/>
                <a:ext cx="650875" cy="627063"/>
              </a:xfrm>
              <a:prstGeom prst="ellipse">
                <a:avLst/>
              </a:pr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55"/>
              <p:cNvSpPr>
                <a:spLocks noEditPoints="1"/>
              </p:cNvSpPr>
              <p:nvPr/>
            </p:nvSpPr>
            <p:spPr bwMode="auto">
              <a:xfrm>
                <a:off x="6067426" y="4941888"/>
                <a:ext cx="893763" cy="0"/>
              </a:xfrm>
              <a:custGeom>
                <a:avLst/>
                <a:gdLst>
                  <a:gd name="T0" fmla="*/ 0 w 286"/>
                  <a:gd name="T1" fmla="*/ 0 w 286"/>
                  <a:gd name="T2" fmla="*/ 0 w 286"/>
                  <a:gd name="T3" fmla="*/ 286 w 286"/>
                  <a:gd name="T4" fmla="*/ 286 w 286"/>
                  <a:gd name="T5" fmla="*/ 286 w 286"/>
                  <a:gd name="T6" fmla="*/ 0 w 286"/>
                  <a:gd name="T7" fmla="*/ 0 w 286"/>
                  <a:gd name="T8" fmla="*/ 0 w 286"/>
                  <a:gd name="T9" fmla="*/ 0 w 286"/>
                  <a:gd name="T10" fmla="*/ 0 w 286"/>
                  <a:gd name="T11" fmla="*/ 0 w 286"/>
                  <a:gd name="T12" fmla="*/ 286 w 286"/>
                  <a:gd name="T13" fmla="*/ 286 w 286"/>
                  <a:gd name="T14" fmla="*/ 286 w 286"/>
                  <a:gd name="T15" fmla="*/ 0 w 286"/>
                  <a:gd name="T16" fmla="*/ 0 w 286"/>
                  <a:gd name="T17" fmla="*/ 0 w 286"/>
                  <a:gd name="T18" fmla="*/ 0 w 286"/>
                  <a:gd name="T19" fmla="*/ 0 w 286"/>
                  <a:gd name="T20" fmla="*/ 0 w 286"/>
                  <a:gd name="T21" fmla="*/ 286 w 286"/>
                  <a:gd name="T22" fmla="*/ 286 w 286"/>
                  <a:gd name="T23" fmla="*/ 286 w 286"/>
                  <a:gd name="T24" fmla="*/ 0 w 286"/>
                  <a:gd name="T25" fmla="*/ 0 w 286"/>
                  <a:gd name="T26" fmla="*/ 0 w 286"/>
                  <a:gd name="T27" fmla="*/ 286 w 286"/>
                  <a:gd name="T28" fmla="*/ 286 w 286"/>
                  <a:gd name="T29" fmla="*/ 286 w 286"/>
                  <a:gd name="T30" fmla="*/ 0 w 286"/>
                  <a:gd name="T31" fmla="*/ 0 w 286"/>
                  <a:gd name="T32" fmla="*/ 0 w 286"/>
                  <a:gd name="T33" fmla="*/ 286 w 286"/>
                  <a:gd name="T34" fmla="*/ 286 w 286"/>
                  <a:gd name="T35" fmla="*/ 286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</a:cxnLst>
                <a:rect l="0" t="0" r="r" b="b"/>
                <a:pathLst>
                  <a:path w="28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56"/>
              <p:cNvSpPr>
                <a:spLocks/>
              </p:cNvSpPr>
              <p:nvPr/>
            </p:nvSpPr>
            <p:spPr bwMode="auto">
              <a:xfrm>
                <a:off x="6021388" y="4941888"/>
                <a:ext cx="987425" cy="280988"/>
              </a:xfrm>
              <a:custGeom>
                <a:avLst/>
                <a:gdLst>
                  <a:gd name="T0" fmla="*/ 301 w 316"/>
                  <a:gd name="T1" fmla="*/ 0 h 90"/>
                  <a:gd name="T2" fmla="*/ 158 w 316"/>
                  <a:gd name="T3" fmla="*/ 0 h 90"/>
                  <a:gd name="T4" fmla="*/ 15 w 316"/>
                  <a:gd name="T5" fmla="*/ 0 h 90"/>
                  <a:gd name="T6" fmla="*/ 15 w 316"/>
                  <a:gd name="T7" fmla="*/ 0 h 90"/>
                  <a:gd name="T8" fmla="*/ 15 w 316"/>
                  <a:gd name="T9" fmla="*/ 0 h 90"/>
                  <a:gd name="T10" fmla="*/ 15 w 316"/>
                  <a:gd name="T11" fmla="*/ 0 h 90"/>
                  <a:gd name="T12" fmla="*/ 15 w 316"/>
                  <a:gd name="T13" fmla="*/ 0 h 90"/>
                  <a:gd name="T14" fmla="*/ 15 w 316"/>
                  <a:gd name="T15" fmla="*/ 0 h 90"/>
                  <a:gd name="T16" fmla="*/ 15 w 316"/>
                  <a:gd name="T17" fmla="*/ 0 h 90"/>
                  <a:gd name="T18" fmla="*/ 15 w 316"/>
                  <a:gd name="T19" fmla="*/ 0 h 90"/>
                  <a:gd name="T20" fmla="*/ 15 w 316"/>
                  <a:gd name="T21" fmla="*/ 0 h 90"/>
                  <a:gd name="T22" fmla="*/ 15 w 316"/>
                  <a:gd name="T23" fmla="*/ 0 h 90"/>
                  <a:gd name="T24" fmla="*/ 15 w 316"/>
                  <a:gd name="T25" fmla="*/ 0 h 90"/>
                  <a:gd name="T26" fmla="*/ 15 w 316"/>
                  <a:gd name="T27" fmla="*/ 0 h 90"/>
                  <a:gd name="T28" fmla="*/ 15 w 316"/>
                  <a:gd name="T29" fmla="*/ 0 h 90"/>
                  <a:gd name="T30" fmla="*/ 15 w 316"/>
                  <a:gd name="T31" fmla="*/ 0 h 90"/>
                  <a:gd name="T32" fmla="*/ 15 w 316"/>
                  <a:gd name="T33" fmla="*/ 0 h 90"/>
                  <a:gd name="T34" fmla="*/ 15 w 316"/>
                  <a:gd name="T35" fmla="*/ 0 h 90"/>
                  <a:gd name="T36" fmla="*/ 0 w 316"/>
                  <a:gd name="T37" fmla="*/ 24 h 90"/>
                  <a:gd name="T38" fmla="*/ 139 w 316"/>
                  <a:gd name="T39" fmla="*/ 90 h 90"/>
                  <a:gd name="T40" fmla="*/ 158 w 316"/>
                  <a:gd name="T41" fmla="*/ 87 h 90"/>
                  <a:gd name="T42" fmla="*/ 158 w 316"/>
                  <a:gd name="T43" fmla="*/ 87 h 90"/>
                  <a:gd name="T44" fmla="*/ 158 w 316"/>
                  <a:gd name="T45" fmla="*/ 87 h 90"/>
                  <a:gd name="T46" fmla="*/ 158 w 316"/>
                  <a:gd name="T47" fmla="*/ 87 h 90"/>
                  <a:gd name="T48" fmla="*/ 178 w 316"/>
                  <a:gd name="T49" fmla="*/ 90 h 90"/>
                  <a:gd name="T50" fmla="*/ 316 w 316"/>
                  <a:gd name="T51" fmla="*/ 24 h 90"/>
                  <a:gd name="T52" fmla="*/ 301 w 316"/>
                  <a:gd name="T53" fmla="*/ 0 h 90"/>
                  <a:gd name="T54" fmla="*/ 301 w 316"/>
                  <a:gd name="T55" fmla="*/ 0 h 90"/>
                  <a:gd name="T56" fmla="*/ 301 w 316"/>
                  <a:gd name="T57" fmla="*/ 0 h 90"/>
                  <a:gd name="T58" fmla="*/ 301 w 316"/>
                  <a:gd name="T59" fmla="*/ 0 h 90"/>
                  <a:gd name="T60" fmla="*/ 301 w 316"/>
                  <a:gd name="T61" fmla="*/ 0 h 90"/>
                  <a:gd name="T62" fmla="*/ 301 w 316"/>
                  <a:gd name="T63" fmla="*/ 0 h 90"/>
                  <a:gd name="T64" fmla="*/ 301 w 316"/>
                  <a:gd name="T65" fmla="*/ 0 h 90"/>
                  <a:gd name="T66" fmla="*/ 301 w 316"/>
                  <a:gd name="T67" fmla="*/ 0 h 90"/>
                  <a:gd name="T68" fmla="*/ 301 w 316"/>
                  <a:gd name="T69" fmla="*/ 0 h 90"/>
                  <a:gd name="T70" fmla="*/ 301 w 316"/>
                  <a:gd name="T71" fmla="*/ 0 h 90"/>
                  <a:gd name="T72" fmla="*/ 301 w 316"/>
                  <a:gd name="T73" fmla="*/ 0 h 90"/>
                  <a:gd name="T74" fmla="*/ 301 w 316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6" h="90">
                    <a:moveTo>
                      <a:pt x="30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9" y="10"/>
                      <a:pt x="0" y="24"/>
                    </a:cubicBezTo>
                    <a:cubicBezTo>
                      <a:pt x="31" y="55"/>
                      <a:pt x="76" y="79"/>
                      <a:pt x="139" y="90"/>
                    </a:cubicBezTo>
                    <a:cubicBezTo>
                      <a:pt x="145" y="88"/>
                      <a:pt x="151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65" y="87"/>
                      <a:pt x="171" y="88"/>
                      <a:pt x="178" y="90"/>
                    </a:cubicBezTo>
                    <a:cubicBezTo>
                      <a:pt x="240" y="79"/>
                      <a:pt x="285" y="55"/>
                      <a:pt x="316" y="24"/>
                    </a:cubicBezTo>
                    <a:cubicBezTo>
                      <a:pt x="307" y="10"/>
                      <a:pt x="301" y="1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7"/>
              <p:cNvSpPr>
                <a:spLocks/>
              </p:cNvSpPr>
              <p:nvPr/>
            </p:nvSpPr>
            <p:spPr bwMode="auto">
              <a:xfrm>
                <a:off x="5554663" y="3630613"/>
                <a:ext cx="854075" cy="911225"/>
              </a:xfrm>
              <a:custGeom>
                <a:avLst/>
                <a:gdLst>
                  <a:gd name="T0" fmla="*/ 273 w 273"/>
                  <a:gd name="T1" fmla="*/ 170 h 292"/>
                  <a:gd name="T2" fmla="*/ 96 w 273"/>
                  <a:gd name="T3" fmla="*/ 72 h 292"/>
                  <a:gd name="T4" fmla="*/ 164 w 273"/>
                  <a:gd name="T5" fmla="*/ 292 h 292"/>
                  <a:gd name="T6" fmla="*/ 273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273" y="170"/>
                    </a:moveTo>
                    <a:cubicBezTo>
                      <a:pt x="273" y="170"/>
                      <a:pt x="222" y="0"/>
                      <a:pt x="96" y="72"/>
                    </a:cubicBezTo>
                    <a:cubicBezTo>
                      <a:pt x="0" y="125"/>
                      <a:pt x="61" y="259"/>
                      <a:pt x="164" y="292"/>
                    </a:cubicBezTo>
                    <a:cubicBezTo>
                      <a:pt x="273" y="170"/>
                      <a:pt x="273" y="170"/>
                      <a:pt x="273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58"/>
              <p:cNvSpPr>
                <a:spLocks/>
              </p:cNvSpPr>
              <p:nvPr/>
            </p:nvSpPr>
            <p:spPr bwMode="auto">
              <a:xfrm>
                <a:off x="5757863" y="3854451"/>
                <a:ext cx="609600" cy="654050"/>
              </a:xfrm>
              <a:custGeom>
                <a:avLst/>
                <a:gdLst>
                  <a:gd name="T0" fmla="*/ 195 w 195"/>
                  <a:gd name="T1" fmla="*/ 121 h 209"/>
                  <a:gd name="T2" fmla="*/ 68 w 195"/>
                  <a:gd name="T3" fmla="*/ 51 h 209"/>
                  <a:gd name="T4" fmla="*/ 117 w 195"/>
                  <a:gd name="T5" fmla="*/ 209 h 209"/>
                  <a:gd name="T6" fmla="*/ 195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195" y="121"/>
                    </a:moveTo>
                    <a:cubicBezTo>
                      <a:pt x="195" y="121"/>
                      <a:pt x="159" y="0"/>
                      <a:pt x="68" y="51"/>
                    </a:cubicBezTo>
                    <a:cubicBezTo>
                      <a:pt x="0" y="89"/>
                      <a:pt x="43" y="185"/>
                      <a:pt x="117" y="209"/>
                    </a:cubicBezTo>
                    <a:cubicBezTo>
                      <a:pt x="195" y="121"/>
                      <a:pt x="195" y="121"/>
                      <a:pt x="195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59"/>
              <p:cNvSpPr>
                <a:spLocks/>
              </p:cNvSpPr>
              <p:nvPr/>
            </p:nvSpPr>
            <p:spPr bwMode="auto">
              <a:xfrm>
                <a:off x="6621463" y="3630613"/>
                <a:ext cx="852488" cy="911225"/>
              </a:xfrm>
              <a:custGeom>
                <a:avLst/>
                <a:gdLst>
                  <a:gd name="T0" fmla="*/ 0 w 273"/>
                  <a:gd name="T1" fmla="*/ 170 h 292"/>
                  <a:gd name="T2" fmla="*/ 177 w 273"/>
                  <a:gd name="T3" fmla="*/ 72 h 292"/>
                  <a:gd name="T4" fmla="*/ 109 w 273"/>
                  <a:gd name="T5" fmla="*/ 292 h 292"/>
                  <a:gd name="T6" fmla="*/ 0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0" y="170"/>
                    </a:moveTo>
                    <a:cubicBezTo>
                      <a:pt x="0" y="170"/>
                      <a:pt x="51" y="0"/>
                      <a:pt x="177" y="72"/>
                    </a:cubicBezTo>
                    <a:cubicBezTo>
                      <a:pt x="273" y="125"/>
                      <a:pt x="212" y="259"/>
                      <a:pt x="109" y="292"/>
                    </a:cubicBezTo>
                    <a:cubicBezTo>
                      <a:pt x="0" y="170"/>
                      <a:pt x="0" y="170"/>
                      <a:pt x="0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60"/>
              <p:cNvSpPr>
                <a:spLocks/>
              </p:cNvSpPr>
              <p:nvPr/>
            </p:nvSpPr>
            <p:spPr bwMode="auto">
              <a:xfrm>
                <a:off x="6661151" y="3854451"/>
                <a:ext cx="609600" cy="654050"/>
              </a:xfrm>
              <a:custGeom>
                <a:avLst/>
                <a:gdLst>
                  <a:gd name="T0" fmla="*/ 0 w 195"/>
                  <a:gd name="T1" fmla="*/ 121 h 209"/>
                  <a:gd name="T2" fmla="*/ 127 w 195"/>
                  <a:gd name="T3" fmla="*/ 51 h 209"/>
                  <a:gd name="T4" fmla="*/ 78 w 195"/>
                  <a:gd name="T5" fmla="*/ 209 h 209"/>
                  <a:gd name="T6" fmla="*/ 0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0" y="121"/>
                    </a:moveTo>
                    <a:cubicBezTo>
                      <a:pt x="0" y="121"/>
                      <a:pt x="37" y="0"/>
                      <a:pt x="127" y="51"/>
                    </a:cubicBezTo>
                    <a:cubicBezTo>
                      <a:pt x="195" y="89"/>
                      <a:pt x="152" y="185"/>
                      <a:pt x="78" y="209"/>
                    </a:cubicBezTo>
                    <a:cubicBezTo>
                      <a:pt x="0" y="121"/>
                      <a:pt x="0" y="121"/>
                      <a:pt x="0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61"/>
              <p:cNvSpPr>
                <a:spLocks noEditPoints="1"/>
              </p:cNvSpPr>
              <p:nvPr/>
            </p:nvSpPr>
            <p:spPr bwMode="auto">
              <a:xfrm>
                <a:off x="6064251" y="4160838"/>
                <a:ext cx="344488" cy="381000"/>
              </a:xfrm>
              <a:custGeom>
                <a:avLst/>
                <a:gdLst>
                  <a:gd name="T0" fmla="*/ 1 w 110"/>
                  <a:gd name="T1" fmla="*/ 122 h 122"/>
                  <a:gd name="T2" fmla="*/ 1 w 110"/>
                  <a:gd name="T3" fmla="*/ 122 h 122"/>
                  <a:gd name="T4" fmla="*/ 1 w 110"/>
                  <a:gd name="T5" fmla="*/ 122 h 122"/>
                  <a:gd name="T6" fmla="*/ 0 w 110"/>
                  <a:gd name="T7" fmla="*/ 122 h 122"/>
                  <a:gd name="T8" fmla="*/ 1 w 110"/>
                  <a:gd name="T9" fmla="*/ 122 h 122"/>
                  <a:gd name="T10" fmla="*/ 0 w 110"/>
                  <a:gd name="T11" fmla="*/ 122 h 122"/>
                  <a:gd name="T12" fmla="*/ 0 w 110"/>
                  <a:gd name="T13" fmla="*/ 122 h 122"/>
                  <a:gd name="T14" fmla="*/ 0 w 110"/>
                  <a:gd name="T15" fmla="*/ 122 h 122"/>
                  <a:gd name="T16" fmla="*/ 0 w 110"/>
                  <a:gd name="T17" fmla="*/ 122 h 122"/>
                  <a:gd name="T18" fmla="*/ 0 w 110"/>
                  <a:gd name="T19" fmla="*/ 122 h 122"/>
                  <a:gd name="T20" fmla="*/ 0 w 110"/>
                  <a:gd name="T21" fmla="*/ 122 h 122"/>
                  <a:gd name="T22" fmla="*/ 0 w 110"/>
                  <a:gd name="T23" fmla="*/ 122 h 122"/>
                  <a:gd name="T24" fmla="*/ 110 w 110"/>
                  <a:gd name="T25" fmla="*/ 0 h 122"/>
                  <a:gd name="T26" fmla="*/ 95 w 110"/>
                  <a:gd name="T27" fmla="*/ 17 h 122"/>
                  <a:gd name="T28" fmla="*/ 95 w 110"/>
                  <a:gd name="T29" fmla="*/ 17 h 122"/>
                  <a:gd name="T30" fmla="*/ 110 w 110"/>
                  <a:gd name="T31" fmla="*/ 0 h 122"/>
                  <a:gd name="T32" fmla="*/ 110 w 110"/>
                  <a:gd name="T33" fmla="*/ 0 h 122"/>
                  <a:gd name="T34" fmla="*/ 110 w 110"/>
                  <a:gd name="T35" fmla="*/ 0 h 122"/>
                  <a:gd name="T36" fmla="*/ 110 w 110"/>
                  <a:gd name="T37" fmla="*/ 0 h 122"/>
                  <a:gd name="T38" fmla="*/ 110 w 110"/>
                  <a:gd name="T39" fmla="*/ 0 h 122"/>
                  <a:gd name="T40" fmla="*/ 110 w 110"/>
                  <a:gd name="T41" fmla="*/ 0 h 122"/>
                  <a:gd name="T42" fmla="*/ 110 w 110"/>
                  <a:gd name="T43" fmla="*/ 0 h 122"/>
                  <a:gd name="T44" fmla="*/ 110 w 110"/>
                  <a:gd name="T45" fmla="*/ 0 h 122"/>
                  <a:gd name="T46" fmla="*/ 110 w 110"/>
                  <a:gd name="T47" fmla="*/ 0 h 122"/>
                  <a:gd name="T48" fmla="*/ 110 w 110"/>
                  <a:gd name="T49" fmla="*/ 0 h 122"/>
                  <a:gd name="T50" fmla="*/ 110 w 110"/>
                  <a:gd name="T51" fmla="*/ 0 h 122"/>
                  <a:gd name="T52" fmla="*/ 110 w 110"/>
                  <a:gd name="T53" fmla="*/ 0 h 122"/>
                  <a:gd name="T54" fmla="*/ 110 w 110"/>
                  <a:gd name="T5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0" h="122">
                    <a:moveTo>
                      <a:pt x="1" y="122"/>
                    </a:move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1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110" y="0"/>
                    </a:moveTo>
                    <a:cubicBezTo>
                      <a:pt x="95" y="17"/>
                      <a:pt x="95" y="17"/>
                      <a:pt x="95" y="17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62"/>
              <p:cNvSpPr>
                <a:spLocks noEditPoints="1"/>
              </p:cNvSpPr>
              <p:nvPr/>
            </p:nvSpPr>
            <p:spPr bwMode="auto">
              <a:xfrm>
                <a:off x="5908676" y="4064001"/>
                <a:ext cx="500063" cy="477838"/>
              </a:xfrm>
              <a:custGeom>
                <a:avLst/>
                <a:gdLst>
                  <a:gd name="T0" fmla="*/ 11 w 160"/>
                  <a:gd name="T1" fmla="*/ 102 h 153"/>
                  <a:gd name="T2" fmla="*/ 0 w 160"/>
                  <a:gd name="T3" fmla="*/ 126 h 153"/>
                  <a:gd name="T4" fmla="*/ 50 w 160"/>
                  <a:gd name="T5" fmla="*/ 153 h 153"/>
                  <a:gd name="T6" fmla="*/ 50 w 160"/>
                  <a:gd name="T7" fmla="*/ 153 h 153"/>
                  <a:gd name="T8" fmla="*/ 50 w 160"/>
                  <a:gd name="T9" fmla="*/ 153 h 153"/>
                  <a:gd name="T10" fmla="*/ 50 w 160"/>
                  <a:gd name="T11" fmla="*/ 153 h 153"/>
                  <a:gd name="T12" fmla="*/ 50 w 160"/>
                  <a:gd name="T13" fmla="*/ 153 h 153"/>
                  <a:gd name="T14" fmla="*/ 51 w 160"/>
                  <a:gd name="T15" fmla="*/ 153 h 153"/>
                  <a:gd name="T16" fmla="*/ 51 w 160"/>
                  <a:gd name="T17" fmla="*/ 153 h 153"/>
                  <a:gd name="T18" fmla="*/ 51 w 160"/>
                  <a:gd name="T19" fmla="*/ 153 h 153"/>
                  <a:gd name="T20" fmla="*/ 51 w 160"/>
                  <a:gd name="T21" fmla="*/ 153 h 153"/>
                  <a:gd name="T22" fmla="*/ 63 w 160"/>
                  <a:gd name="T23" fmla="*/ 139 h 153"/>
                  <a:gd name="T24" fmla="*/ 11 w 160"/>
                  <a:gd name="T25" fmla="*/ 102 h 153"/>
                  <a:gd name="T26" fmla="*/ 148 w 160"/>
                  <a:gd name="T27" fmla="*/ 0 h 153"/>
                  <a:gd name="T28" fmla="*/ 123 w 160"/>
                  <a:gd name="T29" fmla="*/ 7 h 153"/>
                  <a:gd name="T30" fmla="*/ 145 w 160"/>
                  <a:gd name="T31" fmla="*/ 48 h 153"/>
                  <a:gd name="T32" fmla="*/ 160 w 160"/>
                  <a:gd name="T33" fmla="*/ 31 h 153"/>
                  <a:gd name="T34" fmla="*/ 160 w 160"/>
                  <a:gd name="T35" fmla="*/ 31 h 153"/>
                  <a:gd name="T36" fmla="*/ 160 w 160"/>
                  <a:gd name="T37" fmla="*/ 31 h 153"/>
                  <a:gd name="T38" fmla="*/ 160 w 160"/>
                  <a:gd name="T39" fmla="*/ 31 h 153"/>
                  <a:gd name="T40" fmla="*/ 160 w 160"/>
                  <a:gd name="T41" fmla="*/ 31 h 153"/>
                  <a:gd name="T42" fmla="*/ 160 w 160"/>
                  <a:gd name="T43" fmla="*/ 31 h 153"/>
                  <a:gd name="T44" fmla="*/ 160 w 160"/>
                  <a:gd name="T45" fmla="*/ 31 h 153"/>
                  <a:gd name="T46" fmla="*/ 160 w 160"/>
                  <a:gd name="T47" fmla="*/ 31 h 153"/>
                  <a:gd name="T48" fmla="*/ 160 w 160"/>
                  <a:gd name="T49" fmla="*/ 31 h 153"/>
                  <a:gd name="T50" fmla="*/ 160 w 160"/>
                  <a:gd name="T51" fmla="*/ 31 h 153"/>
                  <a:gd name="T52" fmla="*/ 148 w 160"/>
                  <a:gd name="T5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153">
                    <a:moveTo>
                      <a:pt x="11" y="102"/>
                    </a:moveTo>
                    <a:cubicBezTo>
                      <a:pt x="7" y="110"/>
                      <a:pt x="3" y="118"/>
                      <a:pt x="0" y="126"/>
                    </a:cubicBezTo>
                    <a:cubicBezTo>
                      <a:pt x="15" y="138"/>
                      <a:pt x="32" y="147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42" y="132"/>
                      <a:pt x="24" y="118"/>
                      <a:pt x="11" y="102"/>
                    </a:cubicBezTo>
                    <a:moveTo>
                      <a:pt x="148" y="0"/>
                    </a:moveTo>
                    <a:cubicBezTo>
                      <a:pt x="139" y="2"/>
                      <a:pt x="131" y="4"/>
                      <a:pt x="123" y="7"/>
                    </a:cubicBezTo>
                    <a:cubicBezTo>
                      <a:pt x="134" y="22"/>
                      <a:pt x="142" y="39"/>
                      <a:pt x="145" y="48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0"/>
                      <a:pt x="156" y="17"/>
                      <a:pt x="148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63"/>
              <p:cNvSpPr>
                <a:spLocks/>
              </p:cNvSpPr>
              <p:nvPr/>
            </p:nvSpPr>
            <p:spPr bwMode="auto">
              <a:xfrm>
                <a:off x="5942013" y="4086226"/>
                <a:ext cx="425450" cy="422275"/>
              </a:xfrm>
              <a:custGeom>
                <a:avLst/>
                <a:gdLst>
                  <a:gd name="T0" fmla="*/ 112 w 136"/>
                  <a:gd name="T1" fmla="*/ 0 h 135"/>
                  <a:gd name="T2" fmla="*/ 0 w 136"/>
                  <a:gd name="T3" fmla="*/ 95 h 135"/>
                  <a:gd name="T4" fmla="*/ 52 w 136"/>
                  <a:gd name="T5" fmla="*/ 132 h 135"/>
                  <a:gd name="T6" fmla="*/ 52 w 136"/>
                  <a:gd name="T7" fmla="*/ 132 h 135"/>
                  <a:gd name="T8" fmla="*/ 58 w 136"/>
                  <a:gd name="T9" fmla="*/ 135 h 135"/>
                  <a:gd name="T10" fmla="*/ 136 w 136"/>
                  <a:gd name="T11" fmla="*/ 47 h 135"/>
                  <a:gd name="T12" fmla="*/ 136 w 136"/>
                  <a:gd name="T13" fmla="*/ 47 h 135"/>
                  <a:gd name="T14" fmla="*/ 134 w 136"/>
                  <a:gd name="T15" fmla="*/ 41 h 135"/>
                  <a:gd name="T16" fmla="*/ 134 w 136"/>
                  <a:gd name="T17" fmla="*/ 41 h 135"/>
                  <a:gd name="T18" fmla="*/ 134 w 136"/>
                  <a:gd name="T19" fmla="*/ 41 h 135"/>
                  <a:gd name="T20" fmla="*/ 112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112" y="0"/>
                    </a:moveTo>
                    <a:cubicBezTo>
                      <a:pt x="62" y="17"/>
                      <a:pt x="23" y="53"/>
                      <a:pt x="0" y="95"/>
                    </a:cubicBezTo>
                    <a:cubicBezTo>
                      <a:pt x="13" y="111"/>
                      <a:pt x="31" y="125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4" y="133"/>
                      <a:pt x="56" y="134"/>
                      <a:pt x="58" y="135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5" y="45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1" y="32"/>
                      <a:pt x="123" y="15"/>
                      <a:pt x="112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64"/>
              <p:cNvSpPr>
                <a:spLocks noEditPoints="1"/>
              </p:cNvSpPr>
              <p:nvPr/>
            </p:nvSpPr>
            <p:spPr bwMode="auto">
              <a:xfrm>
                <a:off x="6621463" y="4160838"/>
                <a:ext cx="342900" cy="381000"/>
              </a:xfrm>
              <a:custGeom>
                <a:avLst/>
                <a:gdLst>
                  <a:gd name="T0" fmla="*/ 109 w 110"/>
                  <a:gd name="T1" fmla="*/ 122 h 122"/>
                  <a:gd name="T2" fmla="*/ 109 w 110"/>
                  <a:gd name="T3" fmla="*/ 122 h 122"/>
                  <a:gd name="T4" fmla="*/ 109 w 110"/>
                  <a:gd name="T5" fmla="*/ 122 h 122"/>
                  <a:gd name="T6" fmla="*/ 110 w 110"/>
                  <a:gd name="T7" fmla="*/ 122 h 122"/>
                  <a:gd name="T8" fmla="*/ 110 w 110"/>
                  <a:gd name="T9" fmla="*/ 122 h 122"/>
                  <a:gd name="T10" fmla="*/ 110 w 110"/>
                  <a:gd name="T11" fmla="*/ 122 h 122"/>
                  <a:gd name="T12" fmla="*/ 110 w 110"/>
                  <a:gd name="T13" fmla="*/ 122 h 122"/>
                  <a:gd name="T14" fmla="*/ 110 w 110"/>
                  <a:gd name="T15" fmla="*/ 122 h 122"/>
                  <a:gd name="T16" fmla="*/ 110 w 110"/>
                  <a:gd name="T17" fmla="*/ 122 h 122"/>
                  <a:gd name="T18" fmla="*/ 110 w 110"/>
                  <a:gd name="T19" fmla="*/ 122 h 122"/>
                  <a:gd name="T20" fmla="*/ 110 w 110"/>
                  <a:gd name="T21" fmla="*/ 122 h 122"/>
                  <a:gd name="T22" fmla="*/ 110 w 110"/>
                  <a:gd name="T23" fmla="*/ 122 h 122"/>
                  <a:gd name="T24" fmla="*/ 13 w 110"/>
                  <a:gd name="T25" fmla="*/ 23 h 122"/>
                  <a:gd name="T26" fmla="*/ 13 w 110"/>
                  <a:gd name="T27" fmla="*/ 23 h 122"/>
                  <a:gd name="T28" fmla="*/ 13 w 110"/>
                  <a:gd name="T29" fmla="*/ 23 h 122"/>
                  <a:gd name="T30" fmla="*/ 0 w 110"/>
                  <a:gd name="T31" fmla="*/ 0 h 122"/>
                  <a:gd name="T32" fmla="*/ 15 w 110"/>
                  <a:gd name="T33" fmla="*/ 17 h 122"/>
                  <a:gd name="T34" fmla="*/ 15 w 110"/>
                  <a:gd name="T35" fmla="*/ 17 h 122"/>
                  <a:gd name="T36" fmla="*/ 0 w 110"/>
                  <a:gd name="T37" fmla="*/ 0 h 122"/>
                  <a:gd name="T38" fmla="*/ 0 w 110"/>
                  <a:gd name="T39" fmla="*/ 0 h 122"/>
                  <a:gd name="T40" fmla="*/ 0 w 110"/>
                  <a:gd name="T41" fmla="*/ 0 h 122"/>
                  <a:gd name="T42" fmla="*/ 0 w 110"/>
                  <a:gd name="T43" fmla="*/ 0 h 122"/>
                  <a:gd name="T44" fmla="*/ 0 w 110"/>
                  <a:gd name="T45" fmla="*/ 0 h 122"/>
                  <a:gd name="T46" fmla="*/ 0 w 110"/>
                  <a:gd name="T47" fmla="*/ 0 h 122"/>
                  <a:gd name="T48" fmla="*/ 0 w 110"/>
                  <a:gd name="T4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2"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moveTo>
                      <a:pt x="0" y="0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65"/>
              <p:cNvSpPr>
                <a:spLocks noEditPoints="1"/>
              </p:cNvSpPr>
              <p:nvPr/>
            </p:nvSpPr>
            <p:spPr bwMode="auto">
              <a:xfrm>
                <a:off x="6621463" y="4064001"/>
                <a:ext cx="500063" cy="477838"/>
              </a:xfrm>
              <a:custGeom>
                <a:avLst/>
                <a:gdLst>
                  <a:gd name="T0" fmla="*/ 149 w 160"/>
                  <a:gd name="T1" fmla="*/ 102 h 153"/>
                  <a:gd name="T2" fmla="*/ 97 w 160"/>
                  <a:gd name="T3" fmla="*/ 139 h 153"/>
                  <a:gd name="T4" fmla="*/ 109 w 160"/>
                  <a:gd name="T5" fmla="*/ 153 h 153"/>
                  <a:gd name="T6" fmla="*/ 109 w 160"/>
                  <a:gd name="T7" fmla="*/ 153 h 153"/>
                  <a:gd name="T8" fmla="*/ 109 w 160"/>
                  <a:gd name="T9" fmla="*/ 153 h 153"/>
                  <a:gd name="T10" fmla="*/ 110 w 160"/>
                  <a:gd name="T11" fmla="*/ 153 h 153"/>
                  <a:gd name="T12" fmla="*/ 110 w 160"/>
                  <a:gd name="T13" fmla="*/ 153 h 153"/>
                  <a:gd name="T14" fmla="*/ 110 w 160"/>
                  <a:gd name="T15" fmla="*/ 153 h 153"/>
                  <a:gd name="T16" fmla="*/ 110 w 160"/>
                  <a:gd name="T17" fmla="*/ 153 h 153"/>
                  <a:gd name="T18" fmla="*/ 110 w 160"/>
                  <a:gd name="T19" fmla="*/ 153 h 153"/>
                  <a:gd name="T20" fmla="*/ 110 w 160"/>
                  <a:gd name="T21" fmla="*/ 153 h 153"/>
                  <a:gd name="T22" fmla="*/ 160 w 160"/>
                  <a:gd name="T23" fmla="*/ 126 h 153"/>
                  <a:gd name="T24" fmla="*/ 149 w 160"/>
                  <a:gd name="T25" fmla="*/ 102 h 153"/>
                  <a:gd name="T26" fmla="*/ 13 w 160"/>
                  <a:gd name="T27" fmla="*/ 0 h 153"/>
                  <a:gd name="T28" fmla="*/ 0 w 160"/>
                  <a:gd name="T29" fmla="*/ 31 h 153"/>
                  <a:gd name="T30" fmla="*/ 0 w 160"/>
                  <a:gd name="T31" fmla="*/ 31 h 153"/>
                  <a:gd name="T32" fmla="*/ 0 w 160"/>
                  <a:gd name="T33" fmla="*/ 31 h 153"/>
                  <a:gd name="T34" fmla="*/ 0 w 160"/>
                  <a:gd name="T35" fmla="*/ 31 h 153"/>
                  <a:gd name="T36" fmla="*/ 0 w 160"/>
                  <a:gd name="T37" fmla="*/ 31 h 153"/>
                  <a:gd name="T38" fmla="*/ 0 w 160"/>
                  <a:gd name="T39" fmla="*/ 31 h 153"/>
                  <a:gd name="T40" fmla="*/ 15 w 160"/>
                  <a:gd name="T41" fmla="*/ 48 h 153"/>
                  <a:gd name="T42" fmla="*/ 37 w 160"/>
                  <a:gd name="T43" fmla="*/ 7 h 153"/>
                  <a:gd name="T44" fmla="*/ 13 w 160"/>
                  <a:gd name="T45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" h="153">
                    <a:moveTo>
                      <a:pt x="149" y="102"/>
                    </a:moveTo>
                    <a:cubicBezTo>
                      <a:pt x="136" y="118"/>
                      <a:pt x="118" y="132"/>
                      <a:pt x="97" y="139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28" y="147"/>
                      <a:pt x="145" y="138"/>
                      <a:pt x="160" y="126"/>
                    </a:cubicBezTo>
                    <a:cubicBezTo>
                      <a:pt x="157" y="118"/>
                      <a:pt x="153" y="110"/>
                      <a:pt x="149" y="102"/>
                    </a:cubicBezTo>
                    <a:moveTo>
                      <a:pt x="13" y="0"/>
                    </a:moveTo>
                    <a:cubicBezTo>
                      <a:pt x="4" y="17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39"/>
                      <a:pt x="26" y="22"/>
                      <a:pt x="37" y="7"/>
                    </a:cubicBezTo>
                    <a:cubicBezTo>
                      <a:pt x="29" y="4"/>
                      <a:pt x="21" y="2"/>
                      <a:pt x="13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66"/>
              <p:cNvSpPr>
                <a:spLocks/>
              </p:cNvSpPr>
              <p:nvPr/>
            </p:nvSpPr>
            <p:spPr bwMode="auto">
              <a:xfrm>
                <a:off x="6661151" y="4086226"/>
                <a:ext cx="425450" cy="422275"/>
              </a:xfrm>
              <a:custGeom>
                <a:avLst/>
                <a:gdLst>
                  <a:gd name="T0" fmla="*/ 24 w 136"/>
                  <a:gd name="T1" fmla="*/ 0 h 135"/>
                  <a:gd name="T2" fmla="*/ 2 w 136"/>
                  <a:gd name="T3" fmla="*/ 41 h 135"/>
                  <a:gd name="T4" fmla="*/ 2 w 136"/>
                  <a:gd name="T5" fmla="*/ 41 h 135"/>
                  <a:gd name="T6" fmla="*/ 2 w 136"/>
                  <a:gd name="T7" fmla="*/ 41 h 135"/>
                  <a:gd name="T8" fmla="*/ 0 w 136"/>
                  <a:gd name="T9" fmla="*/ 47 h 135"/>
                  <a:gd name="T10" fmla="*/ 0 w 136"/>
                  <a:gd name="T11" fmla="*/ 47 h 135"/>
                  <a:gd name="T12" fmla="*/ 78 w 136"/>
                  <a:gd name="T13" fmla="*/ 135 h 135"/>
                  <a:gd name="T14" fmla="*/ 84 w 136"/>
                  <a:gd name="T15" fmla="*/ 132 h 135"/>
                  <a:gd name="T16" fmla="*/ 84 w 136"/>
                  <a:gd name="T17" fmla="*/ 132 h 135"/>
                  <a:gd name="T18" fmla="*/ 136 w 136"/>
                  <a:gd name="T19" fmla="*/ 95 h 135"/>
                  <a:gd name="T20" fmla="*/ 24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24" y="0"/>
                    </a:moveTo>
                    <a:cubicBezTo>
                      <a:pt x="13" y="15"/>
                      <a:pt x="6" y="3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5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80" y="134"/>
                      <a:pt x="82" y="133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105" y="125"/>
                      <a:pt x="123" y="111"/>
                      <a:pt x="136" y="95"/>
                    </a:cubicBezTo>
                    <a:cubicBezTo>
                      <a:pt x="113" y="53"/>
                      <a:pt x="74" y="17"/>
                      <a:pt x="24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67"/>
              <p:cNvSpPr>
                <a:spLocks/>
              </p:cNvSpPr>
              <p:nvPr/>
            </p:nvSpPr>
            <p:spPr bwMode="auto">
              <a:xfrm>
                <a:off x="5645151" y="4089401"/>
                <a:ext cx="1738313" cy="1085850"/>
              </a:xfrm>
              <a:custGeom>
                <a:avLst/>
                <a:gdLst>
                  <a:gd name="T0" fmla="*/ 278 w 556"/>
                  <a:gd name="T1" fmla="*/ 0 h 348"/>
                  <a:gd name="T2" fmla="*/ 282 w 556"/>
                  <a:gd name="T3" fmla="*/ 348 h 348"/>
                  <a:gd name="T4" fmla="*/ 274 w 556"/>
                  <a:gd name="T5" fmla="*/ 348 h 348"/>
                  <a:gd name="T6" fmla="*/ 278 w 556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348">
                    <a:moveTo>
                      <a:pt x="278" y="0"/>
                    </a:moveTo>
                    <a:cubicBezTo>
                      <a:pt x="486" y="0"/>
                      <a:pt x="556" y="311"/>
                      <a:pt x="282" y="348"/>
                    </a:cubicBezTo>
                    <a:cubicBezTo>
                      <a:pt x="279" y="348"/>
                      <a:pt x="277" y="348"/>
                      <a:pt x="274" y="348"/>
                    </a:cubicBezTo>
                    <a:cubicBezTo>
                      <a:pt x="0" y="311"/>
                      <a:pt x="70" y="0"/>
                      <a:pt x="2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68"/>
              <p:cNvSpPr>
                <a:spLocks noChangeArrowheads="1"/>
              </p:cNvSpPr>
              <p:nvPr/>
            </p:nvSpPr>
            <p:spPr bwMode="auto">
              <a:xfrm>
                <a:off x="6677026" y="4392613"/>
                <a:ext cx="141288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69"/>
              <p:cNvSpPr>
                <a:spLocks noChangeArrowheads="1"/>
              </p:cNvSpPr>
              <p:nvPr/>
            </p:nvSpPr>
            <p:spPr bwMode="auto">
              <a:xfrm>
                <a:off x="6699251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70"/>
              <p:cNvSpPr>
                <a:spLocks noChangeArrowheads="1"/>
              </p:cNvSpPr>
              <p:nvPr/>
            </p:nvSpPr>
            <p:spPr bwMode="auto">
              <a:xfrm>
                <a:off x="6211888" y="4392613"/>
                <a:ext cx="139700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71"/>
              <p:cNvSpPr>
                <a:spLocks noChangeArrowheads="1"/>
              </p:cNvSpPr>
              <p:nvPr/>
            </p:nvSpPr>
            <p:spPr bwMode="auto">
              <a:xfrm>
                <a:off x="6234113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72"/>
              <p:cNvSpPr>
                <a:spLocks/>
              </p:cNvSpPr>
              <p:nvPr/>
            </p:nvSpPr>
            <p:spPr bwMode="auto">
              <a:xfrm>
                <a:off x="6430963" y="4700588"/>
                <a:ext cx="168275" cy="122238"/>
              </a:xfrm>
              <a:custGeom>
                <a:avLst/>
                <a:gdLst>
                  <a:gd name="T0" fmla="*/ 0 w 54"/>
                  <a:gd name="T1" fmla="*/ 12 h 39"/>
                  <a:gd name="T2" fmla="*/ 27 w 54"/>
                  <a:gd name="T3" fmla="*/ 0 h 39"/>
                  <a:gd name="T4" fmla="*/ 54 w 54"/>
                  <a:gd name="T5" fmla="*/ 12 h 39"/>
                  <a:gd name="T6" fmla="*/ 27 w 54"/>
                  <a:gd name="T7" fmla="*/ 39 h 39"/>
                  <a:gd name="T8" fmla="*/ 0 w 54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9">
                    <a:moveTo>
                      <a:pt x="0" y="12"/>
                    </a:moveTo>
                    <a:cubicBezTo>
                      <a:pt x="1" y="5"/>
                      <a:pt x="7" y="0"/>
                      <a:pt x="27" y="0"/>
                    </a:cubicBezTo>
                    <a:cubicBezTo>
                      <a:pt x="47" y="0"/>
                      <a:pt x="53" y="5"/>
                      <a:pt x="54" y="12"/>
                    </a:cubicBezTo>
                    <a:cubicBezTo>
                      <a:pt x="54" y="18"/>
                      <a:pt x="51" y="39"/>
                      <a:pt x="27" y="39"/>
                    </a:cubicBezTo>
                    <a:cubicBezTo>
                      <a:pt x="3" y="39"/>
                      <a:pt x="0" y="18"/>
                      <a:pt x="0" y="1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73"/>
              <p:cNvSpPr>
                <a:spLocks/>
              </p:cNvSpPr>
              <p:nvPr/>
            </p:nvSpPr>
            <p:spPr bwMode="auto">
              <a:xfrm>
                <a:off x="6361113" y="4806951"/>
                <a:ext cx="306388" cy="125413"/>
              </a:xfrm>
              <a:custGeom>
                <a:avLst/>
                <a:gdLst>
                  <a:gd name="T0" fmla="*/ 1 w 98"/>
                  <a:gd name="T1" fmla="*/ 24 h 40"/>
                  <a:gd name="T2" fmla="*/ 7 w 98"/>
                  <a:gd name="T3" fmla="*/ 23 h 40"/>
                  <a:gd name="T4" fmla="*/ 31 w 98"/>
                  <a:gd name="T5" fmla="*/ 32 h 40"/>
                  <a:gd name="T6" fmla="*/ 43 w 98"/>
                  <a:gd name="T7" fmla="*/ 22 h 40"/>
                  <a:gd name="T8" fmla="*/ 45 w 98"/>
                  <a:gd name="T9" fmla="*/ 16 h 40"/>
                  <a:gd name="T10" fmla="*/ 45 w 98"/>
                  <a:gd name="T11" fmla="*/ 4 h 40"/>
                  <a:gd name="T12" fmla="*/ 49 w 98"/>
                  <a:gd name="T13" fmla="*/ 0 h 40"/>
                  <a:gd name="T14" fmla="*/ 49 w 98"/>
                  <a:gd name="T15" fmla="*/ 0 h 40"/>
                  <a:gd name="T16" fmla="*/ 49 w 98"/>
                  <a:gd name="T17" fmla="*/ 0 h 40"/>
                  <a:gd name="T18" fmla="*/ 53 w 98"/>
                  <a:gd name="T19" fmla="*/ 4 h 40"/>
                  <a:gd name="T20" fmla="*/ 53 w 98"/>
                  <a:gd name="T21" fmla="*/ 16 h 40"/>
                  <a:gd name="T22" fmla="*/ 55 w 98"/>
                  <a:gd name="T23" fmla="*/ 22 h 40"/>
                  <a:gd name="T24" fmla="*/ 68 w 98"/>
                  <a:gd name="T25" fmla="*/ 32 h 40"/>
                  <a:gd name="T26" fmla="*/ 91 w 98"/>
                  <a:gd name="T27" fmla="*/ 23 h 40"/>
                  <a:gd name="T28" fmla="*/ 97 w 98"/>
                  <a:gd name="T29" fmla="*/ 24 h 40"/>
                  <a:gd name="T30" fmla="*/ 96 w 98"/>
                  <a:gd name="T31" fmla="*/ 29 h 40"/>
                  <a:gd name="T32" fmla="*/ 72 w 98"/>
                  <a:gd name="T33" fmla="*/ 40 h 40"/>
                  <a:gd name="T34" fmla="*/ 66 w 98"/>
                  <a:gd name="T35" fmla="*/ 39 h 40"/>
                  <a:gd name="T36" fmla="*/ 49 w 98"/>
                  <a:gd name="T37" fmla="*/ 27 h 40"/>
                  <a:gd name="T38" fmla="*/ 33 w 98"/>
                  <a:gd name="T39" fmla="*/ 39 h 40"/>
                  <a:gd name="T40" fmla="*/ 27 w 98"/>
                  <a:gd name="T41" fmla="*/ 40 h 40"/>
                  <a:gd name="T42" fmla="*/ 2 w 98"/>
                  <a:gd name="T43" fmla="*/ 29 h 40"/>
                  <a:gd name="T44" fmla="*/ 1 w 98"/>
                  <a:gd name="T4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40">
                    <a:moveTo>
                      <a:pt x="1" y="24"/>
                    </a:moveTo>
                    <a:cubicBezTo>
                      <a:pt x="3" y="22"/>
                      <a:pt x="5" y="22"/>
                      <a:pt x="7" y="23"/>
                    </a:cubicBezTo>
                    <a:cubicBezTo>
                      <a:pt x="16" y="30"/>
                      <a:pt x="24" y="33"/>
                      <a:pt x="31" y="32"/>
                    </a:cubicBezTo>
                    <a:cubicBezTo>
                      <a:pt x="37" y="30"/>
                      <a:pt x="41" y="25"/>
                      <a:pt x="43" y="22"/>
                    </a:cubicBezTo>
                    <a:cubicBezTo>
                      <a:pt x="44" y="20"/>
                      <a:pt x="45" y="18"/>
                      <a:pt x="45" y="16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2"/>
                      <a:pt x="47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1" y="0"/>
                      <a:pt x="53" y="2"/>
                      <a:pt x="53" y="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8"/>
                      <a:pt x="54" y="20"/>
                      <a:pt x="55" y="22"/>
                    </a:cubicBezTo>
                    <a:cubicBezTo>
                      <a:pt x="57" y="25"/>
                      <a:pt x="62" y="30"/>
                      <a:pt x="68" y="32"/>
                    </a:cubicBezTo>
                    <a:cubicBezTo>
                      <a:pt x="74" y="33"/>
                      <a:pt x="82" y="30"/>
                      <a:pt x="91" y="23"/>
                    </a:cubicBezTo>
                    <a:cubicBezTo>
                      <a:pt x="93" y="22"/>
                      <a:pt x="95" y="22"/>
                      <a:pt x="97" y="24"/>
                    </a:cubicBezTo>
                    <a:cubicBezTo>
                      <a:pt x="98" y="25"/>
                      <a:pt x="98" y="28"/>
                      <a:pt x="96" y="29"/>
                    </a:cubicBezTo>
                    <a:cubicBezTo>
                      <a:pt x="88" y="36"/>
                      <a:pt x="79" y="40"/>
                      <a:pt x="72" y="40"/>
                    </a:cubicBezTo>
                    <a:cubicBezTo>
                      <a:pt x="70" y="40"/>
                      <a:pt x="68" y="40"/>
                      <a:pt x="66" y="39"/>
                    </a:cubicBezTo>
                    <a:cubicBezTo>
                      <a:pt x="58" y="37"/>
                      <a:pt x="52" y="32"/>
                      <a:pt x="49" y="27"/>
                    </a:cubicBezTo>
                    <a:cubicBezTo>
                      <a:pt x="46" y="32"/>
                      <a:pt x="40" y="37"/>
                      <a:pt x="33" y="39"/>
                    </a:cubicBezTo>
                    <a:cubicBezTo>
                      <a:pt x="31" y="40"/>
                      <a:pt x="29" y="40"/>
                      <a:pt x="27" y="40"/>
                    </a:cubicBezTo>
                    <a:cubicBezTo>
                      <a:pt x="19" y="40"/>
                      <a:pt x="10" y="36"/>
                      <a:pt x="2" y="29"/>
                    </a:cubicBezTo>
                    <a:cubicBezTo>
                      <a:pt x="0" y="28"/>
                      <a:pt x="0" y="25"/>
                      <a:pt x="1" y="24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74"/>
              <p:cNvSpPr>
                <a:spLocks/>
              </p:cNvSpPr>
              <p:nvPr/>
            </p:nvSpPr>
            <p:spPr bwMode="auto">
              <a:xfrm>
                <a:off x="6567488" y="4760913"/>
                <a:ext cx="276225" cy="28575"/>
              </a:xfrm>
              <a:custGeom>
                <a:avLst/>
                <a:gdLst>
                  <a:gd name="T0" fmla="*/ 1 w 88"/>
                  <a:gd name="T1" fmla="*/ 2 h 9"/>
                  <a:gd name="T2" fmla="*/ 87 w 88"/>
                  <a:gd name="T3" fmla="*/ 9 h 9"/>
                  <a:gd name="T4" fmla="*/ 88 w 88"/>
                  <a:gd name="T5" fmla="*/ 8 h 9"/>
                  <a:gd name="T6" fmla="*/ 87 w 88"/>
                  <a:gd name="T7" fmla="*/ 7 h 9"/>
                  <a:gd name="T8" fmla="*/ 29 w 88"/>
                  <a:gd name="T9" fmla="*/ 4 h 9"/>
                  <a:gd name="T10" fmla="*/ 9 w 88"/>
                  <a:gd name="T11" fmla="*/ 1 h 9"/>
                  <a:gd name="T12" fmla="*/ 1 w 88"/>
                  <a:gd name="T13" fmla="*/ 0 h 9"/>
                  <a:gd name="T14" fmla="*/ 0 w 88"/>
                  <a:gd name="T15" fmla="*/ 1 h 9"/>
                  <a:gd name="T16" fmla="*/ 1 w 88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9">
                    <a:moveTo>
                      <a:pt x="1" y="2"/>
                    </a:moveTo>
                    <a:cubicBezTo>
                      <a:pt x="1" y="2"/>
                      <a:pt x="48" y="9"/>
                      <a:pt x="87" y="9"/>
                    </a:cubicBezTo>
                    <a:cubicBezTo>
                      <a:pt x="87" y="9"/>
                      <a:pt x="88" y="9"/>
                      <a:pt x="88" y="8"/>
                    </a:cubicBezTo>
                    <a:cubicBezTo>
                      <a:pt x="88" y="8"/>
                      <a:pt x="87" y="7"/>
                      <a:pt x="87" y="7"/>
                    </a:cubicBezTo>
                    <a:cubicBezTo>
                      <a:pt x="68" y="7"/>
                      <a:pt x="46" y="5"/>
                      <a:pt x="29" y="4"/>
                    </a:cubicBezTo>
                    <a:cubicBezTo>
                      <a:pt x="21" y="3"/>
                      <a:pt x="14" y="2"/>
                      <a:pt x="9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75"/>
              <p:cNvSpPr>
                <a:spLocks/>
              </p:cNvSpPr>
              <p:nvPr/>
            </p:nvSpPr>
            <p:spPr bwMode="auto">
              <a:xfrm>
                <a:off x="6567488" y="4695826"/>
                <a:ext cx="273050" cy="46038"/>
              </a:xfrm>
              <a:custGeom>
                <a:avLst/>
                <a:gdLst>
                  <a:gd name="T0" fmla="*/ 1 w 87"/>
                  <a:gd name="T1" fmla="*/ 15 h 15"/>
                  <a:gd name="T2" fmla="*/ 87 w 87"/>
                  <a:gd name="T3" fmla="*/ 2 h 15"/>
                  <a:gd name="T4" fmla="*/ 87 w 87"/>
                  <a:gd name="T5" fmla="*/ 1 h 15"/>
                  <a:gd name="T6" fmla="*/ 86 w 87"/>
                  <a:gd name="T7" fmla="*/ 0 h 15"/>
                  <a:gd name="T8" fmla="*/ 30 w 87"/>
                  <a:gd name="T9" fmla="*/ 10 h 15"/>
                  <a:gd name="T10" fmla="*/ 9 w 87"/>
                  <a:gd name="T11" fmla="*/ 12 h 15"/>
                  <a:gd name="T12" fmla="*/ 1 w 87"/>
                  <a:gd name="T13" fmla="*/ 13 h 15"/>
                  <a:gd name="T14" fmla="*/ 0 w 87"/>
                  <a:gd name="T15" fmla="*/ 14 h 15"/>
                  <a:gd name="T16" fmla="*/ 1 w 87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5">
                    <a:moveTo>
                      <a:pt x="1" y="15"/>
                    </a:moveTo>
                    <a:cubicBezTo>
                      <a:pt x="1" y="15"/>
                      <a:pt x="49" y="11"/>
                      <a:pt x="87" y="2"/>
                    </a:cubicBezTo>
                    <a:cubicBezTo>
                      <a:pt x="87" y="2"/>
                      <a:pt x="87" y="1"/>
                      <a:pt x="87" y="1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67" y="4"/>
                      <a:pt x="46" y="8"/>
                      <a:pt x="30" y="10"/>
                    </a:cubicBezTo>
                    <a:cubicBezTo>
                      <a:pt x="21" y="11"/>
                      <a:pt x="14" y="12"/>
                      <a:pt x="9" y="12"/>
                    </a:cubicBezTo>
                    <a:cubicBezTo>
                      <a:pt x="4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76"/>
              <p:cNvSpPr>
                <a:spLocks/>
              </p:cNvSpPr>
              <p:nvPr/>
            </p:nvSpPr>
            <p:spPr bwMode="auto">
              <a:xfrm>
                <a:off x="6186488" y="4760913"/>
                <a:ext cx="274638" cy="28575"/>
              </a:xfrm>
              <a:custGeom>
                <a:avLst/>
                <a:gdLst>
                  <a:gd name="T0" fmla="*/ 87 w 88"/>
                  <a:gd name="T1" fmla="*/ 0 h 9"/>
                  <a:gd name="T2" fmla="*/ 79 w 88"/>
                  <a:gd name="T3" fmla="*/ 1 h 9"/>
                  <a:gd name="T4" fmla="*/ 1 w 88"/>
                  <a:gd name="T5" fmla="*/ 7 h 9"/>
                  <a:gd name="T6" fmla="*/ 0 w 88"/>
                  <a:gd name="T7" fmla="*/ 8 h 9"/>
                  <a:gd name="T8" fmla="*/ 1 w 88"/>
                  <a:gd name="T9" fmla="*/ 9 h 9"/>
                  <a:gd name="T10" fmla="*/ 87 w 88"/>
                  <a:gd name="T11" fmla="*/ 2 h 9"/>
                  <a:gd name="T12" fmla="*/ 88 w 88"/>
                  <a:gd name="T13" fmla="*/ 1 h 9"/>
                  <a:gd name="T14" fmla="*/ 87 w 8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9">
                    <a:moveTo>
                      <a:pt x="87" y="0"/>
                    </a:moveTo>
                    <a:cubicBezTo>
                      <a:pt x="87" y="0"/>
                      <a:pt x="84" y="0"/>
                      <a:pt x="79" y="1"/>
                    </a:cubicBezTo>
                    <a:cubicBezTo>
                      <a:pt x="64" y="3"/>
                      <a:pt x="30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40" y="9"/>
                      <a:pt x="87" y="2"/>
                      <a:pt x="87" y="2"/>
                    </a:cubicBezTo>
                    <a:cubicBezTo>
                      <a:pt x="88" y="2"/>
                      <a:pt x="88" y="1"/>
                      <a:pt x="88" y="1"/>
                    </a:cubicBezTo>
                    <a:cubicBezTo>
                      <a:pt x="88" y="0"/>
                      <a:pt x="88" y="0"/>
                      <a:pt x="87" y="0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77"/>
              <p:cNvSpPr>
                <a:spLocks/>
              </p:cNvSpPr>
              <p:nvPr/>
            </p:nvSpPr>
            <p:spPr bwMode="auto">
              <a:xfrm>
                <a:off x="6189663" y="4695826"/>
                <a:ext cx="271463" cy="46038"/>
              </a:xfrm>
              <a:custGeom>
                <a:avLst/>
                <a:gdLst>
                  <a:gd name="T0" fmla="*/ 86 w 87"/>
                  <a:gd name="T1" fmla="*/ 13 h 15"/>
                  <a:gd name="T2" fmla="*/ 78 w 87"/>
                  <a:gd name="T3" fmla="*/ 12 h 15"/>
                  <a:gd name="T4" fmla="*/ 1 w 87"/>
                  <a:gd name="T5" fmla="*/ 0 h 15"/>
                  <a:gd name="T6" fmla="*/ 0 w 87"/>
                  <a:gd name="T7" fmla="*/ 1 h 15"/>
                  <a:gd name="T8" fmla="*/ 1 w 87"/>
                  <a:gd name="T9" fmla="*/ 2 h 15"/>
                  <a:gd name="T10" fmla="*/ 86 w 87"/>
                  <a:gd name="T11" fmla="*/ 15 h 15"/>
                  <a:gd name="T12" fmla="*/ 87 w 87"/>
                  <a:gd name="T13" fmla="*/ 14 h 15"/>
                  <a:gd name="T14" fmla="*/ 86 w 87"/>
                  <a:gd name="T1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5">
                    <a:moveTo>
                      <a:pt x="86" y="13"/>
                    </a:moveTo>
                    <a:cubicBezTo>
                      <a:pt x="86" y="13"/>
                      <a:pt x="83" y="13"/>
                      <a:pt x="78" y="12"/>
                    </a:cubicBezTo>
                    <a:cubicBezTo>
                      <a:pt x="63" y="11"/>
                      <a:pt x="29" y="7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8" y="11"/>
                      <a:pt x="86" y="15"/>
                      <a:pt x="86" y="15"/>
                    </a:cubicBezTo>
                    <a:cubicBezTo>
                      <a:pt x="86" y="15"/>
                      <a:pt x="87" y="15"/>
                      <a:pt x="87" y="14"/>
                    </a:cubicBezTo>
                    <a:cubicBezTo>
                      <a:pt x="87" y="14"/>
                      <a:pt x="87" y="13"/>
                      <a:pt x="86" y="13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8"/>
              <p:cNvSpPr>
                <a:spLocks/>
              </p:cNvSpPr>
              <p:nvPr/>
            </p:nvSpPr>
            <p:spPr bwMode="auto">
              <a:xfrm>
                <a:off x="6167438" y="4102101"/>
                <a:ext cx="693738" cy="100013"/>
              </a:xfrm>
              <a:custGeom>
                <a:avLst/>
                <a:gdLst>
                  <a:gd name="T0" fmla="*/ 6 w 222"/>
                  <a:gd name="T1" fmla="*/ 32 h 32"/>
                  <a:gd name="T2" fmla="*/ 216 w 222"/>
                  <a:gd name="T3" fmla="*/ 32 h 32"/>
                  <a:gd name="T4" fmla="*/ 222 w 222"/>
                  <a:gd name="T5" fmla="*/ 26 h 32"/>
                  <a:gd name="T6" fmla="*/ 222 w 222"/>
                  <a:gd name="T7" fmla="*/ 0 h 32"/>
                  <a:gd name="T8" fmla="*/ 0 w 222"/>
                  <a:gd name="T9" fmla="*/ 0 h 32"/>
                  <a:gd name="T10" fmla="*/ 0 w 222"/>
                  <a:gd name="T11" fmla="*/ 26 h 32"/>
                  <a:gd name="T12" fmla="*/ 6 w 222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32">
                    <a:moveTo>
                      <a:pt x="6" y="32"/>
                    </a:moveTo>
                    <a:cubicBezTo>
                      <a:pt x="216" y="32"/>
                      <a:pt x="216" y="32"/>
                      <a:pt x="216" y="32"/>
                    </a:cubicBezTo>
                    <a:cubicBezTo>
                      <a:pt x="219" y="32"/>
                      <a:pt x="222" y="30"/>
                      <a:pt x="222" y="26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0"/>
                      <a:pt x="3" y="32"/>
                      <a:pt x="6" y="32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79"/>
              <p:cNvSpPr>
                <a:spLocks/>
              </p:cNvSpPr>
              <p:nvPr/>
            </p:nvSpPr>
            <p:spPr bwMode="auto">
              <a:xfrm>
                <a:off x="6167438" y="3863976"/>
                <a:ext cx="693738" cy="238125"/>
              </a:xfrm>
              <a:custGeom>
                <a:avLst/>
                <a:gdLst>
                  <a:gd name="T0" fmla="*/ 111 w 222"/>
                  <a:gd name="T1" fmla="*/ 0 h 76"/>
                  <a:gd name="T2" fmla="*/ 222 w 222"/>
                  <a:gd name="T3" fmla="*/ 76 h 76"/>
                  <a:gd name="T4" fmla="*/ 111 w 222"/>
                  <a:gd name="T5" fmla="*/ 76 h 76"/>
                  <a:gd name="T6" fmla="*/ 0 w 222"/>
                  <a:gd name="T7" fmla="*/ 76 h 76"/>
                  <a:gd name="T8" fmla="*/ 111 w 222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76">
                    <a:moveTo>
                      <a:pt x="111" y="0"/>
                    </a:moveTo>
                    <a:cubicBezTo>
                      <a:pt x="185" y="0"/>
                      <a:pt x="222" y="34"/>
                      <a:pt x="222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34"/>
                      <a:pt x="37" y="0"/>
                      <a:pt x="111" y="0"/>
                    </a:cubicBezTo>
                    <a:close/>
                  </a:path>
                </a:pathLst>
              </a:custGeom>
              <a:solidFill>
                <a:srgbClr val="E32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180"/>
              <p:cNvSpPr>
                <a:spLocks noChangeArrowheads="1"/>
              </p:cNvSpPr>
              <p:nvPr/>
            </p:nvSpPr>
            <p:spPr bwMode="auto">
              <a:xfrm>
                <a:off x="6448426" y="4037013"/>
                <a:ext cx="131763" cy="130175"/>
              </a:xfrm>
              <a:prstGeom prst="ellipse">
                <a:avLst/>
              </a:pr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81"/>
              <p:cNvSpPr>
                <a:spLocks noEditPoints="1"/>
              </p:cNvSpPr>
              <p:nvPr/>
            </p:nvSpPr>
            <p:spPr bwMode="auto">
              <a:xfrm>
                <a:off x="6280151" y="5213351"/>
                <a:ext cx="468313" cy="468313"/>
              </a:xfrm>
              <a:custGeom>
                <a:avLst/>
                <a:gdLst>
                  <a:gd name="T0" fmla="*/ 75 w 150"/>
                  <a:gd name="T1" fmla="*/ 0 h 150"/>
                  <a:gd name="T2" fmla="*/ 0 w 150"/>
                  <a:gd name="T3" fmla="*/ 75 h 150"/>
                  <a:gd name="T4" fmla="*/ 75 w 150"/>
                  <a:gd name="T5" fmla="*/ 150 h 150"/>
                  <a:gd name="T6" fmla="*/ 150 w 150"/>
                  <a:gd name="T7" fmla="*/ 75 h 150"/>
                  <a:gd name="T8" fmla="*/ 75 w 150"/>
                  <a:gd name="T9" fmla="*/ 0 h 150"/>
                  <a:gd name="T10" fmla="*/ 75 w 150"/>
                  <a:gd name="T11" fmla="*/ 140 h 150"/>
                  <a:gd name="T12" fmla="*/ 10 w 150"/>
                  <a:gd name="T13" fmla="*/ 75 h 150"/>
                  <a:gd name="T14" fmla="*/ 75 w 150"/>
                  <a:gd name="T15" fmla="*/ 10 h 150"/>
                  <a:gd name="T16" fmla="*/ 140 w 150"/>
                  <a:gd name="T17" fmla="*/ 75 h 150"/>
                  <a:gd name="T18" fmla="*/ 75 w 150"/>
                  <a:gd name="T19" fmla="*/ 14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50">
                    <a:moveTo>
                      <a:pt x="75" y="0"/>
                    </a:moveTo>
                    <a:cubicBezTo>
                      <a:pt x="34" y="0"/>
                      <a:pt x="0" y="34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116" y="150"/>
                      <a:pt x="150" y="116"/>
                      <a:pt x="150" y="75"/>
                    </a:cubicBezTo>
                    <a:cubicBezTo>
                      <a:pt x="150" y="34"/>
                      <a:pt x="116" y="0"/>
                      <a:pt x="75" y="0"/>
                    </a:cubicBezTo>
                    <a:moveTo>
                      <a:pt x="75" y="140"/>
                    </a:moveTo>
                    <a:cubicBezTo>
                      <a:pt x="39" y="140"/>
                      <a:pt x="10" y="111"/>
                      <a:pt x="10" y="75"/>
                    </a:cubicBezTo>
                    <a:cubicBezTo>
                      <a:pt x="10" y="39"/>
                      <a:pt x="39" y="10"/>
                      <a:pt x="75" y="10"/>
                    </a:cubicBezTo>
                    <a:cubicBezTo>
                      <a:pt x="111" y="10"/>
                      <a:pt x="140" y="39"/>
                      <a:pt x="140" y="75"/>
                    </a:cubicBezTo>
                    <a:cubicBezTo>
                      <a:pt x="140" y="111"/>
                      <a:pt x="111" y="140"/>
                      <a:pt x="75" y="140"/>
                    </a:cubicBezTo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82"/>
              <p:cNvSpPr>
                <a:spLocks noEditPoints="1"/>
              </p:cNvSpPr>
              <p:nvPr/>
            </p:nvSpPr>
            <p:spPr bwMode="auto">
              <a:xfrm>
                <a:off x="6311901" y="5245101"/>
                <a:ext cx="406400" cy="404813"/>
              </a:xfrm>
              <a:custGeom>
                <a:avLst/>
                <a:gdLst>
                  <a:gd name="T0" fmla="*/ 65 w 130"/>
                  <a:gd name="T1" fmla="*/ 0 h 130"/>
                  <a:gd name="T2" fmla="*/ 0 w 130"/>
                  <a:gd name="T3" fmla="*/ 65 h 130"/>
                  <a:gd name="T4" fmla="*/ 65 w 130"/>
                  <a:gd name="T5" fmla="*/ 130 h 130"/>
                  <a:gd name="T6" fmla="*/ 130 w 130"/>
                  <a:gd name="T7" fmla="*/ 65 h 130"/>
                  <a:gd name="T8" fmla="*/ 65 w 130"/>
                  <a:gd name="T9" fmla="*/ 0 h 130"/>
                  <a:gd name="T10" fmla="*/ 89 w 130"/>
                  <a:gd name="T11" fmla="*/ 89 h 130"/>
                  <a:gd name="T12" fmla="*/ 41 w 130"/>
                  <a:gd name="T13" fmla="*/ 89 h 130"/>
                  <a:gd name="T14" fmla="*/ 41 w 130"/>
                  <a:gd name="T15" fmla="*/ 41 h 130"/>
                  <a:gd name="T16" fmla="*/ 89 w 130"/>
                  <a:gd name="T17" fmla="*/ 41 h 130"/>
                  <a:gd name="T18" fmla="*/ 89 w 130"/>
                  <a:gd name="T19" fmla="*/ 8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30">
                    <a:moveTo>
                      <a:pt x="65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101"/>
                      <a:pt x="29" y="130"/>
                      <a:pt x="65" y="130"/>
                    </a:cubicBezTo>
                    <a:cubicBezTo>
                      <a:pt x="101" y="130"/>
                      <a:pt x="130" y="101"/>
                      <a:pt x="130" y="65"/>
                    </a:cubicBezTo>
                    <a:cubicBezTo>
                      <a:pt x="130" y="29"/>
                      <a:pt x="101" y="0"/>
                      <a:pt x="65" y="0"/>
                    </a:cubicBezTo>
                    <a:moveTo>
                      <a:pt x="89" y="89"/>
                    </a:move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89"/>
                      <a:pt x="89" y="89"/>
                      <a:pt x="89" y="89"/>
                    </a:cubicBezTo>
                  </a:path>
                </a:pathLst>
              </a:cu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83"/>
              <p:cNvSpPr>
                <a:spLocks noEditPoints="1"/>
              </p:cNvSpPr>
              <p:nvPr/>
            </p:nvSpPr>
            <p:spPr bwMode="auto">
              <a:xfrm>
                <a:off x="6438901" y="5372101"/>
                <a:ext cx="150813" cy="150813"/>
              </a:xfrm>
              <a:custGeom>
                <a:avLst/>
                <a:gdLst>
                  <a:gd name="T0" fmla="*/ 0 w 95"/>
                  <a:gd name="T1" fmla="*/ 95 h 95"/>
                  <a:gd name="T2" fmla="*/ 95 w 95"/>
                  <a:gd name="T3" fmla="*/ 95 h 95"/>
                  <a:gd name="T4" fmla="*/ 95 w 95"/>
                  <a:gd name="T5" fmla="*/ 0 h 95"/>
                  <a:gd name="T6" fmla="*/ 0 w 95"/>
                  <a:gd name="T7" fmla="*/ 0 h 95"/>
                  <a:gd name="T8" fmla="*/ 0 w 95"/>
                  <a:gd name="T9" fmla="*/ 95 h 95"/>
                  <a:gd name="T10" fmla="*/ 12 w 95"/>
                  <a:gd name="T11" fmla="*/ 12 h 95"/>
                  <a:gd name="T12" fmla="*/ 83 w 95"/>
                  <a:gd name="T13" fmla="*/ 12 h 95"/>
                  <a:gd name="T14" fmla="*/ 83 w 95"/>
                  <a:gd name="T15" fmla="*/ 83 h 95"/>
                  <a:gd name="T16" fmla="*/ 12 w 95"/>
                  <a:gd name="T17" fmla="*/ 83 h 95"/>
                  <a:gd name="T18" fmla="*/ 12 w 95"/>
                  <a:gd name="T19" fmla="*/ 1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95">
                    <a:moveTo>
                      <a:pt x="0" y="95"/>
                    </a:moveTo>
                    <a:lnTo>
                      <a:pt x="95" y="95"/>
                    </a:lnTo>
                    <a:lnTo>
                      <a:pt x="95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  <a:moveTo>
                      <a:pt x="12" y="12"/>
                    </a:moveTo>
                    <a:lnTo>
                      <a:pt x="83" y="12"/>
                    </a:lnTo>
                    <a:lnTo>
                      <a:pt x="83" y="83"/>
                    </a:lnTo>
                    <a:lnTo>
                      <a:pt x="12" y="83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84"/>
              <p:cNvSpPr>
                <a:spLocks noEditPoints="1"/>
              </p:cNvSpPr>
              <p:nvPr/>
            </p:nvSpPr>
            <p:spPr bwMode="auto">
              <a:xfrm>
                <a:off x="6515101" y="5681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85"/>
              <p:cNvSpPr>
                <a:spLocks noEditPoints="1"/>
              </p:cNvSpPr>
              <p:nvPr/>
            </p:nvSpPr>
            <p:spPr bwMode="auto">
              <a:xfrm>
                <a:off x="6454776" y="5213351"/>
                <a:ext cx="60325" cy="9525"/>
              </a:xfrm>
              <a:custGeom>
                <a:avLst/>
                <a:gdLst>
                  <a:gd name="T0" fmla="*/ 19 w 19"/>
                  <a:gd name="T1" fmla="*/ 0 h 3"/>
                  <a:gd name="T2" fmla="*/ 19 w 19"/>
                  <a:gd name="T3" fmla="*/ 0 h 3"/>
                  <a:gd name="T4" fmla="*/ 19 w 19"/>
                  <a:gd name="T5" fmla="*/ 0 h 3"/>
                  <a:gd name="T6" fmla="*/ 19 w 19"/>
                  <a:gd name="T7" fmla="*/ 0 h 3"/>
                  <a:gd name="T8" fmla="*/ 0 w 19"/>
                  <a:gd name="T9" fmla="*/ 3 h 3"/>
                  <a:gd name="T10" fmla="*/ 0 w 19"/>
                  <a:gd name="T11" fmla="*/ 3 h 3"/>
                  <a:gd name="T12" fmla="*/ 19 w 19"/>
                  <a:gd name="T13" fmla="*/ 0 h 3"/>
                  <a:gd name="T14" fmla="*/ 19 w 19"/>
                  <a:gd name="T15" fmla="*/ 0 h 3"/>
                  <a:gd name="T16" fmla="*/ 19 w 19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19" y="0"/>
                    </a:moveTo>
                    <a:cubicBezTo>
                      <a:pt x="12" y="0"/>
                      <a:pt x="6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12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86"/>
              <p:cNvSpPr>
                <a:spLocks/>
              </p:cNvSpPr>
              <p:nvPr/>
            </p:nvSpPr>
            <p:spPr bwMode="auto">
              <a:xfrm>
                <a:off x="6280151" y="5213351"/>
                <a:ext cx="277813" cy="468313"/>
              </a:xfrm>
              <a:custGeom>
                <a:avLst/>
                <a:gdLst>
                  <a:gd name="T0" fmla="*/ 75 w 89"/>
                  <a:gd name="T1" fmla="*/ 0 h 150"/>
                  <a:gd name="T2" fmla="*/ 56 w 89"/>
                  <a:gd name="T3" fmla="*/ 3 h 150"/>
                  <a:gd name="T4" fmla="*/ 0 w 89"/>
                  <a:gd name="T5" fmla="*/ 75 h 150"/>
                  <a:gd name="T6" fmla="*/ 75 w 89"/>
                  <a:gd name="T7" fmla="*/ 150 h 150"/>
                  <a:gd name="T8" fmla="*/ 75 w 89"/>
                  <a:gd name="T9" fmla="*/ 150 h 150"/>
                  <a:gd name="T10" fmla="*/ 75 w 89"/>
                  <a:gd name="T11" fmla="*/ 150 h 150"/>
                  <a:gd name="T12" fmla="*/ 75 w 89"/>
                  <a:gd name="T13" fmla="*/ 150 h 150"/>
                  <a:gd name="T14" fmla="*/ 75 w 89"/>
                  <a:gd name="T15" fmla="*/ 150 h 150"/>
                  <a:gd name="T16" fmla="*/ 89 w 89"/>
                  <a:gd name="T17" fmla="*/ 148 h 150"/>
                  <a:gd name="T18" fmla="*/ 64 w 89"/>
                  <a:gd name="T19" fmla="*/ 139 h 150"/>
                  <a:gd name="T20" fmla="*/ 10 w 89"/>
                  <a:gd name="T21" fmla="*/ 75 h 150"/>
                  <a:gd name="T22" fmla="*/ 10 w 89"/>
                  <a:gd name="T23" fmla="*/ 75 h 150"/>
                  <a:gd name="T24" fmla="*/ 10 w 89"/>
                  <a:gd name="T25" fmla="*/ 75 h 150"/>
                  <a:gd name="T26" fmla="*/ 64 w 89"/>
                  <a:gd name="T27" fmla="*/ 11 h 150"/>
                  <a:gd name="T28" fmla="*/ 89 w 89"/>
                  <a:gd name="T29" fmla="*/ 2 h 150"/>
                  <a:gd name="T30" fmla="*/ 75 w 89"/>
                  <a:gd name="T31" fmla="*/ 0 h 150"/>
                  <a:gd name="T32" fmla="*/ 75 w 89"/>
                  <a:gd name="T33" fmla="*/ 0 h 150"/>
                  <a:gd name="T34" fmla="*/ 75 w 89"/>
                  <a:gd name="T35" fmla="*/ 0 h 150"/>
                  <a:gd name="T36" fmla="*/ 75 w 89"/>
                  <a:gd name="T3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0">
                    <a:moveTo>
                      <a:pt x="75" y="0"/>
                    </a:moveTo>
                    <a:cubicBezTo>
                      <a:pt x="68" y="0"/>
                      <a:pt x="62" y="1"/>
                      <a:pt x="56" y="3"/>
                    </a:cubicBezTo>
                    <a:cubicBezTo>
                      <a:pt x="24" y="11"/>
                      <a:pt x="0" y="40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80" y="150"/>
                      <a:pt x="84" y="149"/>
                      <a:pt x="89" y="148"/>
                    </a:cubicBezTo>
                    <a:cubicBezTo>
                      <a:pt x="80" y="147"/>
                      <a:pt x="72" y="144"/>
                      <a:pt x="64" y="139"/>
                    </a:cubicBezTo>
                    <a:cubicBezTo>
                      <a:pt x="33" y="134"/>
                      <a:pt x="10" y="107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43"/>
                      <a:pt x="33" y="16"/>
                      <a:pt x="64" y="11"/>
                    </a:cubicBezTo>
                    <a:cubicBezTo>
                      <a:pt x="72" y="6"/>
                      <a:pt x="80" y="3"/>
                      <a:pt x="89" y="2"/>
                    </a:cubicBezTo>
                    <a:cubicBezTo>
                      <a:pt x="84" y="1"/>
                      <a:pt x="80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FEB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87"/>
              <p:cNvSpPr>
                <a:spLocks/>
              </p:cNvSpPr>
              <p:nvPr/>
            </p:nvSpPr>
            <p:spPr bwMode="auto">
              <a:xfrm>
                <a:off x="6311901" y="5248276"/>
                <a:ext cx="168275" cy="398463"/>
              </a:xfrm>
              <a:custGeom>
                <a:avLst/>
                <a:gdLst>
                  <a:gd name="T0" fmla="*/ 54 w 54"/>
                  <a:gd name="T1" fmla="*/ 0 h 128"/>
                  <a:gd name="T2" fmla="*/ 0 w 54"/>
                  <a:gd name="T3" fmla="*/ 64 h 128"/>
                  <a:gd name="T4" fmla="*/ 0 w 54"/>
                  <a:gd name="T5" fmla="*/ 64 h 128"/>
                  <a:gd name="T6" fmla="*/ 54 w 54"/>
                  <a:gd name="T7" fmla="*/ 128 h 128"/>
                  <a:gd name="T8" fmla="*/ 17 w 54"/>
                  <a:gd name="T9" fmla="*/ 64 h 128"/>
                  <a:gd name="T10" fmla="*/ 54 w 54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28">
                    <a:moveTo>
                      <a:pt x="54" y="0"/>
                    </a:moveTo>
                    <a:cubicBezTo>
                      <a:pt x="23" y="5"/>
                      <a:pt x="0" y="32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96"/>
                      <a:pt x="23" y="123"/>
                      <a:pt x="54" y="128"/>
                    </a:cubicBezTo>
                    <a:cubicBezTo>
                      <a:pt x="32" y="115"/>
                      <a:pt x="17" y="91"/>
                      <a:pt x="17" y="64"/>
                    </a:cubicBezTo>
                    <a:cubicBezTo>
                      <a:pt x="17" y="37"/>
                      <a:pt x="32" y="13"/>
                      <a:pt x="54" y="0"/>
                    </a:cubicBezTo>
                  </a:path>
                </a:pathLst>
              </a:custGeom>
              <a:solidFill>
                <a:srgbClr val="FA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88"/>
              <p:cNvSpPr>
                <a:spLocks/>
              </p:cNvSpPr>
              <p:nvPr/>
            </p:nvSpPr>
            <p:spPr bwMode="auto">
              <a:xfrm>
                <a:off x="5827713" y="5167313"/>
                <a:ext cx="471488" cy="292100"/>
              </a:xfrm>
              <a:custGeom>
                <a:avLst/>
                <a:gdLst>
                  <a:gd name="T0" fmla="*/ 141 w 151"/>
                  <a:gd name="T1" fmla="*/ 71 h 94"/>
                  <a:gd name="T2" fmla="*/ 141 w 151"/>
                  <a:gd name="T3" fmla="*/ 71 h 94"/>
                  <a:gd name="T4" fmla="*/ 139 w 151"/>
                  <a:gd name="T5" fmla="*/ 70 h 94"/>
                  <a:gd name="T6" fmla="*/ 135 w 151"/>
                  <a:gd name="T7" fmla="*/ 69 h 94"/>
                  <a:gd name="T8" fmla="*/ 128 w 151"/>
                  <a:gd name="T9" fmla="*/ 66 h 94"/>
                  <a:gd name="T10" fmla="*/ 118 w 151"/>
                  <a:gd name="T11" fmla="*/ 62 h 94"/>
                  <a:gd name="T12" fmla="*/ 108 w 151"/>
                  <a:gd name="T13" fmla="*/ 57 h 94"/>
                  <a:gd name="T14" fmla="*/ 96 w 151"/>
                  <a:gd name="T15" fmla="*/ 50 h 94"/>
                  <a:gd name="T16" fmla="*/ 84 w 151"/>
                  <a:gd name="T17" fmla="*/ 42 h 94"/>
                  <a:gd name="T18" fmla="*/ 71 w 151"/>
                  <a:gd name="T19" fmla="*/ 33 h 94"/>
                  <a:gd name="T20" fmla="*/ 60 w 151"/>
                  <a:gd name="T21" fmla="*/ 24 h 94"/>
                  <a:gd name="T22" fmla="*/ 49 w 151"/>
                  <a:gd name="T23" fmla="*/ 14 h 94"/>
                  <a:gd name="T24" fmla="*/ 39 w 151"/>
                  <a:gd name="T25" fmla="*/ 5 h 94"/>
                  <a:gd name="T26" fmla="*/ 34 w 151"/>
                  <a:gd name="T27" fmla="*/ 0 h 94"/>
                  <a:gd name="T28" fmla="*/ 16 w 151"/>
                  <a:gd name="T29" fmla="*/ 38 h 94"/>
                  <a:gd name="T30" fmla="*/ 25 w 151"/>
                  <a:gd name="T31" fmla="*/ 45 h 94"/>
                  <a:gd name="T32" fmla="*/ 38 w 151"/>
                  <a:gd name="T33" fmla="*/ 53 h 94"/>
                  <a:gd name="T34" fmla="*/ 53 w 151"/>
                  <a:gd name="T35" fmla="*/ 62 h 94"/>
                  <a:gd name="T36" fmla="*/ 68 w 151"/>
                  <a:gd name="T37" fmla="*/ 70 h 94"/>
                  <a:gd name="T38" fmla="*/ 82 w 151"/>
                  <a:gd name="T39" fmla="*/ 77 h 94"/>
                  <a:gd name="T40" fmla="*/ 96 w 151"/>
                  <a:gd name="T41" fmla="*/ 82 h 94"/>
                  <a:gd name="T42" fmla="*/ 109 w 151"/>
                  <a:gd name="T43" fmla="*/ 86 h 94"/>
                  <a:gd name="T44" fmla="*/ 120 w 151"/>
                  <a:gd name="T45" fmla="*/ 90 h 94"/>
                  <a:gd name="T46" fmla="*/ 129 w 151"/>
                  <a:gd name="T47" fmla="*/ 92 h 94"/>
                  <a:gd name="T48" fmla="*/ 135 w 151"/>
                  <a:gd name="T49" fmla="*/ 93 h 94"/>
                  <a:gd name="T50" fmla="*/ 137 w 151"/>
                  <a:gd name="T51" fmla="*/ 93 h 94"/>
                  <a:gd name="T52" fmla="*/ 150 w 151"/>
                  <a:gd name="T53" fmla="*/ 83 h 94"/>
                  <a:gd name="T54" fmla="*/ 141 w 151"/>
                  <a:gd name="T55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1" h="94">
                    <a:moveTo>
                      <a:pt x="141" y="71"/>
                    </a:move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0" y="71"/>
                      <a:pt x="139" y="70"/>
                    </a:cubicBezTo>
                    <a:cubicBezTo>
                      <a:pt x="138" y="70"/>
                      <a:pt x="137" y="70"/>
                      <a:pt x="135" y="69"/>
                    </a:cubicBezTo>
                    <a:cubicBezTo>
                      <a:pt x="133" y="68"/>
                      <a:pt x="131" y="67"/>
                      <a:pt x="128" y="66"/>
                    </a:cubicBezTo>
                    <a:cubicBezTo>
                      <a:pt x="125" y="65"/>
                      <a:pt x="122" y="64"/>
                      <a:pt x="118" y="62"/>
                    </a:cubicBezTo>
                    <a:cubicBezTo>
                      <a:pt x="115" y="60"/>
                      <a:pt x="111" y="59"/>
                      <a:pt x="108" y="57"/>
                    </a:cubicBezTo>
                    <a:cubicBezTo>
                      <a:pt x="104" y="55"/>
                      <a:pt x="100" y="52"/>
                      <a:pt x="96" y="50"/>
                    </a:cubicBezTo>
                    <a:cubicBezTo>
                      <a:pt x="92" y="48"/>
                      <a:pt x="88" y="45"/>
                      <a:pt x="84" y="42"/>
                    </a:cubicBezTo>
                    <a:cubicBezTo>
                      <a:pt x="80" y="39"/>
                      <a:pt x="75" y="36"/>
                      <a:pt x="71" y="33"/>
                    </a:cubicBezTo>
                    <a:cubicBezTo>
                      <a:pt x="68" y="30"/>
                      <a:pt x="64" y="27"/>
                      <a:pt x="60" y="24"/>
                    </a:cubicBezTo>
                    <a:cubicBezTo>
                      <a:pt x="56" y="21"/>
                      <a:pt x="52" y="17"/>
                      <a:pt x="49" y="14"/>
                    </a:cubicBezTo>
                    <a:cubicBezTo>
                      <a:pt x="45" y="11"/>
                      <a:pt x="42" y="8"/>
                      <a:pt x="39" y="5"/>
                    </a:cubicBezTo>
                    <a:cubicBezTo>
                      <a:pt x="37" y="3"/>
                      <a:pt x="36" y="2"/>
                      <a:pt x="34" y="0"/>
                    </a:cubicBezTo>
                    <a:cubicBezTo>
                      <a:pt x="34" y="0"/>
                      <a:pt x="0" y="1"/>
                      <a:pt x="16" y="38"/>
                    </a:cubicBezTo>
                    <a:cubicBezTo>
                      <a:pt x="19" y="40"/>
                      <a:pt x="22" y="42"/>
                      <a:pt x="25" y="45"/>
                    </a:cubicBezTo>
                    <a:cubicBezTo>
                      <a:pt x="29" y="48"/>
                      <a:pt x="34" y="50"/>
                      <a:pt x="38" y="53"/>
                    </a:cubicBezTo>
                    <a:cubicBezTo>
                      <a:pt x="43" y="56"/>
                      <a:pt x="48" y="59"/>
                      <a:pt x="53" y="62"/>
                    </a:cubicBezTo>
                    <a:cubicBezTo>
                      <a:pt x="58" y="65"/>
                      <a:pt x="63" y="67"/>
                      <a:pt x="68" y="70"/>
                    </a:cubicBezTo>
                    <a:cubicBezTo>
                      <a:pt x="73" y="72"/>
                      <a:pt x="77" y="75"/>
                      <a:pt x="82" y="77"/>
                    </a:cubicBezTo>
                    <a:cubicBezTo>
                      <a:pt x="87" y="79"/>
                      <a:pt x="92" y="81"/>
                      <a:pt x="96" y="82"/>
                    </a:cubicBezTo>
                    <a:cubicBezTo>
                      <a:pt x="101" y="84"/>
                      <a:pt x="105" y="85"/>
                      <a:pt x="109" y="86"/>
                    </a:cubicBezTo>
                    <a:cubicBezTo>
                      <a:pt x="113" y="88"/>
                      <a:pt x="117" y="89"/>
                      <a:pt x="120" y="90"/>
                    </a:cubicBezTo>
                    <a:cubicBezTo>
                      <a:pt x="124" y="90"/>
                      <a:pt x="127" y="91"/>
                      <a:pt x="129" y="92"/>
                    </a:cubicBezTo>
                    <a:cubicBezTo>
                      <a:pt x="132" y="92"/>
                      <a:pt x="133" y="92"/>
                      <a:pt x="135" y="93"/>
                    </a:cubicBezTo>
                    <a:cubicBezTo>
                      <a:pt x="136" y="93"/>
                      <a:pt x="137" y="93"/>
                      <a:pt x="137" y="93"/>
                    </a:cubicBezTo>
                    <a:cubicBezTo>
                      <a:pt x="143" y="94"/>
                      <a:pt x="149" y="89"/>
                      <a:pt x="150" y="83"/>
                    </a:cubicBezTo>
                    <a:cubicBezTo>
                      <a:pt x="151" y="77"/>
                      <a:pt x="147" y="72"/>
                      <a:pt x="141" y="71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89"/>
              <p:cNvSpPr>
                <a:spLocks/>
              </p:cNvSpPr>
              <p:nvPr/>
            </p:nvSpPr>
            <p:spPr bwMode="auto">
              <a:xfrm>
                <a:off x="6696076" y="5141913"/>
                <a:ext cx="496888" cy="317500"/>
              </a:xfrm>
              <a:custGeom>
                <a:avLst/>
                <a:gdLst>
                  <a:gd name="T0" fmla="*/ 123 w 159"/>
                  <a:gd name="T1" fmla="*/ 0 h 102"/>
                  <a:gd name="T2" fmla="*/ 120 w 159"/>
                  <a:gd name="T3" fmla="*/ 4 h 102"/>
                  <a:gd name="T4" fmla="*/ 111 w 159"/>
                  <a:gd name="T5" fmla="*/ 13 h 102"/>
                  <a:gd name="T6" fmla="*/ 101 w 159"/>
                  <a:gd name="T7" fmla="*/ 22 h 102"/>
                  <a:gd name="T8" fmla="*/ 90 w 159"/>
                  <a:gd name="T9" fmla="*/ 32 h 102"/>
                  <a:gd name="T10" fmla="*/ 79 w 159"/>
                  <a:gd name="T11" fmla="*/ 41 h 102"/>
                  <a:gd name="T12" fmla="*/ 67 w 159"/>
                  <a:gd name="T13" fmla="*/ 50 h 102"/>
                  <a:gd name="T14" fmla="*/ 54 w 159"/>
                  <a:gd name="T15" fmla="*/ 58 h 102"/>
                  <a:gd name="T16" fmla="*/ 43 w 159"/>
                  <a:gd name="T17" fmla="*/ 65 h 102"/>
                  <a:gd name="T18" fmla="*/ 32 w 159"/>
                  <a:gd name="T19" fmla="*/ 70 h 102"/>
                  <a:gd name="T20" fmla="*/ 22 w 159"/>
                  <a:gd name="T21" fmla="*/ 74 h 102"/>
                  <a:gd name="T22" fmla="*/ 15 w 159"/>
                  <a:gd name="T23" fmla="*/ 77 h 102"/>
                  <a:gd name="T24" fmla="*/ 11 w 159"/>
                  <a:gd name="T25" fmla="*/ 78 h 102"/>
                  <a:gd name="T26" fmla="*/ 9 w 159"/>
                  <a:gd name="T27" fmla="*/ 79 h 102"/>
                  <a:gd name="T28" fmla="*/ 9 w 159"/>
                  <a:gd name="T29" fmla="*/ 79 h 102"/>
                  <a:gd name="T30" fmla="*/ 0 w 159"/>
                  <a:gd name="T31" fmla="*/ 91 h 102"/>
                  <a:gd name="T32" fmla="*/ 13 w 159"/>
                  <a:gd name="T33" fmla="*/ 101 h 102"/>
                  <a:gd name="T34" fmla="*/ 15 w 159"/>
                  <a:gd name="T35" fmla="*/ 101 h 102"/>
                  <a:gd name="T36" fmla="*/ 21 w 159"/>
                  <a:gd name="T37" fmla="*/ 100 h 102"/>
                  <a:gd name="T38" fmla="*/ 30 w 159"/>
                  <a:gd name="T39" fmla="*/ 98 h 102"/>
                  <a:gd name="T40" fmla="*/ 41 w 159"/>
                  <a:gd name="T41" fmla="*/ 94 h 102"/>
                  <a:gd name="T42" fmla="*/ 54 w 159"/>
                  <a:gd name="T43" fmla="*/ 90 h 102"/>
                  <a:gd name="T44" fmla="*/ 68 w 159"/>
                  <a:gd name="T45" fmla="*/ 85 h 102"/>
                  <a:gd name="T46" fmla="*/ 83 w 159"/>
                  <a:gd name="T47" fmla="*/ 78 h 102"/>
                  <a:gd name="T48" fmla="*/ 97 w 159"/>
                  <a:gd name="T49" fmla="*/ 70 h 102"/>
                  <a:gd name="T50" fmla="*/ 112 w 159"/>
                  <a:gd name="T51" fmla="*/ 61 h 102"/>
                  <a:gd name="T52" fmla="*/ 125 w 159"/>
                  <a:gd name="T53" fmla="*/ 53 h 102"/>
                  <a:gd name="T54" fmla="*/ 138 w 159"/>
                  <a:gd name="T55" fmla="*/ 44 h 102"/>
                  <a:gd name="T56" fmla="*/ 143 w 159"/>
                  <a:gd name="T57" fmla="*/ 40 h 102"/>
                  <a:gd name="T58" fmla="*/ 123 w 159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" h="102">
                    <a:moveTo>
                      <a:pt x="123" y="0"/>
                    </a:moveTo>
                    <a:cubicBezTo>
                      <a:pt x="122" y="1"/>
                      <a:pt x="121" y="3"/>
                      <a:pt x="120" y="4"/>
                    </a:cubicBezTo>
                    <a:cubicBezTo>
                      <a:pt x="117" y="7"/>
                      <a:pt x="114" y="10"/>
                      <a:pt x="111" y="13"/>
                    </a:cubicBezTo>
                    <a:cubicBezTo>
                      <a:pt x="108" y="16"/>
                      <a:pt x="105" y="19"/>
                      <a:pt x="101" y="22"/>
                    </a:cubicBezTo>
                    <a:cubicBezTo>
                      <a:pt x="98" y="25"/>
                      <a:pt x="94" y="29"/>
                      <a:pt x="90" y="32"/>
                    </a:cubicBezTo>
                    <a:cubicBezTo>
                      <a:pt x="87" y="35"/>
                      <a:pt x="83" y="38"/>
                      <a:pt x="79" y="41"/>
                    </a:cubicBezTo>
                    <a:cubicBezTo>
                      <a:pt x="75" y="44"/>
                      <a:pt x="71" y="47"/>
                      <a:pt x="67" y="50"/>
                    </a:cubicBezTo>
                    <a:cubicBezTo>
                      <a:pt x="62" y="53"/>
                      <a:pt x="58" y="56"/>
                      <a:pt x="54" y="58"/>
                    </a:cubicBezTo>
                    <a:cubicBezTo>
                      <a:pt x="50" y="60"/>
                      <a:pt x="46" y="63"/>
                      <a:pt x="43" y="65"/>
                    </a:cubicBezTo>
                    <a:cubicBezTo>
                      <a:pt x="39" y="67"/>
                      <a:pt x="35" y="68"/>
                      <a:pt x="32" y="70"/>
                    </a:cubicBezTo>
                    <a:cubicBezTo>
                      <a:pt x="28" y="72"/>
                      <a:pt x="25" y="73"/>
                      <a:pt x="22" y="74"/>
                    </a:cubicBezTo>
                    <a:cubicBezTo>
                      <a:pt x="20" y="75"/>
                      <a:pt x="17" y="76"/>
                      <a:pt x="15" y="77"/>
                    </a:cubicBezTo>
                    <a:cubicBezTo>
                      <a:pt x="13" y="78"/>
                      <a:pt x="12" y="78"/>
                      <a:pt x="11" y="78"/>
                    </a:cubicBezTo>
                    <a:cubicBezTo>
                      <a:pt x="10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3" y="80"/>
                      <a:pt x="0" y="85"/>
                      <a:pt x="0" y="91"/>
                    </a:cubicBezTo>
                    <a:cubicBezTo>
                      <a:pt x="1" y="97"/>
                      <a:pt x="7" y="102"/>
                      <a:pt x="13" y="101"/>
                    </a:cubicBezTo>
                    <a:cubicBezTo>
                      <a:pt x="13" y="101"/>
                      <a:pt x="14" y="101"/>
                      <a:pt x="15" y="101"/>
                    </a:cubicBezTo>
                    <a:cubicBezTo>
                      <a:pt x="17" y="100"/>
                      <a:pt x="19" y="100"/>
                      <a:pt x="21" y="100"/>
                    </a:cubicBezTo>
                    <a:cubicBezTo>
                      <a:pt x="24" y="99"/>
                      <a:pt x="27" y="98"/>
                      <a:pt x="30" y="98"/>
                    </a:cubicBezTo>
                    <a:cubicBezTo>
                      <a:pt x="33" y="97"/>
                      <a:pt x="37" y="96"/>
                      <a:pt x="41" y="94"/>
                    </a:cubicBezTo>
                    <a:cubicBezTo>
                      <a:pt x="45" y="93"/>
                      <a:pt x="49" y="92"/>
                      <a:pt x="54" y="90"/>
                    </a:cubicBezTo>
                    <a:cubicBezTo>
                      <a:pt x="58" y="89"/>
                      <a:pt x="63" y="87"/>
                      <a:pt x="68" y="85"/>
                    </a:cubicBezTo>
                    <a:cubicBezTo>
                      <a:pt x="73" y="83"/>
                      <a:pt x="78" y="80"/>
                      <a:pt x="83" y="78"/>
                    </a:cubicBezTo>
                    <a:cubicBezTo>
                      <a:pt x="88" y="75"/>
                      <a:pt x="93" y="73"/>
                      <a:pt x="97" y="70"/>
                    </a:cubicBezTo>
                    <a:cubicBezTo>
                      <a:pt x="102" y="67"/>
                      <a:pt x="107" y="64"/>
                      <a:pt x="112" y="61"/>
                    </a:cubicBezTo>
                    <a:cubicBezTo>
                      <a:pt x="116" y="58"/>
                      <a:pt x="121" y="56"/>
                      <a:pt x="125" y="53"/>
                    </a:cubicBezTo>
                    <a:cubicBezTo>
                      <a:pt x="130" y="50"/>
                      <a:pt x="134" y="47"/>
                      <a:pt x="138" y="44"/>
                    </a:cubicBezTo>
                    <a:cubicBezTo>
                      <a:pt x="139" y="42"/>
                      <a:pt x="141" y="41"/>
                      <a:pt x="143" y="40"/>
                    </a:cubicBezTo>
                    <a:cubicBezTo>
                      <a:pt x="159" y="2"/>
                      <a:pt x="123" y="0"/>
                      <a:pt x="123" y="0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90"/>
              <p:cNvSpPr>
                <a:spLocks/>
              </p:cNvSpPr>
              <p:nvPr/>
            </p:nvSpPr>
            <p:spPr bwMode="auto">
              <a:xfrm>
                <a:off x="6161088" y="5351463"/>
                <a:ext cx="222250" cy="168275"/>
              </a:xfrm>
              <a:custGeom>
                <a:avLst/>
                <a:gdLst>
                  <a:gd name="T0" fmla="*/ 44 w 71"/>
                  <a:gd name="T1" fmla="*/ 8 h 54"/>
                  <a:gd name="T2" fmla="*/ 5 w 71"/>
                  <a:gd name="T3" fmla="*/ 13 h 54"/>
                  <a:gd name="T4" fmla="*/ 26 w 71"/>
                  <a:gd name="T5" fmla="*/ 46 h 54"/>
                  <a:gd name="T6" fmla="*/ 66 w 71"/>
                  <a:gd name="T7" fmla="*/ 42 h 54"/>
                  <a:gd name="T8" fmla="*/ 44 w 71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4">
                    <a:moveTo>
                      <a:pt x="44" y="8"/>
                    </a:moveTo>
                    <a:cubicBezTo>
                      <a:pt x="27" y="0"/>
                      <a:pt x="10" y="2"/>
                      <a:pt x="5" y="13"/>
                    </a:cubicBezTo>
                    <a:cubicBezTo>
                      <a:pt x="0" y="23"/>
                      <a:pt x="9" y="38"/>
                      <a:pt x="26" y="46"/>
                    </a:cubicBezTo>
                    <a:cubicBezTo>
                      <a:pt x="43" y="54"/>
                      <a:pt x="61" y="52"/>
                      <a:pt x="66" y="42"/>
                    </a:cubicBezTo>
                    <a:cubicBezTo>
                      <a:pt x="71" y="31"/>
                      <a:pt x="61" y="16"/>
                      <a:pt x="44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91"/>
              <p:cNvSpPr>
                <a:spLocks/>
              </p:cNvSpPr>
              <p:nvPr/>
            </p:nvSpPr>
            <p:spPr bwMode="auto">
              <a:xfrm>
                <a:off x="6608763" y="5351463"/>
                <a:ext cx="225425" cy="168275"/>
              </a:xfrm>
              <a:custGeom>
                <a:avLst/>
                <a:gdLst>
                  <a:gd name="T0" fmla="*/ 27 w 72"/>
                  <a:gd name="T1" fmla="*/ 8 h 54"/>
                  <a:gd name="T2" fmla="*/ 67 w 72"/>
                  <a:gd name="T3" fmla="*/ 13 h 54"/>
                  <a:gd name="T4" fmla="*/ 45 w 72"/>
                  <a:gd name="T5" fmla="*/ 46 h 54"/>
                  <a:gd name="T6" fmla="*/ 5 w 72"/>
                  <a:gd name="T7" fmla="*/ 42 h 54"/>
                  <a:gd name="T8" fmla="*/ 27 w 72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4">
                    <a:moveTo>
                      <a:pt x="27" y="8"/>
                    </a:moveTo>
                    <a:cubicBezTo>
                      <a:pt x="44" y="0"/>
                      <a:pt x="62" y="2"/>
                      <a:pt x="67" y="13"/>
                    </a:cubicBezTo>
                    <a:cubicBezTo>
                      <a:pt x="72" y="23"/>
                      <a:pt x="62" y="38"/>
                      <a:pt x="45" y="46"/>
                    </a:cubicBezTo>
                    <a:cubicBezTo>
                      <a:pt x="28" y="54"/>
                      <a:pt x="10" y="52"/>
                      <a:pt x="5" y="42"/>
                    </a:cubicBezTo>
                    <a:cubicBezTo>
                      <a:pt x="0" y="31"/>
                      <a:pt x="10" y="16"/>
                      <a:pt x="27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17284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207327" cy="6849402"/>
          </a:xfrm>
          <a:prstGeom prst="rect">
            <a:avLst/>
          </a:prstGeom>
        </p:spPr>
      </p:pic>
      <p:grpSp>
        <p:nvGrpSpPr>
          <p:cNvPr id="354" name="组合 353"/>
          <p:cNvGrpSpPr/>
          <p:nvPr/>
        </p:nvGrpSpPr>
        <p:grpSpPr>
          <a:xfrm>
            <a:off x="10965602" y="12554"/>
            <a:ext cx="1373187" cy="5189537"/>
            <a:chOff x="10831513" y="4763"/>
            <a:chExt cx="1373187" cy="5189537"/>
          </a:xfrm>
        </p:grpSpPr>
        <p:sp>
          <p:nvSpPr>
            <p:cNvPr id="150" name="Freeform 5"/>
            <p:cNvSpPr>
              <a:spLocks/>
            </p:cNvSpPr>
            <p:nvPr/>
          </p:nvSpPr>
          <p:spPr bwMode="auto">
            <a:xfrm>
              <a:off x="11504613" y="4763"/>
              <a:ext cx="30162" cy="2039937"/>
            </a:xfrm>
            <a:custGeom>
              <a:avLst/>
              <a:gdLst>
                <a:gd name="T0" fmla="*/ 8 w 8"/>
                <a:gd name="T1" fmla="*/ 539 h 543"/>
                <a:gd name="T2" fmla="*/ 8 w 8"/>
                <a:gd name="T3" fmla="*/ 4 h 543"/>
                <a:gd name="T4" fmla="*/ 4 w 8"/>
                <a:gd name="T5" fmla="*/ 0 h 543"/>
                <a:gd name="T6" fmla="*/ 0 w 8"/>
                <a:gd name="T7" fmla="*/ 4 h 543"/>
                <a:gd name="T8" fmla="*/ 0 w 8"/>
                <a:gd name="T9" fmla="*/ 539 h 543"/>
                <a:gd name="T10" fmla="*/ 4 w 8"/>
                <a:gd name="T11" fmla="*/ 543 h 543"/>
                <a:gd name="T12" fmla="*/ 8 w 8"/>
                <a:gd name="T13" fmla="*/ 53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43">
                  <a:moveTo>
                    <a:pt x="8" y="539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0" y="541"/>
                    <a:pt x="1" y="543"/>
                    <a:pt x="4" y="543"/>
                  </a:cubicBezTo>
                  <a:cubicBezTo>
                    <a:pt x="6" y="543"/>
                    <a:pt x="8" y="541"/>
                    <a:pt x="8" y="539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6"/>
            <p:cNvSpPr>
              <a:spLocks noChangeArrowheads="1"/>
            </p:cNvSpPr>
            <p:nvPr/>
          </p:nvSpPr>
          <p:spPr bwMode="auto">
            <a:xfrm>
              <a:off x="11471275" y="1951038"/>
              <a:ext cx="104775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"/>
            <p:cNvSpPr>
              <a:spLocks/>
            </p:cNvSpPr>
            <p:nvPr/>
          </p:nvSpPr>
          <p:spPr bwMode="auto">
            <a:xfrm>
              <a:off x="11312525" y="1962150"/>
              <a:ext cx="409575" cy="522287"/>
            </a:xfrm>
            <a:custGeom>
              <a:avLst/>
              <a:gdLst>
                <a:gd name="T0" fmla="*/ 9 w 109"/>
                <a:gd name="T1" fmla="*/ 136 h 139"/>
                <a:gd name="T2" fmla="*/ 55 w 109"/>
                <a:gd name="T3" fmla="*/ 15 h 139"/>
                <a:gd name="T4" fmla="*/ 101 w 109"/>
                <a:gd name="T5" fmla="*/ 136 h 139"/>
                <a:gd name="T6" fmla="*/ 106 w 109"/>
                <a:gd name="T7" fmla="*/ 138 h 139"/>
                <a:gd name="T8" fmla="*/ 108 w 109"/>
                <a:gd name="T9" fmla="*/ 133 h 139"/>
                <a:gd name="T10" fmla="*/ 59 w 109"/>
                <a:gd name="T11" fmla="*/ 3 h 139"/>
                <a:gd name="T12" fmla="*/ 55 w 109"/>
                <a:gd name="T13" fmla="*/ 0 h 139"/>
                <a:gd name="T14" fmla="*/ 51 w 109"/>
                <a:gd name="T15" fmla="*/ 3 h 139"/>
                <a:gd name="T16" fmla="*/ 1 w 109"/>
                <a:gd name="T17" fmla="*/ 133 h 139"/>
                <a:gd name="T18" fmla="*/ 4 w 109"/>
                <a:gd name="T19" fmla="*/ 138 h 139"/>
                <a:gd name="T20" fmla="*/ 9 w 109"/>
                <a:gd name="T21" fmla="*/ 13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39">
                  <a:moveTo>
                    <a:pt x="9" y="136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2" y="138"/>
                    <a:pt x="104" y="139"/>
                    <a:pt x="106" y="138"/>
                  </a:cubicBezTo>
                  <a:cubicBezTo>
                    <a:pt x="108" y="137"/>
                    <a:pt x="109" y="135"/>
                    <a:pt x="108" y="13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53" y="0"/>
                    <a:pt x="52" y="1"/>
                    <a:pt x="51" y="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5"/>
                    <a:pt x="1" y="137"/>
                    <a:pt x="4" y="138"/>
                  </a:cubicBezTo>
                  <a:cubicBezTo>
                    <a:pt x="6" y="139"/>
                    <a:pt x="8" y="138"/>
                    <a:pt x="9" y="136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"/>
            <p:cNvSpPr>
              <a:spLocks/>
            </p:cNvSpPr>
            <p:nvPr/>
          </p:nvSpPr>
          <p:spPr bwMode="auto">
            <a:xfrm>
              <a:off x="11377613" y="4318000"/>
              <a:ext cx="285750" cy="876300"/>
            </a:xfrm>
            <a:custGeom>
              <a:avLst/>
              <a:gdLst>
                <a:gd name="T0" fmla="*/ 76 w 76"/>
                <a:gd name="T1" fmla="*/ 233 h 233"/>
                <a:gd name="T2" fmla="*/ 0 w 76"/>
                <a:gd name="T3" fmla="*/ 233 h 233"/>
                <a:gd name="T4" fmla="*/ 0 w 76"/>
                <a:gd name="T5" fmla="*/ 31 h 233"/>
                <a:gd name="T6" fmla="*/ 30 w 76"/>
                <a:gd name="T7" fmla="*/ 0 h 233"/>
                <a:gd name="T8" fmla="*/ 45 w 76"/>
                <a:gd name="T9" fmla="*/ 0 h 233"/>
                <a:gd name="T10" fmla="*/ 76 w 76"/>
                <a:gd name="T11" fmla="*/ 31 h 233"/>
                <a:gd name="T12" fmla="*/ 76 w 76"/>
                <a:gd name="T13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33">
                  <a:moveTo>
                    <a:pt x="76" y="233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2" y="0"/>
                    <a:pt x="76" y="14"/>
                    <a:pt x="76" y="31"/>
                  </a:cubicBezTo>
                  <a:lnTo>
                    <a:pt x="76" y="233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"/>
            <p:cNvSpPr>
              <a:spLocks/>
            </p:cNvSpPr>
            <p:nvPr/>
          </p:nvSpPr>
          <p:spPr bwMode="auto">
            <a:xfrm>
              <a:off x="11504613" y="3676650"/>
              <a:ext cx="30162" cy="544512"/>
            </a:xfrm>
            <a:custGeom>
              <a:avLst/>
              <a:gdLst>
                <a:gd name="T0" fmla="*/ 0 w 8"/>
                <a:gd name="T1" fmla="*/ 4 h 145"/>
                <a:gd name="T2" fmla="*/ 0 w 8"/>
                <a:gd name="T3" fmla="*/ 141 h 145"/>
                <a:gd name="T4" fmla="*/ 4 w 8"/>
                <a:gd name="T5" fmla="*/ 145 h 145"/>
                <a:gd name="T6" fmla="*/ 8 w 8"/>
                <a:gd name="T7" fmla="*/ 141 h 145"/>
                <a:gd name="T8" fmla="*/ 8 w 8"/>
                <a:gd name="T9" fmla="*/ 4 h 145"/>
                <a:gd name="T10" fmla="*/ 4 w 8"/>
                <a:gd name="T11" fmla="*/ 0 h 145"/>
                <a:gd name="T12" fmla="*/ 0 w 8"/>
                <a:gd name="T13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5">
                  <a:moveTo>
                    <a:pt x="0" y="4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1" y="145"/>
                    <a:pt x="4" y="145"/>
                  </a:cubicBezTo>
                  <a:cubicBezTo>
                    <a:pt x="6" y="145"/>
                    <a:pt x="8" y="143"/>
                    <a:pt x="8" y="14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"/>
            <p:cNvSpPr>
              <a:spLocks/>
            </p:cNvSpPr>
            <p:nvPr/>
          </p:nvSpPr>
          <p:spPr bwMode="auto">
            <a:xfrm>
              <a:off x="11395075" y="4175125"/>
              <a:ext cx="249237" cy="125412"/>
            </a:xfrm>
            <a:custGeom>
              <a:avLst/>
              <a:gdLst>
                <a:gd name="T0" fmla="*/ 0 w 66"/>
                <a:gd name="T1" fmla="*/ 33 h 33"/>
                <a:gd name="T2" fmla="*/ 33 w 66"/>
                <a:gd name="T3" fmla="*/ 0 h 33"/>
                <a:gd name="T4" fmla="*/ 66 w 66"/>
                <a:gd name="T5" fmla="*/ 33 h 33"/>
                <a:gd name="T6" fmla="*/ 0 w 66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33">
                  <a:moveTo>
                    <a:pt x="0" y="33"/>
                  </a:moveTo>
                  <a:cubicBezTo>
                    <a:pt x="0" y="14"/>
                    <a:pt x="14" y="0"/>
                    <a:pt x="33" y="0"/>
                  </a:cubicBezTo>
                  <a:cubicBezTo>
                    <a:pt x="51" y="0"/>
                    <a:pt x="66" y="14"/>
                    <a:pt x="66" y="33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Rectangle 11"/>
            <p:cNvSpPr>
              <a:spLocks noChangeArrowheads="1"/>
            </p:cNvSpPr>
            <p:nvPr/>
          </p:nvSpPr>
          <p:spPr bwMode="auto">
            <a:xfrm>
              <a:off x="11383963" y="4265613"/>
              <a:ext cx="271462" cy="57150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12"/>
            <p:cNvSpPr>
              <a:spLocks noChangeArrowheads="1"/>
            </p:cNvSpPr>
            <p:nvPr/>
          </p:nvSpPr>
          <p:spPr bwMode="auto">
            <a:xfrm>
              <a:off x="10831513" y="2432050"/>
              <a:ext cx="1373187" cy="1179512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"/>
            <p:cNvSpPr>
              <a:spLocks/>
            </p:cNvSpPr>
            <p:nvPr/>
          </p:nvSpPr>
          <p:spPr bwMode="auto">
            <a:xfrm>
              <a:off x="11015663" y="2424113"/>
              <a:ext cx="1008062" cy="1195387"/>
            </a:xfrm>
            <a:custGeom>
              <a:avLst/>
              <a:gdLst>
                <a:gd name="T0" fmla="*/ 266 w 268"/>
                <a:gd name="T1" fmla="*/ 159 h 318"/>
                <a:gd name="T2" fmla="*/ 264 w 268"/>
                <a:gd name="T3" fmla="*/ 159 h 318"/>
                <a:gd name="T4" fmla="*/ 226 w 268"/>
                <a:gd name="T5" fmla="*/ 269 h 318"/>
                <a:gd name="T6" fmla="*/ 134 w 268"/>
                <a:gd name="T7" fmla="*/ 315 h 318"/>
                <a:gd name="T8" fmla="*/ 42 w 268"/>
                <a:gd name="T9" fmla="*/ 269 h 318"/>
                <a:gd name="T10" fmla="*/ 3 w 268"/>
                <a:gd name="T11" fmla="*/ 159 h 318"/>
                <a:gd name="T12" fmla="*/ 42 w 268"/>
                <a:gd name="T13" fmla="*/ 49 h 318"/>
                <a:gd name="T14" fmla="*/ 134 w 268"/>
                <a:gd name="T15" fmla="*/ 4 h 318"/>
                <a:gd name="T16" fmla="*/ 226 w 268"/>
                <a:gd name="T17" fmla="*/ 49 h 318"/>
                <a:gd name="T18" fmla="*/ 264 w 268"/>
                <a:gd name="T19" fmla="*/ 159 h 318"/>
                <a:gd name="T20" fmla="*/ 266 w 268"/>
                <a:gd name="T21" fmla="*/ 159 h 318"/>
                <a:gd name="T22" fmla="*/ 268 w 268"/>
                <a:gd name="T23" fmla="*/ 159 h 318"/>
                <a:gd name="T24" fmla="*/ 228 w 268"/>
                <a:gd name="T25" fmla="*/ 47 h 318"/>
                <a:gd name="T26" fmla="*/ 134 w 268"/>
                <a:gd name="T27" fmla="*/ 0 h 318"/>
                <a:gd name="T28" fmla="*/ 39 w 268"/>
                <a:gd name="T29" fmla="*/ 47 h 318"/>
                <a:gd name="T30" fmla="*/ 0 w 268"/>
                <a:gd name="T31" fmla="*/ 159 h 318"/>
                <a:gd name="T32" fmla="*/ 39 w 268"/>
                <a:gd name="T33" fmla="*/ 271 h 318"/>
                <a:gd name="T34" fmla="*/ 134 w 268"/>
                <a:gd name="T35" fmla="*/ 318 h 318"/>
                <a:gd name="T36" fmla="*/ 228 w 268"/>
                <a:gd name="T37" fmla="*/ 271 h 318"/>
                <a:gd name="T38" fmla="*/ 268 w 268"/>
                <a:gd name="T39" fmla="*/ 159 h 318"/>
                <a:gd name="T40" fmla="*/ 266 w 268"/>
                <a:gd name="T41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8">
                  <a:moveTo>
                    <a:pt x="266" y="159"/>
                  </a:moveTo>
                  <a:cubicBezTo>
                    <a:pt x="264" y="159"/>
                    <a:pt x="264" y="159"/>
                    <a:pt x="264" y="159"/>
                  </a:cubicBezTo>
                  <a:cubicBezTo>
                    <a:pt x="264" y="202"/>
                    <a:pt x="250" y="241"/>
                    <a:pt x="226" y="269"/>
                  </a:cubicBezTo>
                  <a:cubicBezTo>
                    <a:pt x="202" y="297"/>
                    <a:pt x="170" y="315"/>
                    <a:pt x="134" y="315"/>
                  </a:cubicBezTo>
                  <a:cubicBezTo>
                    <a:pt x="98" y="315"/>
                    <a:pt x="65" y="297"/>
                    <a:pt x="42" y="269"/>
                  </a:cubicBezTo>
                  <a:cubicBezTo>
                    <a:pt x="18" y="241"/>
                    <a:pt x="3" y="202"/>
                    <a:pt x="3" y="159"/>
                  </a:cubicBezTo>
                  <a:cubicBezTo>
                    <a:pt x="3" y="116"/>
                    <a:pt x="18" y="77"/>
                    <a:pt x="42" y="49"/>
                  </a:cubicBezTo>
                  <a:cubicBezTo>
                    <a:pt x="65" y="21"/>
                    <a:pt x="98" y="4"/>
                    <a:pt x="134" y="4"/>
                  </a:cubicBezTo>
                  <a:cubicBezTo>
                    <a:pt x="170" y="4"/>
                    <a:pt x="202" y="21"/>
                    <a:pt x="226" y="49"/>
                  </a:cubicBezTo>
                  <a:cubicBezTo>
                    <a:pt x="250" y="77"/>
                    <a:pt x="264" y="116"/>
                    <a:pt x="264" y="159"/>
                  </a:cubicBezTo>
                  <a:cubicBezTo>
                    <a:pt x="266" y="159"/>
                    <a:pt x="266" y="159"/>
                    <a:pt x="266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15"/>
                    <a:pt x="253" y="76"/>
                    <a:pt x="228" y="47"/>
                  </a:cubicBezTo>
                  <a:cubicBezTo>
                    <a:pt x="204" y="18"/>
                    <a:pt x="171" y="0"/>
                    <a:pt x="134" y="0"/>
                  </a:cubicBezTo>
                  <a:cubicBezTo>
                    <a:pt x="97" y="0"/>
                    <a:pt x="63" y="18"/>
                    <a:pt x="39" y="47"/>
                  </a:cubicBezTo>
                  <a:cubicBezTo>
                    <a:pt x="15" y="76"/>
                    <a:pt x="0" y="115"/>
                    <a:pt x="0" y="159"/>
                  </a:cubicBezTo>
                  <a:cubicBezTo>
                    <a:pt x="0" y="203"/>
                    <a:pt x="15" y="243"/>
                    <a:pt x="39" y="271"/>
                  </a:cubicBezTo>
                  <a:cubicBezTo>
                    <a:pt x="63" y="300"/>
                    <a:pt x="97" y="318"/>
                    <a:pt x="134" y="318"/>
                  </a:cubicBezTo>
                  <a:cubicBezTo>
                    <a:pt x="171" y="318"/>
                    <a:pt x="204" y="300"/>
                    <a:pt x="228" y="271"/>
                  </a:cubicBezTo>
                  <a:cubicBezTo>
                    <a:pt x="253" y="243"/>
                    <a:pt x="268" y="203"/>
                    <a:pt x="268" y="159"/>
                  </a:cubicBezTo>
                  <a:lnTo>
                    <a:pt x="266" y="159"/>
                  </a:ln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4"/>
            <p:cNvSpPr>
              <a:spLocks/>
            </p:cNvSpPr>
            <p:nvPr/>
          </p:nvSpPr>
          <p:spPr bwMode="auto">
            <a:xfrm>
              <a:off x="11309350" y="2424113"/>
              <a:ext cx="417512" cy="1195387"/>
            </a:xfrm>
            <a:custGeom>
              <a:avLst/>
              <a:gdLst>
                <a:gd name="T0" fmla="*/ 109 w 111"/>
                <a:gd name="T1" fmla="*/ 159 h 318"/>
                <a:gd name="T2" fmla="*/ 108 w 111"/>
                <a:gd name="T3" fmla="*/ 159 h 318"/>
                <a:gd name="T4" fmla="*/ 92 w 111"/>
                <a:gd name="T5" fmla="*/ 270 h 318"/>
                <a:gd name="T6" fmla="*/ 75 w 111"/>
                <a:gd name="T7" fmla="*/ 303 h 318"/>
                <a:gd name="T8" fmla="*/ 56 w 111"/>
                <a:gd name="T9" fmla="*/ 315 h 318"/>
                <a:gd name="T10" fmla="*/ 36 w 111"/>
                <a:gd name="T11" fmla="*/ 303 h 318"/>
                <a:gd name="T12" fmla="*/ 13 w 111"/>
                <a:gd name="T13" fmla="*/ 247 h 318"/>
                <a:gd name="T14" fmla="*/ 4 w 111"/>
                <a:gd name="T15" fmla="*/ 159 h 318"/>
                <a:gd name="T16" fmla="*/ 20 w 111"/>
                <a:gd name="T17" fmla="*/ 48 h 318"/>
                <a:gd name="T18" fmla="*/ 36 w 111"/>
                <a:gd name="T19" fmla="*/ 15 h 318"/>
                <a:gd name="T20" fmla="*/ 56 w 111"/>
                <a:gd name="T21" fmla="*/ 4 h 318"/>
                <a:gd name="T22" fmla="*/ 75 w 111"/>
                <a:gd name="T23" fmla="*/ 15 h 318"/>
                <a:gd name="T24" fmla="*/ 99 w 111"/>
                <a:gd name="T25" fmla="*/ 72 h 318"/>
                <a:gd name="T26" fmla="*/ 108 w 111"/>
                <a:gd name="T27" fmla="*/ 159 h 318"/>
                <a:gd name="T28" fmla="*/ 109 w 111"/>
                <a:gd name="T29" fmla="*/ 159 h 318"/>
                <a:gd name="T30" fmla="*/ 111 w 111"/>
                <a:gd name="T31" fmla="*/ 159 h 318"/>
                <a:gd name="T32" fmla="*/ 95 w 111"/>
                <a:gd name="T33" fmla="*/ 47 h 318"/>
                <a:gd name="T34" fmla="*/ 78 w 111"/>
                <a:gd name="T35" fmla="*/ 13 h 318"/>
                <a:gd name="T36" fmla="*/ 56 w 111"/>
                <a:gd name="T37" fmla="*/ 0 h 318"/>
                <a:gd name="T38" fmla="*/ 34 w 111"/>
                <a:gd name="T39" fmla="*/ 13 h 318"/>
                <a:gd name="T40" fmla="*/ 10 w 111"/>
                <a:gd name="T41" fmla="*/ 71 h 318"/>
                <a:gd name="T42" fmla="*/ 0 w 111"/>
                <a:gd name="T43" fmla="*/ 159 h 318"/>
                <a:gd name="T44" fmla="*/ 16 w 111"/>
                <a:gd name="T45" fmla="*/ 271 h 318"/>
                <a:gd name="T46" fmla="*/ 34 w 111"/>
                <a:gd name="T47" fmla="*/ 305 h 318"/>
                <a:gd name="T48" fmla="*/ 56 w 111"/>
                <a:gd name="T49" fmla="*/ 318 h 318"/>
                <a:gd name="T50" fmla="*/ 78 w 111"/>
                <a:gd name="T51" fmla="*/ 305 h 318"/>
                <a:gd name="T52" fmla="*/ 102 w 111"/>
                <a:gd name="T53" fmla="*/ 247 h 318"/>
                <a:gd name="T54" fmla="*/ 111 w 111"/>
                <a:gd name="T55" fmla="*/ 159 h 318"/>
                <a:gd name="T56" fmla="*/ 109 w 111"/>
                <a:gd name="T57" fmla="*/ 15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" h="318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108" y="202"/>
                    <a:pt x="102" y="241"/>
                    <a:pt x="92" y="270"/>
                  </a:cubicBezTo>
                  <a:cubicBezTo>
                    <a:pt x="87" y="284"/>
                    <a:pt x="82" y="295"/>
                    <a:pt x="75" y="303"/>
                  </a:cubicBezTo>
                  <a:cubicBezTo>
                    <a:pt x="69" y="311"/>
                    <a:pt x="63" y="315"/>
                    <a:pt x="56" y="315"/>
                  </a:cubicBezTo>
                  <a:cubicBezTo>
                    <a:pt x="49" y="315"/>
                    <a:pt x="43" y="311"/>
                    <a:pt x="36" y="303"/>
                  </a:cubicBezTo>
                  <a:cubicBezTo>
                    <a:pt x="27" y="291"/>
                    <a:pt x="19" y="272"/>
                    <a:pt x="13" y="247"/>
                  </a:cubicBezTo>
                  <a:cubicBezTo>
                    <a:pt x="7" y="222"/>
                    <a:pt x="4" y="192"/>
                    <a:pt x="4" y="159"/>
                  </a:cubicBezTo>
                  <a:cubicBezTo>
                    <a:pt x="4" y="116"/>
                    <a:pt x="10" y="77"/>
                    <a:pt x="20" y="48"/>
                  </a:cubicBezTo>
                  <a:cubicBezTo>
                    <a:pt x="24" y="34"/>
                    <a:pt x="30" y="23"/>
                    <a:pt x="36" y="15"/>
                  </a:cubicBezTo>
                  <a:cubicBezTo>
                    <a:pt x="43" y="7"/>
                    <a:pt x="49" y="4"/>
                    <a:pt x="56" y="4"/>
                  </a:cubicBezTo>
                  <a:cubicBezTo>
                    <a:pt x="63" y="4"/>
                    <a:pt x="69" y="7"/>
                    <a:pt x="75" y="15"/>
                  </a:cubicBezTo>
                  <a:cubicBezTo>
                    <a:pt x="85" y="27"/>
                    <a:pt x="93" y="47"/>
                    <a:pt x="99" y="72"/>
                  </a:cubicBezTo>
                  <a:cubicBezTo>
                    <a:pt x="104" y="96"/>
                    <a:pt x="108" y="127"/>
                    <a:pt x="108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15"/>
                    <a:pt x="105" y="76"/>
                    <a:pt x="95" y="47"/>
                  </a:cubicBezTo>
                  <a:cubicBezTo>
                    <a:pt x="90" y="33"/>
                    <a:pt x="85" y="21"/>
                    <a:pt x="78" y="13"/>
                  </a:cubicBezTo>
                  <a:cubicBezTo>
                    <a:pt x="71" y="5"/>
                    <a:pt x="64" y="0"/>
                    <a:pt x="56" y="0"/>
                  </a:cubicBezTo>
                  <a:cubicBezTo>
                    <a:pt x="48" y="0"/>
                    <a:pt x="40" y="5"/>
                    <a:pt x="34" y="13"/>
                  </a:cubicBezTo>
                  <a:cubicBezTo>
                    <a:pt x="24" y="25"/>
                    <a:pt x="16" y="46"/>
                    <a:pt x="10" y="71"/>
                  </a:cubicBezTo>
                  <a:cubicBezTo>
                    <a:pt x="4" y="96"/>
                    <a:pt x="0" y="126"/>
                    <a:pt x="0" y="159"/>
                  </a:cubicBezTo>
                  <a:cubicBezTo>
                    <a:pt x="0" y="203"/>
                    <a:pt x="7" y="242"/>
                    <a:pt x="16" y="271"/>
                  </a:cubicBezTo>
                  <a:cubicBezTo>
                    <a:pt x="21" y="285"/>
                    <a:pt x="27" y="297"/>
                    <a:pt x="34" y="305"/>
                  </a:cubicBezTo>
                  <a:cubicBezTo>
                    <a:pt x="40" y="313"/>
                    <a:pt x="48" y="318"/>
                    <a:pt x="56" y="318"/>
                  </a:cubicBezTo>
                  <a:cubicBezTo>
                    <a:pt x="64" y="318"/>
                    <a:pt x="71" y="313"/>
                    <a:pt x="78" y="305"/>
                  </a:cubicBezTo>
                  <a:cubicBezTo>
                    <a:pt x="88" y="293"/>
                    <a:pt x="96" y="273"/>
                    <a:pt x="102" y="247"/>
                  </a:cubicBezTo>
                  <a:cubicBezTo>
                    <a:pt x="108" y="222"/>
                    <a:pt x="111" y="192"/>
                    <a:pt x="111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"/>
            <p:cNvSpPr>
              <a:spLocks/>
            </p:cNvSpPr>
            <p:nvPr/>
          </p:nvSpPr>
          <p:spPr bwMode="auto">
            <a:xfrm>
              <a:off x="11252200" y="2308225"/>
              <a:ext cx="530225" cy="165100"/>
            </a:xfrm>
            <a:custGeom>
              <a:avLst/>
              <a:gdLst>
                <a:gd name="T0" fmla="*/ 141 w 141"/>
                <a:gd name="T1" fmla="*/ 44 h 44"/>
                <a:gd name="T2" fmla="*/ 0 w 141"/>
                <a:gd name="T3" fmla="*/ 44 h 44"/>
                <a:gd name="T4" fmla="*/ 0 w 141"/>
                <a:gd name="T5" fmla="*/ 44 h 44"/>
                <a:gd name="T6" fmla="*/ 43 w 141"/>
                <a:gd name="T7" fmla="*/ 0 h 44"/>
                <a:gd name="T8" fmla="*/ 98 w 141"/>
                <a:gd name="T9" fmla="*/ 0 h 44"/>
                <a:gd name="T10" fmla="*/ 141 w 141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44">
                  <a:moveTo>
                    <a:pt x="141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20" y="0"/>
                    <a:pt x="43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22" y="0"/>
                    <a:pt x="141" y="20"/>
                    <a:pt x="141" y="44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"/>
            <p:cNvSpPr>
              <a:spLocks/>
            </p:cNvSpPr>
            <p:nvPr/>
          </p:nvSpPr>
          <p:spPr bwMode="auto">
            <a:xfrm>
              <a:off x="11252200" y="3570288"/>
              <a:ext cx="530225" cy="161925"/>
            </a:xfrm>
            <a:custGeom>
              <a:avLst/>
              <a:gdLst>
                <a:gd name="T0" fmla="*/ 98 w 141"/>
                <a:gd name="T1" fmla="*/ 43 h 43"/>
                <a:gd name="T2" fmla="*/ 43 w 141"/>
                <a:gd name="T3" fmla="*/ 43 h 43"/>
                <a:gd name="T4" fmla="*/ 0 w 141"/>
                <a:gd name="T5" fmla="*/ 0 h 43"/>
                <a:gd name="T6" fmla="*/ 141 w 141"/>
                <a:gd name="T7" fmla="*/ 0 h 43"/>
                <a:gd name="T8" fmla="*/ 98 w 141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43">
                  <a:moveTo>
                    <a:pt x="98" y="43"/>
                  </a:moveTo>
                  <a:cubicBezTo>
                    <a:pt x="43" y="43"/>
                    <a:pt x="43" y="43"/>
                    <a:pt x="43" y="43"/>
                  </a:cubicBezTo>
                  <a:cubicBezTo>
                    <a:pt x="20" y="43"/>
                    <a:pt x="0" y="24"/>
                    <a:pt x="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24"/>
                    <a:pt x="122" y="43"/>
                    <a:pt x="98" y="43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17"/>
            <p:cNvSpPr>
              <a:spLocks noChangeArrowheads="1"/>
            </p:cNvSpPr>
            <p:nvPr/>
          </p:nvSpPr>
          <p:spPr bwMode="auto">
            <a:xfrm>
              <a:off x="11455400" y="3897313"/>
              <a:ext cx="136525" cy="1349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9667433" y="4763"/>
            <a:ext cx="705292" cy="4732726"/>
            <a:chOff x="9667433" y="4763"/>
            <a:chExt cx="705292" cy="4732726"/>
          </a:xfrm>
        </p:grpSpPr>
        <p:sp>
          <p:nvSpPr>
            <p:cNvPr id="192" name="Freeform 47"/>
            <p:cNvSpPr>
              <a:spLocks/>
            </p:cNvSpPr>
            <p:nvPr/>
          </p:nvSpPr>
          <p:spPr bwMode="auto">
            <a:xfrm>
              <a:off x="9996488" y="4763"/>
              <a:ext cx="30162" cy="1544637"/>
            </a:xfrm>
            <a:custGeom>
              <a:avLst/>
              <a:gdLst>
                <a:gd name="T0" fmla="*/ 8 w 8"/>
                <a:gd name="T1" fmla="*/ 407 h 411"/>
                <a:gd name="T2" fmla="*/ 8 w 8"/>
                <a:gd name="T3" fmla="*/ 4 h 411"/>
                <a:gd name="T4" fmla="*/ 4 w 8"/>
                <a:gd name="T5" fmla="*/ 0 h 411"/>
                <a:gd name="T6" fmla="*/ 0 w 8"/>
                <a:gd name="T7" fmla="*/ 4 h 411"/>
                <a:gd name="T8" fmla="*/ 0 w 8"/>
                <a:gd name="T9" fmla="*/ 407 h 411"/>
                <a:gd name="T10" fmla="*/ 4 w 8"/>
                <a:gd name="T11" fmla="*/ 411 h 411"/>
                <a:gd name="T12" fmla="*/ 8 w 8"/>
                <a:gd name="T13" fmla="*/ 40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11">
                  <a:moveTo>
                    <a:pt x="8" y="407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409"/>
                    <a:pt x="2" y="411"/>
                    <a:pt x="4" y="411"/>
                  </a:cubicBezTo>
                  <a:cubicBezTo>
                    <a:pt x="6" y="411"/>
                    <a:pt x="8" y="409"/>
                    <a:pt x="8" y="407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48"/>
            <p:cNvSpPr>
              <a:spLocks noChangeArrowheads="1"/>
            </p:cNvSpPr>
            <p:nvPr/>
          </p:nvSpPr>
          <p:spPr bwMode="auto">
            <a:xfrm>
              <a:off x="9963150" y="1450975"/>
              <a:ext cx="101600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9"/>
            <p:cNvSpPr>
              <a:spLocks/>
            </p:cNvSpPr>
            <p:nvPr/>
          </p:nvSpPr>
          <p:spPr bwMode="auto">
            <a:xfrm>
              <a:off x="9809163" y="1489075"/>
              <a:ext cx="409575" cy="517525"/>
            </a:xfrm>
            <a:custGeom>
              <a:avLst/>
              <a:gdLst>
                <a:gd name="T0" fmla="*/ 8 w 109"/>
                <a:gd name="T1" fmla="*/ 135 h 138"/>
                <a:gd name="T2" fmla="*/ 54 w 109"/>
                <a:gd name="T3" fmla="*/ 15 h 138"/>
                <a:gd name="T4" fmla="*/ 100 w 109"/>
                <a:gd name="T5" fmla="*/ 135 h 138"/>
                <a:gd name="T6" fmla="*/ 106 w 109"/>
                <a:gd name="T7" fmla="*/ 138 h 138"/>
                <a:gd name="T8" fmla="*/ 108 w 109"/>
                <a:gd name="T9" fmla="*/ 132 h 138"/>
                <a:gd name="T10" fmla="*/ 58 w 109"/>
                <a:gd name="T11" fmla="*/ 2 h 138"/>
                <a:gd name="T12" fmla="*/ 54 w 109"/>
                <a:gd name="T13" fmla="*/ 0 h 138"/>
                <a:gd name="T14" fmla="*/ 51 w 109"/>
                <a:gd name="T15" fmla="*/ 2 h 138"/>
                <a:gd name="T16" fmla="*/ 1 w 109"/>
                <a:gd name="T17" fmla="*/ 132 h 138"/>
                <a:gd name="T18" fmla="*/ 3 w 109"/>
                <a:gd name="T19" fmla="*/ 138 h 138"/>
                <a:gd name="T20" fmla="*/ 8 w 109"/>
                <a:gd name="T21" fmla="*/ 13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38">
                  <a:moveTo>
                    <a:pt x="8" y="135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1" y="137"/>
                    <a:pt x="103" y="138"/>
                    <a:pt x="106" y="138"/>
                  </a:cubicBezTo>
                  <a:cubicBezTo>
                    <a:pt x="108" y="137"/>
                    <a:pt x="109" y="135"/>
                    <a:pt x="108" y="13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1"/>
                    <a:pt x="56" y="0"/>
                    <a:pt x="54" y="0"/>
                  </a:cubicBezTo>
                  <a:cubicBezTo>
                    <a:pt x="53" y="0"/>
                    <a:pt x="51" y="1"/>
                    <a:pt x="51" y="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1" y="137"/>
                    <a:pt x="3" y="138"/>
                  </a:cubicBezTo>
                  <a:cubicBezTo>
                    <a:pt x="5" y="138"/>
                    <a:pt x="7" y="137"/>
                    <a:pt x="8" y="135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0"/>
            <p:cNvSpPr>
              <a:spLocks/>
            </p:cNvSpPr>
            <p:nvPr/>
          </p:nvSpPr>
          <p:spPr bwMode="auto">
            <a:xfrm>
              <a:off x="9680575" y="1887538"/>
              <a:ext cx="666750" cy="203200"/>
            </a:xfrm>
            <a:custGeom>
              <a:avLst/>
              <a:gdLst>
                <a:gd name="T0" fmla="*/ 177 w 177"/>
                <a:gd name="T1" fmla="*/ 54 h 54"/>
                <a:gd name="T2" fmla="*/ 0 w 177"/>
                <a:gd name="T3" fmla="*/ 54 h 54"/>
                <a:gd name="T4" fmla="*/ 0 w 177"/>
                <a:gd name="T5" fmla="*/ 54 h 54"/>
                <a:gd name="T6" fmla="*/ 54 w 177"/>
                <a:gd name="T7" fmla="*/ 0 h 54"/>
                <a:gd name="T8" fmla="*/ 122 w 177"/>
                <a:gd name="T9" fmla="*/ 0 h 54"/>
                <a:gd name="T10" fmla="*/ 177 w 177"/>
                <a:gd name="T11" fmla="*/ 54 h 54"/>
                <a:gd name="T12" fmla="*/ 177 w 177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54">
                  <a:moveTo>
                    <a:pt x="177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52" y="0"/>
                    <a:pt x="177" y="24"/>
                    <a:pt x="177" y="54"/>
                  </a:cubicBezTo>
                  <a:cubicBezTo>
                    <a:pt x="177" y="54"/>
                    <a:pt x="177" y="54"/>
                    <a:pt x="177" y="54"/>
                  </a:cubicBezTo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5" name="组合 354"/>
            <p:cNvGrpSpPr/>
            <p:nvPr/>
          </p:nvGrpSpPr>
          <p:grpSpPr>
            <a:xfrm>
              <a:off x="9675812" y="2100263"/>
              <a:ext cx="696913" cy="998537"/>
              <a:chOff x="9474200" y="2071688"/>
              <a:chExt cx="1079500" cy="1322387"/>
            </a:xfrm>
          </p:grpSpPr>
          <p:sp>
            <p:nvSpPr>
              <p:cNvPr id="197" name="Freeform 52"/>
              <p:cNvSpPr>
                <a:spLocks noEditPoints="1"/>
              </p:cNvSpPr>
              <p:nvPr/>
            </p:nvSpPr>
            <p:spPr bwMode="auto">
              <a:xfrm>
                <a:off x="10523538" y="2082800"/>
                <a:ext cx="26987" cy="612775"/>
              </a:xfrm>
              <a:custGeom>
                <a:avLst/>
                <a:gdLst>
                  <a:gd name="T0" fmla="*/ 5 w 7"/>
                  <a:gd name="T1" fmla="*/ 155 h 163"/>
                  <a:gd name="T2" fmla="*/ 0 w 7"/>
                  <a:gd name="T3" fmla="*/ 157 h 163"/>
                  <a:gd name="T4" fmla="*/ 4 w 7"/>
                  <a:gd name="T5" fmla="*/ 163 h 163"/>
                  <a:gd name="T6" fmla="*/ 5 w 7"/>
                  <a:gd name="T7" fmla="*/ 155 h 163"/>
                  <a:gd name="T8" fmla="*/ 7 w 7"/>
                  <a:gd name="T9" fmla="*/ 0 h 163"/>
                  <a:gd name="T10" fmla="*/ 0 w 7"/>
                  <a:gd name="T11" fmla="*/ 13 h 163"/>
                  <a:gd name="T12" fmla="*/ 5 w 7"/>
                  <a:gd name="T13" fmla="*/ 15 h 163"/>
                  <a:gd name="T14" fmla="*/ 7 w 7"/>
                  <a:gd name="T1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63">
                    <a:moveTo>
                      <a:pt x="5" y="155"/>
                    </a:moveTo>
                    <a:cubicBezTo>
                      <a:pt x="4" y="156"/>
                      <a:pt x="2" y="156"/>
                      <a:pt x="0" y="157"/>
                    </a:cubicBezTo>
                    <a:cubicBezTo>
                      <a:pt x="1" y="159"/>
                      <a:pt x="3" y="161"/>
                      <a:pt x="4" y="163"/>
                    </a:cubicBezTo>
                    <a:cubicBezTo>
                      <a:pt x="5" y="155"/>
                      <a:pt x="5" y="155"/>
                      <a:pt x="5" y="155"/>
                    </a:cubicBezTo>
                    <a:moveTo>
                      <a:pt x="7" y="0"/>
                    </a:moveTo>
                    <a:cubicBezTo>
                      <a:pt x="5" y="4"/>
                      <a:pt x="3" y="9"/>
                      <a:pt x="0" y="13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3"/>
              <p:cNvSpPr>
                <a:spLocks noEditPoints="1"/>
              </p:cNvSpPr>
              <p:nvPr/>
            </p:nvSpPr>
            <p:spPr bwMode="auto">
              <a:xfrm>
                <a:off x="10466388" y="2143125"/>
                <a:ext cx="87312" cy="517525"/>
              </a:xfrm>
              <a:custGeom>
                <a:avLst/>
                <a:gdLst>
                  <a:gd name="T0" fmla="*/ 21 w 23"/>
                  <a:gd name="T1" fmla="*/ 109 h 138"/>
                  <a:gd name="T2" fmla="*/ 0 w 23"/>
                  <a:gd name="T3" fmla="*/ 124 h 138"/>
                  <a:gd name="T4" fmla="*/ 13 w 23"/>
                  <a:gd name="T5" fmla="*/ 138 h 138"/>
                  <a:gd name="T6" fmla="*/ 21 w 23"/>
                  <a:gd name="T7" fmla="*/ 134 h 138"/>
                  <a:gd name="T8" fmla="*/ 23 w 23"/>
                  <a:gd name="T9" fmla="*/ 122 h 138"/>
                  <a:gd name="T10" fmla="*/ 21 w 23"/>
                  <a:gd name="T11" fmla="*/ 109 h 138"/>
                  <a:gd name="T12" fmla="*/ 13 w 23"/>
                  <a:gd name="T13" fmla="*/ 0 h 138"/>
                  <a:gd name="T14" fmla="*/ 0 w 23"/>
                  <a:gd name="T15" fmla="*/ 14 h 138"/>
                  <a:gd name="T16" fmla="*/ 19 w 23"/>
                  <a:gd name="T17" fmla="*/ 27 h 138"/>
                  <a:gd name="T18" fmla="*/ 17 w 23"/>
                  <a:gd name="T19" fmla="*/ 16 h 138"/>
                  <a:gd name="T20" fmla="*/ 19 w 23"/>
                  <a:gd name="T21" fmla="*/ 3 h 138"/>
                  <a:gd name="T22" fmla="*/ 13 w 23"/>
                  <a:gd name="T2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38">
                    <a:moveTo>
                      <a:pt x="21" y="109"/>
                    </a:moveTo>
                    <a:cubicBezTo>
                      <a:pt x="15" y="115"/>
                      <a:pt x="8" y="120"/>
                      <a:pt x="0" y="124"/>
                    </a:cubicBezTo>
                    <a:cubicBezTo>
                      <a:pt x="5" y="128"/>
                      <a:pt x="10" y="133"/>
                      <a:pt x="13" y="138"/>
                    </a:cubicBezTo>
                    <a:cubicBezTo>
                      <a:pt x="16" y="137"/>
                      <a:pt x="18" y="136"/>
                      <a:pt x="21" y="134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1" y="109"/>
                      <a:pt x="21" y="109"/>
                      <a:pt x="21" y="109"/>
                    </a:cubicBezTo>
                    <a:moveTo>
                      <a:pt x="13" y="0"/>
                    </a:moveTo>
                    <a:cubicBezTo>
                      <a:pt x="9" y="5"/>
                      <a:pt x="5" y="10"/>
                      <a:pt x="0" y="14"/>
                    </a:cubicBezTo>
                    <a:cubicBezTo>
                      <a:pt x="7" y="17"/>
                      <a:pt x="13" y="22"/>
                      <a:pt x="19" y="2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2"/>
                      <a:pt x="15" y="1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4"/>
              <p:cNvSpPr>
                <a:spLocks noEditPoints="1"/>
              </p:cNvSpPr>
              <p:nvPr/>
            </p:nvSpPr>
            <p:spPr bwMode="auto">
              <a:xfrm>
                <a:off x="10515600" y="2132013"/>
                <a:ext cx="30162" cy="539750"/>
              </a:xfrm>
              <a:custGeom>
                <a:avLst/>
                <a:gdLst>
                  <a:gd name="T0" fmla="*/ 8 w 8"/>
                  <a:gd name="T1" fmla="*/ 137 h 144"/>
                  <a:gd name="T2" fmla="*/ 0 w 8"/>
                  <a:gd name="T3" fmla="*/ 141 h 144"/>
                  <a:gd name="T4" fmla="*/ 2 w 8"/>
                  <a:gd name="T5" fmla="*/ 144 h 144"/>
                  <a:gd name="T6" fmla="*/ 7 w 8"/>
                  <a:gd name="T7" fmla="*/ 142 h 144"/>
                  <a:gd name="T8" fmla="*/ 8 w 8"/>
                  <a:gd name="T9" fmla="*/ 137 h 144"/>
                  <a:gd name="T10" fmla="*/ 2 w 8"/>
                  <a:gd name="T11" fmla="*/ 0 h 144"/>
                  <a:gd name="T12" fmla="*/ 0 w 8"/>
                  <a:gd name="T13" fmla="*/ 3 h 144"/>
                  <a:gd name="T14" fmla="*/ 6 w 8"/>
                  <a:gd name="T15" fmla="*/ 6 h 144"/>
                  <a:gd name="T16" fmla="*/ 7 w 8"/>
                  <a:gd name="T17" fmla="*/ 2 h 144"/>
                  <a:gd name="T18" fmla="*/ 2 w 8"/>
                  <a:gd name="T1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44">
                    <a:moveTo>
                      <a:pt x="8" y="137"/>
                    </a:moveTo>
                    <a:cubicBezTo>
                      <a:pt x="5" y="139"/>
                      <a:pt x="3" y="140"/>
                      <a:pt x="0" y="141"/>
                    </a:cubicBezTo>
                    <a:cubicBezTo>
                      <a:pt x="1" y="142"/>
                      <a:pt x="2" y="143"/>
                      <a:pt x="2" y="144"/>
                    </a:cubicBezTo>
                    <a:cubicBezTo>
                      <a:pt x="4" y="143"/>
                      <a:pt x="6" y="143"/>
                      <a:pt x="7" y="142"/>
                    </a:cubicBezTo>
                    <a:cubicBezTo>
                      <a:pt x="8" y="137"/>
                      <a:pt x="8" y="137"/>
                      <a:pt x="8" y="137"/>
                    </a:cubicBezTo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4"/>
                      <a:pt x="4" y="5"/>
                      <a:pt x="6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5"/>
              <p:cNvSpPr>
                <a:spLocks/>
              </p:cNvSpPr>
              <p:nvPr/>
            </p:nvSpPr>
            <p:spPr bwMode="auto">
              <a:xfrm>
                <a:off x="10388600" y="2206625"/>
                <a:ext cx="165100" cy="390525"/>
              </a:xfrm>
              <a:custGeom>
                <a:avLst/>
                <a:gdLst>
                  <a:gd name="T0" fmla="*/ 19 w 44"/>
                  <a:gd name="T1" fmla="*/ 0 h 104"/>
                  <a:gd name="T2" fmla="*/ 0 w 44"/>
                  <a:gd name="T3" fmla="*/ 13 h 104"/>
                  <a:gd name="T4" fmla="*/ 37 w 44"/>
                  <a:gd name="T5" fmla="*/ 52 h 104"/>
                  <a:gd name="T6" fmla="*/ 1 w 44"/>
                  <a:gd name="T7" fmla="*/ 91 h 104"/>
                  <a:gd name="T8" fmla="*/ 19 w 44"/>
                  <a:gd name="T9" fmla="*/ 104 h 104"/>
                  <a:gd name="T10" fmla="*/ 38 w 44"/>
                  <a:gd name="T11" fmla="*/ 92 h 104"/>
                  <a:gd name="T12" fmla="*/ 41 w 44"/>
                  <a:gd name="T13" fmla="*/ 88 h 104"/>
                  <a:gd name="T14" fmla="*/ 38 w 44"/>
                  <a:gd name="T15" fmla="*/ 70 h 104"/>
                  <a:gd name="T16" fmla="*/ 44 w 44"/>
                  <a:gd name="T17" fmla="*/ 35 h 104"/>
                  <a:gd name="T18" fmla="*/ 41 w 44"/>
                  <a:gd name="T19" fmla="*/ 16 h 104"/>
                  <a:gd name="T20" fmla="*/ 38 w 44"/>
                  <a:gd name="T21" fmla="*/ 12 h 104"/>
                  <a:gd name="T22" fmla="*/ 19 w 44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104">
                    <a:moveTo>
                      <a:pt x="19" y="0"/>
                    </a:moveTo>
                    <a:cubicBezTo>
                      <a:pt x="13" y="5"/>
                      <a:pt x="7" y="9"/>
                      <a:pt x="0" y="13"/>
                    </a:cubicBezTo>
                    <a:cubicBezTo>
                      <a:pt x="21" y="14"/>
                      <a:pt x="37" y="31"/>
                      <a:pt x="37" y="52"/>
                    </a:cubicBezTo>
                    <a:cubicBezTo>
                      <a:pt x="37" y="73"/>
                      <a:pt x="21" y="90"/>
                      <a:pt x="1" y="91"/>
                    </a:cubicBezTo>
                    <a:cubicBezTo>
                      <a:pt x="7" y="95"/>
                      <a:pt x="13" y="99"/>
                      <a:pt x="19" y="104"/>
                    </a:cubicBezTo>
                    <a:cubicBezTo>
                      <a:pt x="26" y="101"/>
                      <a:pt x="32" y="97"/>
                      <a:pt x="38" y="92"/>
                    </a:cubicBezTo>
                    <a:cubicBezTo>
                      <a:pt x="39" y="90"/>
                      <a:pt x="40" y="89"/>
                      <a:pt x="41" y="88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39" y="14"/>
                      <a:pt x="38" y="12"/>
                    </a:cubicBezTo>
                    <a:cubicBezTo>
                      <a:pt x="32" y="7"/>
                      <a:pt x="26" y="3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6"/>
              <p:cNvSpPr>
                <a:spLocks noEditPoints="1"/>
              </p:cNvSpPr>
              <p:nvPr/>
            </p:nvSpPr>
            <p:spPr bwMode="auto">
              <a:xfrm>
                <a:off x="10460038" y="2195513"/>
                <a:ext cx="85725" cy="412750"/>
              </a:xfrm>
              <a:custGeom>
                <a:avLst/>
                <a:gdLst>
                  <a:gd name="T0" fmla="*/ 22 w 23"/>
                  <a:gd name="T1" fmla="*/ 91 h 110"/>
                  <a:gd name="T2" fmla="*/ 19 w 23"/>
                  <a:gd name="T3" fmla="*/ 95 h 110"/>
                  <a:gd name="T4" fmla="*/ 0 w 23"/>
                  <a:gd name="T5" fmla="*/ 107 h 110"/>
                  <a:gd name="T6" fmla="*/ 2 w 23"/>
                  <a:gd name="T7" fmla="*/ 110 h 110"/>
                  <a:gd name="T8" fmla="*/ 23 w 23"/>
                  <a:gd name="T9" fmla="*/ 95 h 110"/>
                  <a:gd name="T10" fmla="*/ 22 w 23"/>
                  <a:gd name="T11" fmla="*/ 91 h 110"/>
                  <a:gd name="T12" fmla="*/ 2 w 23"/>
                  <a:gd name="T13" fmla="*/ 0 h 110"/>
                  <a:gd name="T14" fmla="*/ 0 w 23"/>
                  <a:gd name="T15" fmla="*/ 3 h 110"/>
                  <a:gd name="T16" fmla="*/ 19 w 23"/>
                  <a:gd name="T17" fmla="*/ 15 h 110"/>
                  <a:gd name="T18" fmla="*/ 22 w 23"/>
                  <a:gd name="T19" fmla="*/ 19 h 110"/>
                  <a:gd name="T20" fmla="*/ 21 w 23"/>
                  <a:gd name="T21" fmla="*/ 13 h 110"/>
                  <a:gd name="T22" fmla="*/ 2 w 23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10">
                    <a:moveTo>
                      <a:pt x="22" y="91"/>
                    </a:moveTo>
                    <a:cubicBezTo>
                      <a:pt x="21" y="92"/>
                      <a:pt x="20" y="93"/>
                      <a:pt x="19" y="95"/>
                    </a:cubicBezTo>
                    <a:cubicBezTo>
                      <a:pt x="13" y="100"/>
                      <a:pt x="7" y="104"/>
                      <a:pt x="0" y="107"/>
                    </a:cubicBezTo>
                    <a:cubicBezTo>
                      <a:pt x="1" y="108"/>
                      <a:pt x="2" y="109"/>
                      <a:pt x="2" y="110"/>
                    </a:cubicBezTo>
                    <a:cubicBezTo>
                      <a:pt x="10" y="106"/>
                      <a:pt x="17" y="101"/>
                      <a:pt x="23" y="95"/>
                    </a:cubicBezTo>
                    <a:cubicBezTo>
                      <a:pt x="22" y="91"/>
                      <a:pt x="22" y="91"/>
                      <a:pt x="22" y="91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7" y="6"/>
                      <a:pt x="13" y="10"/>
                      <a:pt x="19" y="15"/>
                    </a:cubicBezTo>
                    <a:cubicBezTo>
                      <a:pt x="20" y="17"/>
                      <a:pt x="21" y="18"/>
                      <a:pt x="22" y="1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5" y="8"/>
                      <a:pt x="9" y="3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7"/>
              <p:cNvSpPr>
                <a:spLocks/>
              </p:cNvSpPr>
              <p:nvPr/>
            </p:nvSpPr>
            <p:spPr bwMode="auto">
              <a:xfrm>
                <a:off x="10380663" y="2266950"/>
                <a:ext cx="134937" cy="269875"/>
              </a:xfrm>
              <a:custGeom>
                <a:avLst/>
                <a:gdLst>
                  <a:gd name="T0" fmla="*/ 0 w 36"/>
                  <a:gd name="T1" fmla="*/ 0 h 72"/>
                  <a:gd name="T2" fmla="*/ 5 w 36"/>
                  <a:gd name="T3" fmla="*/ 16 h 72"/>
                  <a:gd name="T4" fmla="*/ 21 w 36"/>
                  <a:gd name="T5" fmla="*/ 36 h 72"/>
                  <a:gd name="T6" fmla="*/ 5 w 36"/>
                  <a:gd name="T7" fmla="*/ 57 h 72"/>
                  <a:gd name="T8" fmla="*/ 0 w 36"/>
                  <a:gd name="T9" fmla="*/ 72 h 72"/>
                  <a:gd name="T10" fmla="*/ 25 w 36"/>
                  <a:gd name="T11" fmla="*/ 62 h 72"/>
                  <a:gd name="T12" fmla="*/ 36 w 36"/>
                  <a:gd name="T13" fmla="*/ 36 h 72"/>
                  <a:gd name="T14" fmla="*/ 25 w 36"/>
                  <a:gd name="T15" fmla="*/ 11 h 72"/>
                  <a:gd name="T16" fmla="*/ 0 w 36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2">
                    <a:moveTo>
                      <a:pt x="0" y="0"/>
                    </a:moveTo>
                    <a:cubicBezTo>
                      <a:pt x="2" y="5"/>
                      <a:pt x="4" y="10"/>
                      <a:pt x="5" y="16"/>
                    </a:cubicBezTo>
                    <a:cubicBezTo>
                      <a:pt x="14" y="18"/>
                      <a:pt x="21" y="26"/>
                      <a:pt x="21" y="36"/>
                    </a:cubicBezTo>
                    <a:cubicBezTo>
                      <a:pt x="21" y="46"/>
                      <a:pt x="14" y="54"/>
                      <a:pt x="5" y="57"/>
                    </a:cubicBezTo>
                    <a:cubicBezTo>
                      <a:pt x="4" y="62"/>
                      <a:pt x="2" y="67"/>
                      <a:pt x="0" y="72"/>
                    </a:cubicBezTo>
                    <a:cubicBezTo>
                      <a:pt x="10" y="72"/>
                      <a:pt x="19" y="68"/>
                      <a:pt x="25" y="62"/>
                    </a:cubicBezTo>
                    <a:cubicBezTo>
                      <a:pt x="32" y="55"/>
                      <a:pt x="36" y="46"/>
                      <a:pt x="36" y="36"/>
                    </a:cubicBezTo>
                    <a:cubicBezTo>
                      <a:pt x="36" y="26"/>
                      <a:pt x="32" y="17"/>
                      <a:pt x="25" y="11"/>
                    </a:cubicBezTo>
                    <a:cubicBezTo>
                      <a:pt x="19" y="4"/>
                      <a:pt x="10" y="0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8"/>
              <p:cNvSpPr>
                <a:spLocks/>
              </p:cNvSpPr>
              <p:nvPr/>
            </p:nvSpPr>
            <p:spPr bwMode="auto">
              <a:xfrm>
                <a:off x="10380663" y="2255838"/>
                <a:ext cx="146050" cy="292100"/>
              </a:xfrm>
              <a:custGeom>
                <a:avLst/>
                <a:gdLst>
                  <a:gd name="T0" fmla="*/ 2 w 39"/>
                  <a:gd name="T1" fmla="*/ 0 h 78"/>
                  <a:gd name="T2" fmla="*/ 0 w 39"/>
                  <a:gd name="T3" fmla="*/ 1 h 78"/>
                  <a:gd name="T4" fmla="*/ 0 w 39"/>
                  <a:gd name="T5" fmla="*/ 3 h 78"/>
                  <a:gd name="T6" fmla="*/ 25 w 39"/>
                  <a:gd name="T7" fmla="*/ 14 h 78"/>
                  <a:gd name="T8" fmla="*/ 36 w 39"/>
                  <a:gd name="T9" fmla="*/ 39 h 78"/>
                  <a:gd name="T10" fmla="*/ 25 w 39"/>
                  <a:gd name="T11" fmla="*/ 65 h 78"/>
                  <a:gd name="T12" fmla="*/ 0 w 39"/>
                  <a:gd name="T13" fmla="*/ 75 h 78"/>
                  <a:gd name="T14" fmla="*/ 0 w 39"/>
                  <a:gd name="T15" fmla="*/ 77 h 78"/>
                  <a:gd name="T16" fmla="*/ 3 w 39"/>
                  <a:gd name="T17" fmla="*/ 78 h 78"/>
                  <a:gd name="T18" fmla="*/ 39 w 39"/>
                  <a:gd name="T19" fmla="*/ 39 h 78"/>
                  <a:gd name="T20" fmla="*/ 2 w 39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78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0" y="3"/>
                      <a:pt x="19" y="7"/>
                      <a:pt x="25" y="14"/>
                    </a:cubicBezTo>
                    <a:cubicBezTo>
                      <a:pt x="32" y="20"/>
                      <a:pt x="36" y="29"/>
                      <a:pt x="36" y="39"/>
                    </a:cubicBezTo>
                    <a:cubicBezTo>
                      <a:pt x="36" y="49"/>
                      <a:pt x="32" y="58"/>
                      <a:pt x="25" y="65"/>
                    </a:cubicBezTo>
                    <a:cubicBezTo>
                      <a:pt x="19" y="71"/>
                      <a:pt x="10" y="75"/>
                      <a:pt x="0" y="75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3" y="78"/>
                    </a:cubicBezTo>
                    <a:cubicBezTo>
                      <a:pt x="23" y="77"/>
                      <a:pt x="39" y="60"/>
                      <a:pt x="39" y="39"/>
                    </a:cubicBezTo>
                    <a:cubicBezTo>
                      <a:pt x="39" y="18"/>
                      <a:pt x="23" y="1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9"/>
              <p:cNvSpPr>
                <a:spLocks/>
              </p:cNvSpPr>
              <p:nvPr/>
            </p:nvSpPr>
            <p:spPr bwMode="auto">
              <a:xfrm>
                <a:off x="10402888" y="2338388"/>
                <a:ext cx="46037" cy="127000"/>
              </a:xfrm>
              <a:custGeom>
                <a:avLst/>
                <a:gdLst>
                  <a:gd name="T0" fmla="*/ 0 w 12"/>
                  <a:gd name="T1" fmla="*/ 0 h 34"/>
                  <a:gd name="T2" fmla="*/ 1 w 12"/>
                  <a:gd name="T3" fmla="*/ 17 h 34"/>
                  <a:gd name="T4" fmla="*/ 0 w 12"/>
                  <a:gd name="T5" fmla="*/ 34 h 34"/>
                  <a:gd name="T6" fmla="*/ 6 w 12"/>
                  <a:gd name="T7" fmla="*/ 30 h 34"/>
                  <a:gd name="T8" fmla="*/ 12 w 12"/>
                  <a:gd name="T9" fmla="*/ 17 h 34"/>
                  <a:gd name="T10" fmla="*/ 6 w 12"/>
                  <a:gd name="T11" fmla="*/ 5 h 34"/>
                  <a:gd name="T12" fmla="*/ 0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3"/>
                      <a:pt x="0" y="28"/>
                      <a:pt x="0" y="34"/>
                    </a:cubicBezTo>
                    <a:cubicBezTo>
                      <a:pt x="2" y="33"/>
                      <a:pt x="5" y="31"/>
                      <a:pt x="6" y="30"/>
                    </a:cubicBezTo>
                    <a:cubicBezTo>
                      <a:pt x="10" y="26"/>
                      <a:pt x="12" y="22"/>
                      <a:pt x="12" y="17"/>
                    </a:cubicBezTo>
                    <a:cubicBezTo>
                      <a:pt x="12" y="12"/>
                      <a:pt x="10" y="8"/>
                      <a:pt x="6" y="5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60"/>
              <p:cNvSpPr>
                <a:spLocks/>
              </p:cNvSpPr>
              <p:nvPr/>
            </p:nvSpPr>
            <p:spPr bwMode="auto">
              <a:xfrm>
                <a:off x="10399713" y="2327275"/>
                <a:ext cx="60325" cy="153987"/>
              </a:xfrm>
              <a:custGeom>
                <a:avLst/>
                <a:gdLst>
                  <a:gd name="T0" fmla="*/ 0 w 16"/>
                  <a:gd name="T1" fmla="*/ 0 h 41"/>
                  <a:gd name="T2" fmla="*/ 1 w 16"/>
                  <a:gd name="T3" fmla="*/ 3 h 41"/>
                  <a:gd name="T4" fmla="*/ 7 w 16"/>
                  <a:gd name="T5" fmla="*/ 8 h 41"/>
                  <a:gd name="T6" fmla="*/ 13 w 16"/>
                  <a:gd name="T7" fmla="*/ 20 h 41"/>
                  <a:gd name="T8" fmla="*/ 7 w 16"/>
                  <a:gd name="T9" fmla="*/ 33 h 41"/>
                  <a:gd name="T10" fmla="*/ 1 w 16"/>
                  <a:gd name="T11" fmla="*/ 37 h 41"/>
                  <a:gd name="T12" fmla="*/ 0 w 16"/>
                  <a:gd name="T13" fmla="*/ 41 h 41"/>
                  <a:gd name="T14" fmla="*/ 16 w 16"/>
                  <a:gd name="T15" fmla="*/ 20 h 41"/>
                  <a:gd name="T16" fmla="*/ 0 w 16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1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4"/>
                      <a:pt x="6" y="6"/>
                      <a:pt x="7" y="8"/>
                    </a:cubicBezTo>
                    <a:cubicBezTo>
                      <a:pt x="11" y="11"/>
                      <a:pt x="13" y="15"/>
                      <a:pt x="13" y="20"/>
                    </a:cubicBezTo>
                    <a:cubicBezTo>
                      <a:pt x="13" y="25"/>
                      <a:pt x="11" y="29"/>
                      <a:pt x="7" y="33"/>
                    </a:cubicBezTo>
                    <a:cubicBezTo>
                      <a:pt x="6" y="34"/>
                      <a:pt x="3" y="36"/>
                      <a:pt x="1" y="37"/>
                    </a:cubicBezTo>
                    <a:cubicBezTo>
                      <a:pt x="0" y="38"/>
                      <a:pt x="0" y="39"/>
                      <a:pt x="0" y="41"/>
                    </a:cubicBezTo>
                    <a:cubicBezTo>
                      <a:pt x="9" y="38"/>
                      <a:pt x="16" y="30"/>
                      <a:pt x="16" y="20"/>
                    </a:cubicBezTo>
                    <a:cubicBezTo>
                      <a:pt x="16" y="10"/>
                      <a:pt x="9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61"/>
              <p:cNvSpPr>
                <a:spLocks/>
              </p:cNvSpPr>
              <p:nvPr/>
            </p:nvSpPr>
            <p:spPr bwMode="auto">
              <a:xfrm>
                <a:off x="10537825" y="3070225"/>
                <a:ext cx="7937" cy="7937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62"/>
              <p:cNvSpPr>
                <a:spLocks/>
              </p:cNvSpPr>
              <p:nvPr/>
            </p:nvSpPr>
            <p:spPr bwMode="auto">
              <a:xfrm>
                <a:off x="10490200" y="3086100"/>
                <a:ext cx="63500" cy="101600"/>
              </a:xfrm>
              <a:custGeom>
                <a:avLst/>
                <a:gdLst>
                  <a:gd name="T0" fmla="*/ 12 w 17"/>
                  <a:gd name="T1" fmla="*/ 0 h 27"/>
                  <a:gd name="T2" fmla="*/ 0 w 17"/>
                  <a:gd name="T3" fmla="*/ 16 h 27"/>
                  <a:gd name="T4" fmla="*/ 14 w 17"/>
                  <a:gd name="T5" fmla="*/ 27 h 27"/>
                  <a:gd name="T6" fmla="*/ 17 w 17"/>
                  <a:gd name="T7" fmla="*/ 12 h 27"/>
                  <a:gd name="T8" fmla="*/ 15 w 17"/>
                  <a:gd name="T9" fmla="*/ 3 h 27"/>
                  <a:gd name="T10" fmla="*/ 12 w 17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2" y="0"/>
                    </a:moveTo>
                    <a:cubicBezTo>
                      <a:pt x="8" y="6"/>
                      <a:pt x="5" y="11"/>
                      <a:pt x="0" y="16"/>
                    </a:cubicBezTo>
                    <a:cubicBezTo>
                      <a:pt x="6" y="19"/>
                      <a:pt x="10" y="22"/>
                      <a:pt x="14" y="27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63"/>
              <p:cNvSpPr>
                <a:spLocks/>
              </p:cNvSpPr>
              <p:nvPr/>
            </p:nvSpPr>
            <p:spPr bwMode="auto">
              <a:xfrm>
                <a:off x="10534650" y="3074988"/>
                <a:ext cx="11112" cy="22225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3 h 6"/>
                  <a:gd name="T4" fmla="*/ 3 w 3"/>
                  <a:gd name="T5" fmla="*/ 6 h 6"/>
                  <a:gd name="T6" fmla="*/ 3 w 3"/>
                  <a:gd name="T7" fmla="*/ 1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64"/>
              <p:cNvSpPr>
                <a:spLocks/>
              </p:cNvSpPr>
              <p:nvPr/>
            </p:nvSpPr>
            <p:spPr bwMode="auto">
              <a:xfrm>
                <a:off x="10433050" y="3152775"/>
                <a:ext cx="120650" cy="241300"/>
              </a:xfrm>
              <a:custGeom>
                <a:avLst/>
                <a:gdLst>
                  <a:gd name="T0" fmla="*/ 13 w 32"/>
                  <a:gd name="T1" fmla="*/ 0 h 64"/>
                  <a:gd name="T2" fmla="*/ 0 w 32"/>
                  <a:gd name="T3" fmla="*/ 12 h 64"/>
                  <a:gd name="T4" fmla="*/ 25 w 32"/>
                  <a:gd name="T5" fmla="*/ 49 h 64"/>
                  <a:gd name="T6" fmla="*/ 22 w 32"/>
                  <a:gd name="T7" fmla="*/ 64 h 64"/>
                  <a:gd name="T8" fmla="*/ 32 w 32"/>
                  <a:gd name="T9" fmla="*/ 64 h 64"/>
                  <a:gd name="T10" fmla="*/ 26 w 32"/>
                  <a:gd name="T11" fmla="*/ 29 h 64"/>
                  <a:gd name="T12" fmla="*/ 29 w 32"/>
                  <a:gd name="T13" fmla="*/ 13 h 64"/>
                  <a:gd name="T14" fmla="*/ 26 w 32"/>
                  <a:gd name="T15" fmla="*/ 10 h 64"/>
                  <a:gd name="T16" fmla="*/ 13 w 32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64">
                    <a:moveTo>
                      <a:pt x="13" y="0"/>
                    </a:moveTo>
                    <a:cubicBezTo>
                      <a:pt x="9" y="4"/>
                      <a:pt x="4" y="9"/>
                      <a:pt x="0" y="12"/>
                    </a:cubicBezTo>
                    <a:cubicBezTo>
                      <a:pt x="15" y="18"/>
                      <a:pt x="25" y="32"/>
                      <a:pt x="25" y="49"/>
                    </a:cubicBezTo>
                    <a:cubicBezTo>
                      <a:pt x="25" y="55"/>
                      <a:pt x="24" y="60"/>
                      <a:pt x="2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2" y="6"/>
                      <a:pt x="18" y="3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65"/>
              <p:cNvSpPr>
                <a:spLocks/>
              </p:cNvSpPr>
              <p:nvPr/>
            </p:nvSpPr>
            <p:spPr bwMode="auto">
              <a:xfrm>
                <a:off x="10482263" y="3146425"/>
                <a:ext cx="60325" cy="55562"/>
              </a:xfrm>
              <a:custGeom>
                <a:avLst/>
                <a:gdLst>
                  <a:gd name="T0" fmla="*/ 2 w 16"/>
                  <a:gd name="T1" fmla="*/ 0 h 15"/>
                  <a:gd name="T2" fmla="*/ 0 w 16"/>
                  <a:gd name="T3" fmla="*/ 2 h 15"/>
                  <a:gd name="T4" fmla="*/ 13 w 16"/>
                  <a:gd name="T5" fmla="*/ 12 h 15"/>
                  <a:gd name="T6" fmla="*/ 16 w 16"/>
                  <a:gd name="T7" fmla="*/ 15 h 15"/>
                  <a:gd name="T8" fmla="*/ 16 w 16"/>
                  <a:gd name="T9" fmla="*/ 11 h 15"/>
                  <a:gd name="T10" fmla="*/ 2 w 1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5" y="5"/>
                      <a:pt x="9" y="8"/>
                      <a:pt x="13" y="12"/>
                    </a:cubicBezTo>
                    <a:cubicBezTo>
                      <a:pt x="14" y="13"/>
                      <a:pt x="15" y="14"/>
                      <a:pt x="16" y="15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6"/>
                      <a:pt x="8" y="3"/>
                      <a:pt x="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66"/>
              <p:cNvSpPr>
                <a:spLocks/>
              </p:cNvSpPr>
              <p:nvPr/>
            </p:nvSpPr>
            <p:spPr bwMode="auto">
              <a:xfrm>
                <a:off x="10388600" y="3209925"/>
                <a:ext cx="127000" cy="184150"/>
              </a:xfrm>
              <a:custGeom>
                <a:avLst/>
                <a:gdLst>
                  <a:gd name="T0" fmla="*/ 8 w 34"/>
                  <a:gd name="T1" fmla="*/ 0 h 49"/>
                  <a:gd name="T2" fmla="*/ 0 w 34"/>
                  <a:gd name="T3" fmla="*/ 4 h 49"/>
                  <a:gd name="T4" fmla="*/ 3 w 34"/>
                  <a:gd name="T5" fmla="*/ 14 h 49"/>
                  <a:gd name="T6" fmla="*/ 19 w 34"/>
                  <a:gd name="T7" fmla="*/ 34 h 49"/>
                  <a:gd name="T8" fmla="*/ 13 w 34"/>
                  <a:gd name="T9" fmla="*/ 49 h 49"/>
                  <a:gd name="T10" fmla="*/ 31 w 34"/>
                  <a:gd name="T11" fmla="*/ 49 h 49"/>
                  <a:gd name="T12" fmla="*/ 34 w 34"/>
                  <a:gd name="T13" fmla="*/ 34 h 49"/>
                  <a:gd name="T14" fmla="*/ 23 w 34"/>
                  <a:gd name="T15" fmla="*/ 9 h 49"/>
                  <a:gd name="T16" fmla="*/ 8 w 34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9">
                    <a:moveTo>
                      <a:pt x="8" y="0"/>
                    </a:moveTo>
                    <a:cubicBezTo>
                      <a:pt x="6" y="1"/>
                      <a:pt x="3" y="3"/>
                      <a:pt x="0" y="4"/>
                    </a:cubicBezTo>
                    <a:cubicBezTo>
                      <a:pt x="1" y="7"/>
                      <a:pt x="2" y="10"/>
                      <a:pt x="3" y="14"/>
                    </a:cubicBezTo>
                    <a:cubicBezTo>
                      <a:pt x="12" y="16"/>
                      <a:pt x="19" y="24"/>
                      <a:pt x="19" y="34"/>
                    </a:cubicBezTo>
                    <a:cubicBezTo>
                      <a:pt x="19" y="40"/>
                      <a:pt x="17" y="45"/>
                      <a:pt x="13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3" y="45"/>
                      <a:pt x="34" y="40"/>
                      <a:pt x="34" y="34"/>
                    </a:cubicBezTo>
                    <a:cubicBezTo>
                      <a:pt x="34" y="24"/>
                      <a:pt x="30" y="15"/>
                      <a:pt x="23" y="9"/>
                    </a:cubicBezTo>
                    <a:cubicBezTo>
                      <a:pt x="19" y="4"/>
                      <a:pt x="14" y="1"/>
                      <a:pt x="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67"/>
              <p:cNvSpPr>
                <a:spLocks/>
              </p:cNvSpPr>
              <p:nvPr/>
            </p:nvSpPr>
            <p:spPr bwMode="auto">
              <a:xfrm>
                <a:off x="10418763" y="3198813"/>
                <a:ext cx="107950" cy="195262"/>
              </a:xfrm>
              <a:custGeom>
                <a:avLst/>
                <a:gdLst>
                  <a:gd name="T0" fmla="*/ 4 w 29"/>
                  <a:gd name="T1" fmla="*/ 0 h 52"/>
                  <a:gd name="T2" fmla="*/ 0 w 29"/>
                  <a:gd name="T3" fmla="*/ 3 h 52"/>
                  <a:gd name="T4" fmla="*/ 15 w 29"/>
                  <a:gd name="T5" fmla="*/ 12 h 52"/>
                  <a:gd name="T6" fmla="*/ 26 w 29"/>
                  <a:gd name="T7" fmla="*/ 37 h 52"/>
                  <a:gd name="T8" fmla="*/ 23 w 29"/>
                  <a:gd name="T9" fmla="*/ 52 h 52"/>
                  <a:gd name="T10" fmla="*/ 26 w 29"/>
                  <a:gd name="T11" fmla="*/ 52 h 52"/>
                  <a:gd name="T12" fmla="*/ 29 w 29"/>
                  <a:gd name="T13" fmla="*/ 37 h 52"/>
                  <a:gd name="T14" fmla="*/ 4 w 2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6" y="4"/>
                      <a:pt x="11" y="7"/>
                      <a:pt x="15" y="12"/>
                    </a:cubicBezTo>
                    <a:cubicBezTo>
                      <a:pt x="22" y="18"/>
                      <a:pt x="26" y="27"/>
                      <a:pt x="26" y="37"/>
                    </a:cubicBezTo>
                    <a:cubicBezTo>
                      <a:pt x="26" y="43"/>
                      <a:pt x="25" y="48"/>
                      <a:pt x="2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8" y="48"/>
                      <a:pt x="29" y="43"/>
                      <a:pt x="29" y="37"/>
                    </a:cubicBezTo>
                    <a:cubicBezTo>
                      <a:pt x="29" y="20"/>
                      <a:pt x="19" y="6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68"/>
              <p:cNvSpPr>
                <a:spLocks/>
              </p:cNvSpPr>
              <p:nvPr/>
            </p:nvSpPr>
            <p:spPr bwMode="auto">
              <a:xfrm>
                <a:off x="10402888" y="3273425"/>
                <a:ext cx="46037" cy="120650"/>
              </a:xfrm>
              <a:custGeom>
                <a:avLst/>
                <a:gdLst>
                  <a:gd name="T0" fmla="*/ 0 w 12"/>
                  <a:gd name="T1" fmla="*/ 0 h 32"/>
                  <a:gd name="T2" fmla="*/ 1 w 12"/>
                  <a:gd name="T3" fmla="*/ 17 h 32"/>
                  <a:gd name="T4" fmla="*/ 0 w 12"/>
                  <a:gd name="T5" fmla="*/ 32 h 32"/>
                  <a:gd name="T6" fmla="*/ 3 w 12"/>
                  <a:gd name="T7" fmla="*/ 32 h 32"/>
                  <a:gd name="T8" fmla="*/ 6 w 12"/>
                  <a:gd name="T9" fmla="*/ 30 h 32"/>
                  <a:gd name="T10" fmla="*/ 12 w 12"/>
                  <a:gd name="T11" fmla="*/ 17 h 32"/>
                  <a:gd name="T12" fmla="*/ 6 w 12"/>
                  <a:gd name="T13" fmla="*/ 5 h 32"/>
                  <a:gd name="T14" fmla="*/ 0 w 1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2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2"/>
                      <a:pt x="1" y="27"/>
                      <a:pt x="0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5" y="31"/>
                      <a:pt x="6" y="30"/>
                    </a:cubicBezTo>
                    <a:cubicBezTo>
                      <a:pt x="10" y="26"/>
                      <a:pt x="12" y="22"/>
                      <a:pt x="12" y="17"/>
                    </a:cubicBezTo>
                    <a:cubicBezTo>
                      <a:pt x="12" y="12"/>
                      <a:pt x="10" y="8"/>
                      <a:pt x="6" y="5"/>
                    </a:cubicBezTo>
                    <a:cubicBezTo>
                      <a:pt x="5" y="3"/>
                      <a:pt x="2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69"/>
              <p:cNvSpPr>
                <a:spLocks/>
              </p:cNvSpPr>
              <p:nvPr/>
            </p:nvSpPr>
            <p:spPr bwMode="auto">
              <a:xfrm>
                <a:off x="10399713" y="3262313"/>
                <a:ext cx="60325" cy="131762"/>
              </a:xfrm>
              <a:custGeom>
                <a:avLst/>
                <a:gdLst>
                  <a:gd name="T0" fmla="*/ 0 w 16"/>
                  <a:gd name="T1" fmla="*/ 0 h 35"/>
                  <a:gd name="T2" fmla="*/ 1 w 16"/>
                  <a:gd name="T3" fmla="*/ 3 h 35"/>
                  <a:gd name="T4" fmla="*/ 7 w 16"/>
                  <a:gd name="T5" fmla="*/ 8 h 35"/>
                  <a:gd name="T6" fmla="*/ 13 w 16"/>
                  <a:gd name="T7" fmla="*/ 20 h 35"/>
                  <a:gd name="T8" fmla="*/ 7 w 16"/>
                  <a:gd name="T9" fmla="*/ 33 h 35"/>
                  <a:gd name="T10" fmla="*/ 4 w 16"/>
                  <a:gd name="T11" fmla="*/ 35 h 35"/>
                  <a:gd name="T12" fmla="*/ 10 w 16"/>
                  <a:gd name="T13" fmla="*/ 35 h 35"/>
                  <a:gd name="T14" fmla="*/ 16 w 16"/>
                  <a:gd name="T15" fmla="*/ 20 h 35"/>
                  <a:gd name="T16" fmla="*/ 0 w 1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4"/>
                      <a:pt x="6" y="6"/>
                      <a:pt x="7" y="8"/>
                    </a:cubicBezTo>
                    <a:cubicBezTo>
                      <a:pt x="11" y="11"/>
                      <a:pt x="13" y="15"/>
                      <a:pt x="13" y="20"/>
                    </a:cubicBezTo>
                    <a:cubicBezTo>
                      <a:pt x="13" y="25"/>
                      <a:pt x="11" y="29"/>
                      <a:pt x="7" y="33"/>
                    </a:cubicBezTo>
                    <a:cubicBezTo>
                      <a:pt x="6" y="34"/>
                      <a:pt x="5" y="35"/>
                      <a:pt x="4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4" y="31"/>
                      <a:pt x="16" y="26"/>
                      <a:pt x="16" y="20"/>
                    </a:cubicBezTo>
                    <a:cubicBezTo>
                      <a:pt x="16" y="10"/>
                      <a:pt x="9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70"/>
              <p:cNvSpPr>
                <a:spLocks/>
              </p:cNvSpPr>
              <p:nvPr/>
            </p:nvSpPr>
            <p:spPr bwMode="auto">
              <a:xfrm>
                <a:off x="10317163" y="3232150"/>
                <a:ext cx="77787" cy="161925"/>
              </a:xfrm>
              <a:custGeom>
                <a:avLst/>
                <a:gdLst>
                  <a:gd name="T0" fmla="*/ 16 w 21"/>
                  <a:gd name="T1" fmla="*/ 0 h 43"/>
                  <a:gd name="T2" fmla="*/ 0 w 21"/>
                  <a:gd name="T3" fmla="*/ 7 h 43"/>
                  <a:gd name="T4" fmla="*/ 3 w 21"/>
                  <a:gd name="T5" fmla="*/ 28 h 43"/>
                  <a:gd name="T6" fmla="*/ 2 w 21"/>
                  <a:gd name="T7" fmla="*/ 39 h 43"/>
                  <a:gd name="T8" fmla="*/ 8 w 21"/>
                  <a:gd name="T9" fmla="*/ 39 h 43"/>
                  <a:gd name="T10" fmla="*/ 8 w 21"/>
                  <a:gd name="T11" fmla="*/ 43 h 43"/>
                  <a:gd name="T12" fmla="*/ 19 w 21"/>
                  <a:gd name="T13" fmla="*/ 43 h 43"/>
                  <a:gd name="T14" fmla="*/ 21 w 21"/>
                  <a:gd name="T15" fmla="*/ 28 h 43"/>
                  <a:gd name="T16" fmla="*/ 16 w 21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3">
                    <a:moveTo>
                      <a:pt x="16" y="0"/>
                    </a:moveTo>
                    <a:cubicBezTo>
                      <a:pt x="11" y="3"/>
                      <a:pt x="6" y="5"/>
                      <a:pt x="0" y="7"/>
                    </a:cubicBezTo>
                    <a:cubicBezTo>
                      <a:pt x="2" y="13"/>
                      <a:pt x="3" y="21"/>
                      <a:pt x="3" y="28"/>
                    </a:cubicBezTo>
                    <a:cubicBezTo>
                      <a:pt x="3" y="32"/>
                      <a:pt x="2" y="36"/>
                      <a:pt x="2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1"/>
                      <a:pt x="8" y="42"/>
                      <a:pt x="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38"/>
                      <a:pt x="21" y="33"/>
                      <a:pt x="21" y="28"/>
                    </a:cubicBezTo>
                    <a:cubicBezTo>
                      <a:pt x="21" y="18"/>
                      <a:pt x="19" y="9"/>
                      <a:pt x="1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71"/>
              <p:cNvSpPr>
                <a:spLocks/>
              </p:cNvSpPr>
              <p:nvPr/>
            </p:nvSpPr>
            <p:spPr bwMode="auto">
              <a:xfrm>
                <a:off x="10320338" y="3379788"/>
                <a:ext cx="26987" cy="14287"/>
              </a:xfrm>
              <a:custGeom>
                <a:avLst/>
                <a:gdLst>
                  <a:gd name="T0" fmla="*/ 7 w 7"/>
                  <a:gd name="T1" fmla="*/ 0 h 4"/>
                  <a:gd name="T2" fmla="*/ 1 w 7"/>
                  <a:gd name="T3" fmla="*/ 0 h 4"/>
                  <a:gd name="T4" fmla="*/ 0 w 7"/>
                  <a:gd name="T5" fmla="*/ 4 h 4"/>
                  <a:gd name="T6" fmla="*/ 7 w 7"/>
                  <a:gd name="T7" fmla="*/ 4 h 4"/>
                  <a:gd name="T8" fmla="*/ 7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2"/>
                      <a:pt x="7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2"/>
              <p:cNvSpPr>
                <a:spLocks/>
              </p:cNvSpPr>
              <p:nvPr/>
            </p:nvSpPr>
            <p:spPr bwMode="auto">
              <a:xfrm>
                <a:off x="10377488" y="3224213"/>
                <a:ext cx="30162" cy="169862"/>
              </a:xfrm>
              <a:custGeom>
                <a:avLst/>
                <a:gdLst>
                  <a:gd name="T0" fmla="*/ 3 w 8"/>
                  <a:gd name="T1" fmla="*/ 0 h 45"/>
                  <a:gd name="T2" fmla="*/ 0 w 8"/>
                  <a:gd name="T3" fmla="*/ 2 h 45"/>
                  <a:gd name="T4" fmla="*/ 5 w 8"/>
                  <a:gd name="T5" fmla="*/ 30 h 45"/>
                  <a:gd name="T6" fmla="*/ 3 w 8"/>
                  <a:gd name="T7" fmla="*/ 45 h 45"/>
                  <a:gd name="T8" fmla="*/ 7 w 8"/>
                  <a:gd name="T9" fmla="*/ 45 h 45"/>
                  <a:gd name="T10" fmla="*/ 8 w 8"/>
                  <a:gd name="T11" fmla="*/ 30 h 45"/>
                  <a:gd name="T12" fmla="*/ 7 w 8"/>
                  <a:gd name="T13" fmla="*/ 13 h 45"/>
                  <a:gd name="T14" fmla="*/ 6 w 8"/>
                  <a:gd name="T15" fmla="*/ 10 h 45"/>
                  <a:gd name="T16" fmla="*/ 3 w 8"/>
                  <a:gd name="T17" fmla="*/ 0 h 45"/>
                  <a:gd name="T18" fmla="*/ 3 w 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11"/>
                      <a:pt x="5" y="20"/>
                      <a:pt x="5" y="30"/>
                    </a:cubicBezTo>
                    <a:cubicBezTo>
                      <a:pt x="5" y="35"/>
                      <a:pt x="4" y="40"/>
                      <a:pt x="3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0"/>
                      <a:pt x="8" y="35"/>
                      <a:pt x="8" y="30"/>
                    </a:cubicBezTo>
                    <a:cubicBezTo>
                      <a:pt x="8" y="24"/>
                      <a:pt x="7" y="19"/>
                      <a:pt x="7" y="13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5" y="6"/>
                      <a:pt x="4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73"/>
              <p:cNvSpPr>
                <a:spLocks/>
              </p:cNvSpPr>
              <p:nvPr/>
            </p:nvSpPr>
            <p:spPr bwMode="auto">
              <a:xfrm>
                <a:off x="10234613" y="3262313"/>
                <a:ext cx="77787" cy="117475"/>
              </a:xfrm>
              <a:custGeom>
                <a:avLst/>
                <a:gdLst>
                  <a:gd name="T0" fmla="*/ 19 w 21"/>
                  <a:gd name="T1" fmla="*/ 0 h 31"/>
                  <a:gd name="T2" fmla="*/ 0 w 21"/>
                  <a:gd name="T3" fmla="*/ 3 h 31"/>
                  <a:gd name="T4" fmla="*/ 2 w 21"/>
                  <a:gd name="T5" fmla="*/ 20 h 31"/>
                  <a:gd name="T6" fmla="*/ 1 w 21"/>
                  <a:gd name="T7" fmla="*/ 31 h 31"/>
                  <a:gd name="T8" fmla="*/ 21 w 21"/>
                  <a:gd name="T9" fmla="*/ 31 h 31"/>
                  <a:gd name="T10" fmla="*/ 21 w 21"/>
                  <a:gd name="T11" fmla="*/ 20 h 31"/>
                  <a:gd name="T12" fmla="*/ 19 w 2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1">
                    <a:moveTo>
                      <a:pt x="19" y="0"/>
                    </a:moveTo>
                    <a:cubicBezTo>
                      <a:pt x="13" y="1"/>
                      <a:pt x="6" y="2"/>
                      <a:pt x="0" y="3"/>
                    </a:cubicBezTo>
                    <a:cubicBezTo>
                      <a:pt x="2" y="8"/>
                      <a:pt x="2" y="14"/>
                      <a:pt x="2" y="20"/>
                    </a:cubicBezTo>
                    <a:cubicBezTo>
                      <a:pt x="2" y="24"/>
                      <a:pt x="2" y="28"/>
                      <a:pt x="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28"/>
                      <a:pt x="21" y="24"/>
                      <a:pt x="21" y="20"/>
                    </a:cubicBezTo>
                    <a:cubicBezTo>
                      <a:pt x="21" y="13"/>
                      <a:pt x="20" y="6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74"/>
              <p:cNvSpPr>
                <a:spLocks/>
              </p:cNvSpPr>
              <p:nvPr/>
            </p:nvSpPr>
            <p:spPr bwMode="auto">
              <a:xfrm>
                <a:off x="10234613" y="3379788"/>
                <a:ext cx="77787" cy="14287"/>
              </a:xfrm>
              <a:custGeom>
                <a:avLst/>
                <a:gdLst>
                  <a:gd name="T0" fmla="*/ 21 w 21"/>
                  <a:gd name="T1" fmla="*/ 0 h 4"/>
                  <a:gd name="T2" fmla="*/ 1 w 21"/>
                  <a:gd name="T3" fmla="*/ 0 h 4"/>
                  <a:gd name="T4" fmla="*/ 0 w 21"/>
                  <a:gd name="T5" fmla="*/ 4 h 4"/>
                  <a:gd name="T6" fmla="*/ 20 w 21"/>
                  <a:gd name="T7" fmla="*/ 4 h 4"/>
                  <a:gd name="T8" fmla="*/ 21 w 2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2"/>
                      <a:pt x="21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75"/>
              <p:cNvSpPr>
                <a:spLocks/>
              </p:cNvSpPr>
              <p:nvPr/>
            </p:nvSpPr>
            <p:spPr bwMode="auto">
              <a:xfrm>
                <a:off x="10306050" y="3259138"/>
                <a:ext cx="22225" cy="120650"/>
              </a:xfrm>
              <a:custGeom>
                <a:avLst/>
                <a:gdLst>
                  <a:gd name="T0" fmla="*/ 3 w 6"/>
                  <a:gd name="T1" fmla="*/ 0 h 32"/>
                  <a:gd name="T2" fmla="*/ 0 w 6"/>
                  <a:gd name="T3" fmla="*/ 1 h 32"/>
                  <a:gd name="T4" fmla="*/ 2 w 6"/>
                  <a:gd name="T5" fmla="*/ 21 h 32"/>
                  <a:gd name="T6" fmla="*/ 2 w 6"/>
                  <a:gd name="T7" fmla="*/ 32 h 32"/>
                  <a:gd name="T8" fmla="*/ 5 w 6"/>
                  <a:gd name="T9" fmla="*/ 32 h 32"/>
                  <a:gd name="T10" fmla="*/ 6 w 6"/>
                  <a:gd name="T11" fmla="*/ 21 h 32"/>
                  <a:gd name="T12" fmla="*/ 3 w 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7"/>
                      <a:pt x="2" y="14"/>
                      <a:pt x="2" y="21"/>
                    </a:cubicBezTo>
                    <a:cubicBezTo>
                      <a:pt x="2" y="25"/>
                      <a:pt x="2" y="29"/>
                      <a:pt x="2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9"/>
                      <a:pt x="6" y="25"/>
                      <a:pt x="6" y="21"/>
                    </a:cubicBezTo>
                    <a:cubicBezTo>
                      <a:pt x="6" y="14"/>
                      <a:pt x="5" y="6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6"/>
              <p:cNvSpPr>
                <a:spLocks/>
              </p:cNvSpPr>
              <p:nvPr/>
            </p:nvSpPr>
            <p:spPr bwMode="auto">
              <a:xfrm>
                <a:off x="1030922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7"/>
              <p:cNvSpPr>
                <a:spLocks/>
              </p:cNvSpPr>
              <p:nvPr/>
            </p:nvSpPr>
            <p:spPr bwMode="auto">
              <a:xfrm>
                <a:off x="10150475" y="3270250"/>
                <a:ext cx="79375" cy="109537"/>
              </a:xfrm>
              <a:custGeom>
                <a:avLst/>
                <a:gdLst>
                  <a:gd name="T0" fmla="*/ 0 w 21"/>
                  <a:gd name="T1" fmla="*/ 0 h 29"/>
                  <a:gd name="T2" fmla="*/ 4 w 21"/>
                  <a:gd name="T3" fmla="*/ 18 h 29"/>
                  <a:gd name="T4" fmla="*/ 3 w 21"/>
                  <a:gd name="T5" fmla="*/ 29 h 29"/>
                  <a:gd name="T6" fmla="*/ 20 w 21"/>
                  <a:gd name="T7" fmla="*/ 29 h 29"/>
                  <a:gd name="T8" fmla="*/ 21 w 21"/>
                  <a:gd name="T9" fmla="*/ 18 h 29"/>
                  <a:gd name="T10" fmla="*/ 18 w 21"/>
                  <a:gd name="T11" fmla="*/ 1 h 29"/>
                  <a:gd name="T12" fmla="*/ 14 w 21"/>
                  <a:gd name="T13" fmla="*/ 1 h 29"/>
                  <a:gd name="T14" fmla="*/ 14 w 21"/>
                  <a:gd name="T15" fmla="*/ 1 h 29"/>
                  <a:gd name="T16" fmla="*/ 0 w 21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3" y="6"/>
                      <a:pt x="4" y="12"/>
                      <a:pt x="4" y="18"/>
                    </a:cubicBezTo>
                    <a:cubicBezTo>
                      <a:pt x="4" y="22"/>
                      <a:pt x="4" y="26"/>
                      <a:pt x="3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6"/>
                      <a:pt x="21" y="22"/>
                      <a:pt x="21" y="18"/>
                    </a:cubicBezTo>
                    <a:cubicBezTo>
                      <a:pt x="21" y="12"/>
                      <a:pt x="20" y="6"/>
                      <a:pt x="18" y="1"/>
                    </a:cubicBezTo>
                    <a:cubicBezTo>
                      <a:pt x="17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1"/>
                      <a:pt x="5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8"/>
              <p:cNvSpPr>
                <a:spLocks/>
              </p:cNvSpPr>
              <p:nvPr/>
            </p:nvSpPr>
            <p:spPr bwMode="auto">
              <a:xfrm>
                <a:off x="10155238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2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79"/>
              <p:cNvSpPr>
                <a:spLocks/>
              </p:cNvSpPr>
              <p:nvPr/>
            </p:nvSpPr>
            <p:spPr bwMode="auto">
              <a:xfrm>
                <a:off x="10218738" y="3273425"/>
                <a:ext cx="22225" cy="106362"/>
              </a:xfrm>
              <a:custGeom>
                <a:avLst/>
                <a:gdLst>
                  <a:gd name="T0" fmla="*/ 4 w 6"/>
                  <a:gd name="T1" fmla="*/ 0 h 28"/>
                  <a:gd name="T2" fmla="*/ 0 w 6"/>
                  <a:gd name="T3" fmla="*/ 0 h 28"/>
                  <a:gd name="T4" fmla="*/ 3 w 6"/>
                  <a:gd name="T5" fmla="*/ 17 h 28"/>
                  <a:gd name="T6" fmla="*/ 2 w 6"/>
                  <a:gd name="T7" fmla="*/ 28 h 28"/>
                  <a:gd name="T8" fmla="*/ 5 w 6"/>
                  <a:gd name="T9" fmla="*/ 28 h 28"/>
                  <a:gd name="T10" fmla="*/ 6 w 6"/>
                  <a:gd name="T11" fmla="*/ 17 h 28"/>
                  <a:gd name="T12" fmla="*/ 4 w 6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8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5"/>
                      <a:pt x="3" y="11"/>
                      <a:pt x="3" y="17"/>
                    </a:cubicBezTo>
                    <a:cubicBezTo>
                      <a:pt x="3" y="21"/>
                      <a:pt x="3" y="25"/>
                      <a:pt x="2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5"/>
                      <a:pt x="6" y="21"/>
                      <a:pt x="6" y="17"/>
                    </a:cubicBezTo>
                    <a:cubicBezTo>
                      <a:pt x="6" y="11"/>
                      <a:pt x="6" y="5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0"/>
              <p:cNvSpPr>
                <a:spLocks/>
              </p:cNvSpPr>
              <p:nvPr/>
            </p:nvSpPr>
            <p:spPr bwMode="auto">
              <a:xfrm>
                <a:off x="10221913" y="3379788"/>
                <a:ext cx="15875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1"/>
              <p:cNvSpPr>
                <a:spLocks/>
              </p:cNvSpPr>
              <p:nvPr/>
            </p:nvSpPr>
            <p:spPr bwMode="auto">
              <a:xfrm>
                <a:off x="10026650" y="3232150"/>
                <a:ext cx="128587" cy="147637"/>
              </a:xfrm>
              <a:custGeom>
                <a:avLst/>
                <a:gdLst>
                  <a:gd name="T0" fmla="*/ 0 w 34"/>
                  <a:gd name="T1" fmla="*/ 0 h 39"/>
                  <a:gd name="T2" fmla="*/ 2 w 34"/>
                  <a:gd name="T3" fmla="*/ 7 h 39"/>
                  <a:gd name="T4" fmla="*/ 19 w 34"/>
                  <a:gd name="T5" fmla="*/ 28 h 39"/>
                  <a:gd name="T6" fmla="*/ 16 w 34"/>
                  <a:gd name="T7" fmla="*/ 39 h 39"/>
                  <a:gd name="T8" fmla="*/ 32 w 34"/>
                  <a:gd name="T9" fmla="*/ 39 h 39"/>
                  <a:gd name="T10" fmla="*/ 34 w 34"/>
                  <a:gd name="T11" fmla="*/ 28 h 39"/>
                  <a:gd name="T12" fmla="*/ 29 w 34"/>
                  <a:gd name="T13" fmla="*/ 10 h 39"/>
                  <a:gd name="T14" fmla="*/ 0 w 3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9">
                    <a:moveTo>
                      <a:pt x="0" y="0"/>
                    </a:moveTo>
                    <a:cubicBezTo>
                      <a:pt x="1" y="2"/>
                      <a:pt x="1" y="5"/>
                      <a:pt x="2" y="7"/>
                    </a:cubicBezTo>
                    <a:cubicBezTo>
                      <a:pt x="12" y="9"/>
                      <a:pt x="19" y="18"/>
                      <a:pt x="19" y="28"/>
                    </a:cubicBezTo>
                    <a:cubicBezTo>
                      <a:pt x="19" y="32"/>
                      <a:pt x="18" y="36"/>
                      <a:pt x="16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3" y="36"/>
                      <a:pt x="34" y="32"/>
                      <a:pt x="34" y="28"/>
                    </a:cubicBezTo>
                    <a:cubicBezTo>
                      <a:pt x="34" y="21"/>
                      <a:pt x="32" y="15"/>
                      <a:pt x="29" y="10"/>
                    </a:cubicBezTo>
                    <a:cubicBezTo>
                      <a:pt x="19" y="8"/>
                      <a:pt x="9" y="5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2"/>
              <p:cNvSpPr>
                <a:spLocks/>
              </p:cNvSpPr>
              <p:nvPr/>
            </p:nvSpPr>
            <p:spPr bwMode="auto">
              <a:xfrm>
                <a:off x="1007586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3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3"/>
              <p:cNvSpPr>
                <a:spLocks/>
              </p:cNvSpPr>
              <p:nvPr/>
            </p:nvSpPr>
            <p:spPr bwMode="auto">
              <a:xfrm>
                <a:off x="10136188" y="3270250"/>
                <a:ext cx="30162" cy="109537"/>
              </a:xfrm>
              <a:custGeom>
                <a:avLst/>
                <a:gdLst>
                  <a:gd name="T0" fmla="*/ 0 w 8"/>
                  <a:gd name="T1" fmla="*/ 0 h 29"/>
                  <a:gd name="T2" fmla="*/ 5 w 8"/>
                  <a:gd name="T3" fmla="*/ 18 h 29"/>
                  <a:gd name="T4" fmla="*/ 3 w 8"/>
                  <a:gd name="T5" fmla="*/ 29 h 29"/>
                  <a:gd name="T6" fmla="*/ 7 w 8"/>
                  <a:gd name="T7" fmla="*/ 29 h 29"/>
                  <a:gd name="T8" fmla="*/ 8 w 8"/>
                  <a:gd name="T9" fmla="*/ 18 h 29"/>
                  <a:gd name="T10" fmla="*/ 4 w 8"/>
                  <a:gd name="T11" fmla="*/ 0 h 29"/>
                  <a:gd name="T12" fmla="*/ 0 w 8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3" y="5"/>
                      <a:pt x="5" y="11"/>
                      <a:pt x="5" y="18"/>
                    </a:cubicBezTo>
                    <a:cubicBezTo>
                      <a:pt x="5" y="22"/>
                      <a:pt x="4" y="26"/>
                      <a:pt x="3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6"/>
                      <a:pt x="8" y="22"/>
                      <a:pt x="8" y="18"/>
                    </a:cubicBezTo>
                    <a:cubicBezTo>
                      <a:pt x="8" y="12"/>
                      <a:pt x="7" y="6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4"/>
              <p:cNvSpPr>
                <a:spLocks/>
              </p:cNvSpPr>
              <p:nvPr/>
            </p:nvSpPr>
            <p:spPr bwMode="auto">
              <a:xfrm>
                <a:off x="10144125" y="3379788"/>
                <a:ext cx="19050" cy="14287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5"/>
              <p:cNvSpPr>
                <a:spLocks/>
              </p:cNvSpPr>
              <p:nvPr/>
            </p:nvSpPr>
            <p:spPr bwMode="auto">
              <a:xfrm>
                <a:off x="10037763" y="3273425"/>
                <a:ext cx="49212" cy="106362"/>
              </a:xfrm>
              <a:custGeom>
                <a:avLst/>
                <a:gdLst>
                  <a:gd name="T0" fmla="*/ 0 w 13"/>
                  <a:gd name="T1" fmla="*/ 0 h 28"/>
                  <a:gd name="T2" fmla="*/ 1 w 13"/>
                  <a:gd name="T3" fmla="*/ 17 h 28"/>
                  <a:gd name="T4" fmla="*/ 0 w 13"/>
                  <a:gd name="T5" fmla="*/ 28 h 28"/>
                  <a:gd name="T6" fmla="*/ 9 w 13"/>
                  <a:gd name="T7" fmla="*/ 28 h 28"/>
                  <a:gd name="T8" fmla="*/ 13 w 13"/>
                  <a:gd name="T9" fmla="*/ 17 h 28"/>
                  <a:gd name="T10" fmla="*/ 7 w 13"/>
                  <a:gd name="T11" fmla="*/ 5 h 28"/>
                  <a:gd name="T12" fmla="*/ 0 w 13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1"/>
                      <a:pt x="1" y="25"/>
                      <a:pt x="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5"/>
                      <a:pt x="13" y="21"/>
                      <a:pt x="13" y="17"/>
                    </a:cubicBezTo>
                    <a:cubicBezTo>
                      <a:pt x="13" y="12"/>
                      <a:pt x="11" y="8"/>
                      <a:pt x="7" y="5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6"/>
              <p:cNvSpPr>
                <a:spLocks/>
              </p:cNvSpPr>
              <p:nvPr/>
            </p:nvSpPr>
            <p:spPr bwMode="auto">
              <a:xfrm>
                <a:off x="10037763" y="3379788"/>
                <a:ext cx="34925" cy="14287"/>
              </a:xfrm>
              <a:custGeom>
                <a:avLst/>
                <a:gdLst>
                  <a:gd name="T0" fmla="*/ 9 w 9"/>
                  <a:gd name="T1" fmla="*/ 0 h 4"/>
                  <a:gd name="T2" fmla="*/ 0 w 9"/>
                  <a:gd name="T3" fmla="*/ 0 h 4"/>
                  <a:gd name="T4" fmla="*/ 0 w 9"/>
                  <a:gd name="T5" fmla="*/ 4 h 4"/>
                  <a:gd name="T6" fmla="*/ 4 w 9"/>
                  <a:gd name="T7" fmla="*/ 4 h 4"/>
                  <a:gd name="T8" fmla="*/ 7 w 9"/>
                  <a:gd name="T9" fmla="*/ 2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8" y="1"/>
                      <a:pt x="8" y="1"/>
                      <a:pt x="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7"/>
              <p:cNvSpPr>
                <a:spLocks/>
              </p:cNvSpPr>
              <p:nvPr/>
            </p:nvSpPr>
            <p:spPr bwMode="auto">
              <a:xfrm>
                <a:off x="10034588" y="3259138"/>
                <a:ext cx="63500" cy="120650"/>
              </a:xfrm>
              <a:custGeom>
                <a:avLst/>
                <a:gdLst>
                  <a:gd name="T0" fmla="*/ 0 w 17"/>
                  <a:gd name="T1" fmla="*/ 0 h 32"/>
                  <a:gd name="T2" fmla="*/ 1 w 17"/>
                  <a:gd name="T3" fmla="*/ 4 h 32"/>
                  <a:gd name="T4" fmla="*/ 8 w 17"/>
                  <a:gd name="T5" fmla="*/ 9 h 32"/>
                  <a:gd name="T6" fmla="*/ 14 w 17"/>
                  <a:gd name="T7" fmla="*/ 21 h 32"/>
                  <a:gd name="T8" fmla="*/ 10 w 17"/>
                  <a:gd name="T9" fmla="*/ 32 h 32"/>
                  <a:gd name="T10" fmla="*/ 14 w 17"/>
                  <a:gd name="T11" fmla="*/ 32 h 32"/>
                  <a:gd name="T12" fmla="*/ 17 w 17"/>
                  <a:gd name="T13" fmla="*/ 21 h 32"/>
                  <a:gd name="T14" fmla="*/ 0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5"/>
                      <a:pt x="6" y="6"/>
                      <a:pt x="8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5"/>
                      <a:pt x="12" y="29"/>
                      <a:pt x="10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6" y="29"/>
                      <a:pt x="17" y="25"/>
                      <a:pt x="17" y="21"/>
                    </a:cubicBezTo>
                    <a:cubicBezTo>
                      <a:pt x="17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"/>
              <p:cNvSpPr>
                <a:spLocks/>
              </p:cNvSpPr>
              <p:nvPr/>
            </p:nvSpPr>
            <p:spPr bwMode="auto">
              <a:xfrm>
                <a:off x="10053638" y="3379788"/>
                <a:ext cx="33337" cy="14287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3 w 9"/>
                  <a:gd name="T5" fmla="*/ 2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9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9"/>
              <p:cNvSpPr>
                <a:spLocks/>
              </p:cNvSpPr>
              <p:nvPr/>
            </p:nvSpPr>
            <p:spPr bwMode="auto">
              <a:xfrm>
                <a:off x="10034588" y="2555875"/>
                <a:ext cx="519112" cy="706437"/>
              </a:xfrm>
              <a:custGeom>
                <a:avLst/>
                <a:gdLst>
                  <a:gd name="T0" fmla="*/ 90 w 138"/>
                  <a:gd name="T1" fmla="*/ 0 h 188"/>
                  <a:gd name="T2" fmla="*/ 82 w 138"/>
                  <a:gd name="T3" fmla="*/ 16 h 188"/>
                  <a:gd name="T4" fmla="*/ 126 w 138"/>
                  <a:gd name="T5" fmla="*/ 88 h 188"/>
                  <a:gd name="T6" fmla="*/ 45 w 138"/>
                  <a:gd name="T7" fmla="*/ 170 h 188"/>
                  <a:gd name="T8" fmla="*/ 45 w 138"/>
                  <a:gd name="T9" fmla="*/ 170 h 188"/>
                  <a:gd name="T10" fmla="*/ 16 w 138"/>
                  <a:gd name="T11" fmla="*/ 165 h 188"/>
                  <a:gd name="T12" fmla="*/ 0 w 138"/>
                  <a:gd name="T13" fmla="*/ 177 h 188"/>
                  <a:gd name="T14" fmla="*/ 45 w 138"/>
                  <a:gd name="T15" fmla="*/ 188 h 188"/>
                  <a:gd name="T16" fmla="*/ 45 w 138"/>
                  <a:gd name="T17" fmla="*/ 188 h 188"/>
                  <a:gd name="T18" fmla="*/ 115 w 138"/>
                  <a:gd name="T19" fmla="*/ 159 h 188"/>
                  <a:gd name="T20" fmla="*/ 134 w 138"/>
                  <a:gd name="T21" fmla="*/ 131 h 188"/>
                  <a:gd name="T22" fmla="*/ 132 w 138"/>
                  <a:gd name="T23" fmla="*/ 118 h 188"/>
                  <a:gd name="T24" fmla="*/ 138 w 138"/>
                  <a:gd name="T25" fmla="*/ 82 h 188"/>
                  <a:gd name="T26" fmla="*/ 132 w 138"/>
                  <a:gd name="T27" fmla="*/ 47 h 188"/>
                  <a:gd name="T28" fmla="*/ 133 w 138"/>
                  <a:gd name="T29" fmla="*/ 42 h 188"/>
                  <a:gd name="T30" fmla="*/ 115 w 138"/>
                  <a:gd name="T31" fmla="*/ 18 h 188"/>
                  <a:gd name="T32" fmla="*/ 90 w 138"/>
                  <a:gd name="T33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8" h="188">
                    <a:moveTo>
                      <a:pt x="90" y="0"/>
                    </a:moveTo>
                    <a:cubicBezTo>
                      <a:pt x="88" y="5"/>
                      <a:pt x="85" y="11"/>
                      <a:pt x="82" y="16"/>
                    </a:cubicBezTo>
                    <a:cubicBezTo>
                      <a:pt x="108" y="29"/>
                      <a:pt x="126" y="57"/>
                      <a:pt x="126" y="88"/>
                    </a:cubicBezTo>
                    <a:cubicBezTo>
                      <a:pt x="126" y="133"/>
                      <a:pt x="90" y="170"/>
                      <a:pt x="45" y="170"/>
                    </a:cubicBezTo>
                    <a:cubicBezTo>
                      <a:pt x="45" y="170"/>
                      <a:pt x="45" y="170"/>
                      <a:pt x="45" y="170"/>
                    </a:cubicBezTo>
                    <a:cubicBezTo>
                      <a:pt x="35" y="170"/>
                      <a:pt x="25" y="168"/>
                      <a:pt x="16" y="165"/>
                    </a:cubicBezTo>
                    <a:cubicBezTo>
                      <a:pt x="11" y="169"/>
                      <a:pt x="6" y="174"/>
                      <a:pt x="0" y="177"/>
                    </a:cubicBezTo>
                    <a:cubicBezTo>
                      <a:pt x="13" y="184"/>
                      <a:pt x="28" y="188"/>
                      <a:pt x="45" y="188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72" y="188"/>
                      <a:pt x="97" y="177"/>
                      <a:pt x="115" y="159"/>
                    </a:cubicBezTo>
                    <a:cubicBezTo>
                      <a:pt x="123" y="151"/>
                      <a:pt x="129" y="141"/>
                      <a:pt x="134" y="131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28" y="33"/>
                      <a:pt x="122" y="25"/>
                      <a:pt x="115" y="18"/>
                    </a:cubicBezTo>
                    <a:cubicBezTo>
                      <a:pt x="108" y="11"/>
                      <a:pt x="100" y="5"/>
                      <a:pt x="9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90"/>
              <p:cNvSpPr>
                <a:spLocks noEditPoints="1"/>
              </p:cNvSpPr>
              <p:nvPr/>
            </p:nvSpPr>
            <p:spPr bwMode="auto">
              <a:xfrm>
                <a:off x="10026650" y="2544763"/>
                <a:ext cx="515937" cy="728662"/>
              </a:xfrm>
              <a:custGeom>
                <a:avLst/>
                <a:gdLst>
                  <a:gd name="T0" fmla="*/ 136 w 137"/>
                  <a:gd name="T1" fmla="*/ 134 h 194"/>
                  <a:gd name="T2" fmla="*/ 117 w 137"/>
                  <a:gd name="T3" fmla="*/ 162 h 194"/>
                  <a:gd name="T4" fmla="*/ 47 w 137"/>
                  <a:gd name="T5" fmla="*/ 191 h 194"/>
                  <a:gd name="T6" fmla="*/ 47 w 137"/>
                  <a:gd name="T7" fmla="*/ 191 h 194"/>
                  <a:gd name="T8" fmla="*/ 2 w 137"/>
                  <a:gd name="T9" fmla="*/ 180 h 194"/>
                  <a:gd name="T10" fmla="*/ 0 w 137"/>
                  <a:gd name="T11" fmla="*/ 181 h 194"/>
                  <a:gd name="T12" fmla="*/ 0 w 137"/>
                  <a:gd name="T13" fmla="*/ 183 h 194"/>
                  <a:gd name="T14" fmla="*/ 29 w 137"/>
                  <a:gd name="T15" fmla="*/ 193 h 194"/>
                  <a:gd name="T16" fmla="*/ 33 w 137"/>
                  <a:gd name="T17" fmla="*/ 193 h 194"/>
                  <a:gd name="T18" fmla="*/ 47 w 137"/>
                  <a:gd name="T19" fmla="*/ 194 h 194"/>
                  <a:gd name="T20" fmla="*/ 47 w 137"/>
                  <a:gd name="T21" fmla="*/ 194 h 194"/>
                  <a:gd name="T22" fmla="*/ 51 w 137"/>
                  <a:gd name="T23" fmla="*/ 194 h 194"/>
                  <a:gd name="T24" fmla="*/ 55 w 137"/>
                  <a:gd name="T25" fmla="*/ 194 h 194"/>
                  <a:gd name="T26" fmla="*/ 74 w 137"/>
                  <a:gd name="T27" fmla="*/ 191 h 194"/>
                  <a:gd name="T28" fmla="*/ 77 w 137"/>
                  <a:gd name="T29" fmla="*/ 190 h 194"/>
                  <a:gd name="T30" fmla="*/ 93 w 137"/>
                  <a:gd name="T31" fmla="*/ 183 h 194"/>
                  <a:gd name="T32" fmla="*/ 96 w 137"/>
                  <a:gd name="T33" fmla="*/ 181 h 194"/>
                  <a:gd name="T34" fmla="*/ 137 w 137"/>
                  <a:gd name="T35" fmla="*/ 140 h 194"/>
                  <a:gd name="T36" fmla="*/ 136 w 137"/>
                  <a:gd name="T37" fmla="*/ 134 h 194"/>
                  <a:gd name="T38" fmla="*/ 94 w 137"/>
                  <a:gd name="T39" fmla="*/ 0 h 194"/>
                  <a:gd name="T40" fmla="*/ 92 w 137"/>
                  <a:gd name="T41" fmla="*/ 3 h 194"/>
                  <a:gd name="T42" fmla="*/ 117 w 137"/>
                  <a:gd name="T43" fmla="*/ 21 h 194"/>
                  <a:gd name="T44" fmla="*/ 135 w 137"/>
                  <a:gd name="T45" fmla="*/ 45 h 194"/>
                  <a:gd name="T46" fmla="*/ 136 w 137"/>
                  <a:gd name="T47" fmla="*/ 40 h 194"/>
                  <a:gd name="T48" fmla="*/ 132 w 137"/>
                  <a:gd name="T49" fmla="*/ 34 h 194"/>
                  <a:gd name="T50" fmla="*/ 130 w 137"/>
                  <a:gd name="T51" fmla="*/ 31 h 194"/>
                  <a:gd name="T52" fmla="*/ 117 w 137"/>
                  <a:gd name="T53" fmla="*/ 17 h 194"/>
                  <a:gd name="T54" fmla="*/ 115 w 137"/>
                  <a:gd name="T55" fmla="*/ 14 h 194"/>
                  <a:gd name="T56" fmla="*/ 97 w 137"/>
                  <a:gd name="T57" fmla="*/ 1 h 194"/>
                  <a:gd name="T58" fmla="*/ 94 w 137"/>
                  <a:gd name="T5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194">
                    <a:moveTo>
                      <a:pt x="136" y="134"/>
                    </a:moveTo>
                    <a:cubicBezTo>
                      <a:pt x="131" y="144"/>
                      <a:pt x="125" y="154"/>
                      <a:pt x="117" y="162"/>
                    </a:cubicBezTo>
                    <a:cubicBezTo>
                      <a:pt x="99" y="180"/>
                      <a:pt x="74" y="191"/>
                      <a:pt x="47" y="191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30" y="191"/>
                      <a:pt x="15" y="187"/>
                      <a:pt x="2" y="180"/>
                    </a:cubicBezTo>
                    <a:cubicBezTo>
                      <a:pt x="1" y="180"/>
                      <a:pt x="0" y="181"/>
                      <a:pt x="0" y="181"/>
                    </a:cubicBezTo>
                    <a:cubicBezTo>
                      <a:pt x="0" y="182"/>
                      <a:pt x="0" y="182"/>
                      <a:pt x="0" y="183"/>
                    </a:cubicBezTo>
                    <a:cubicBezTo>
                      <a:pt x="9" y="188"/>
                      <a:pt x="19" y="191"/>
                      <a:pt x="29" y="193"/>
                    </a:cubicBezTo>
                    <a:cubicBezTo>
                      <a:pt x="30" y="193"/>
                      <a:pt x="32" y="193"/>
                      <a:pt x="33" y="193"/>
                    </a:cubicBezTo>
                    <a:cubicBezTo>
                      <a:pt x="38" y="194"/>
                      <a:pt x="42" y="194"/>
                      <a:pt x="47" y="194"/>
                    </a:cubicBezTo>
                    <a:cubicBezTo>
                      <a:pt x="47" y="194"/>
                      <a:pt x="47" y="194"/>
                      <a:pt x="47" y="194"/>
                    </a:cubicBezTo>
                    <a:cubicBezTo>
                      <a:pt x="48" y="194"/>
                      <a:pt x="50" y="194"/>
                      <a:pt x="51" y="194"/>
                    </a:cubicBezTo>
                    <a:cubicBezTo>
                      <a:pt x="53" y="194"/>
                      <a:pt x="54" y="194"/>
                      <a:pt x="55" y="194"/>
                    </a:cubicBezTo>
                    <a:cubicBezTo>
                      <a:pt x="61" y="193"/>
                      <a:pt x="68" y="192"/>
                      <a:pt x="74" y="191"/>
                    </a:cubicBezTo>
                    <a:cubicBezTo>
                      <a:pt x="75" y="190"/>
                      <a:pt x="76" y="190"/>
                      <a:pt x="77" y="190"/>
                    </a:cubicBezTo>
                    <a:cubicBezTo>
                      <a:pt x="83" y="188"/>
                      <a:pt x="88" y="186"/>
                      <a:pt x="93" y="183"/>
                    </a:cubicBezTo>
                    <a:cubicBezTo>
                      <a:pt x="94" y="182"/>
                      <a:pt x="95" y="182"/>
                      <a:pt x="96" y="181"/>
                    </a:cubicBezTo>
                    <a:cubicBezTo>
                      <a:pt x="114" y="172"/>
                      <a:pt x="128" y="157"/>
                      <a:pt x="137" y="140"/>
                    </a:cubicBezTo>
                    <a:cubicBezTo>
                      <a:pt x="136" y="134"/>
                      <a:pt x="136" y="134"/>
                      <a:pt x="136" y="134"/>
                    </a:cubicBezTo>
                    <a:moveTo>
                      <a:pt x="94" y="0"/>
                    </a:moveTo>
                    <a:cubicBezTo>
                      <a:pt x="93" y="1"/>
                      <a:pt x="93" y="2"/>
                      <a:pt x="92" y="3"/>
                    </a:cubicBezTo>
                    <a:cubicBezTo>
                      <a:pt x="102" y="8"/>
                      <a:pt x="110" y="14"/>
                      <a:pt x="117" y="21"/>
                    </a:cubicBezTo>
                    <a:cubicBezTo>
                      <a:pt x="124" y="28"/>
                      <a:pt x="130" y="36"/>
                      <a:pt x="135" y="45"/>
                    </a:cubicBezTo>
                    <a:cubicBezTo>
                      <a:pt x="136" y="40"/>
                      <a:pt x="136" y="40"/>
                      <a:pt x="136" y="40"/>
                    </a:cubicBezTo>
                    <a:cubicBezTo>
                      <a:pt x="135" y="38"/>
                      <a:pt x="133" y="36"/>
                      <a:pt x="132" y="34"/>
                    </a:cubicBezTo>
                    <a:cubicBezTo>
                      <a:pt x="132" y="33"/>
                      <a:pt x="131" y="32"/>
                      <a:pt x="130" y="31"/>
                    </a:cubicBezTo>
                    <a:cubicBezTo>
                      <a:pt x="127" y="26"/>
                      <a:pt x="122" y="21"/>
                      <a:pt x="117" y="17"/>
                    </a:cubicBezTo>
                    <a:cubicBezTo>
                      <a:pt x="117" y="16"/>
                      <a:pt x="116" y="15"/>
                      <a:pt x="115" y="14"/>
                    </a:cubicBezTo>
                    <a:cubicBezTo>
                      <a:pt x="109" y="9"/>
                      <a:pt x="103" y="5"/>
                      <a:pt x="97" y="1"/>
                    </a:cubicBezTo>
                    <a:cubicBezTo>
                      <a:pt x="96" y="1"/>
                      <a:pt x="95" y="0"/>
                      <a:pt x="9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91"/>
              <p:cNvSpPr>
                <a:spLocks/>
              </p:cNvSpPr>
              <p:nvPr/>
            </p:nvSpPr>
            <p:spPr bwMode="auto">
              <a:xfrm>
                <a:off x="10106025" y="2624138"/>
                <a:ext cx="390525" cy="558800"/>
              </a:xfrm>
              <a:custGeom>
                <a:avLst/>
                <a:gdLst>
                  <a:gd name="T0" fmla="*/ 61 w 104"/>
                  <a:gd name="T1" fmla="*/ 0 h 149"/>
                  <a:gd name="T2" fmla="*/ 48 w 104"/>
                  <a:gd name="T3" fmla="*/ 15 h 149"/>
                  <a:gd name="T4" fmla="*/ 85 w 104"/>
                  <a:gd name="T5" fmla="*/ 70 h 149"/>
                  <a:gd name="T6" fmla="*/ 26 w 104"/>
                  <a:gd name="T7" fmla="*/ 130 h 149"/>
                  <a:gd name="T8" fmla="*/ 26 w 104"/>
                  <a:gd name="T9" fmla="*/ 130 h 149"/>
                  <a:gd name="T10" fmla="*/ 13 w 104"/>
                  <a:gd name="T11" fmla="*/ 128 h 149"/>
                  <a:gd name="T12" fmla="*/ 0 w 104"/>
                  <a:gd name="T13" fmla="*/ 144 h 149"/>
                  <a:gd name="T14" fmla="*/ 26 w 104"/>
                  <a:gd name="T15" fmla="*/ 149 h 149"/>
                  <a:gd name="T16" fmla="*/ 26 w 104"/>
                  <a:gd name="T17" fmla="*/ 149 h 149"/>
                  <a:gd name="T18" fmla="*/ 81 w 104"/>
                  <a:gd name="T19" fmla="*/ 126 h 149"/>
                  <a:gd name="T20" fmla="*/ 104 w 104"/>
                  <a:gd name="T21" fmla="*/ 70 h 149"/>
                  <a:gd name="T22" fmla="*/ 81 w 104"/>
                  <a:gd name="T23" fmla="*/ 15 h 149"/>
                  <a:gd name="T24" fmla="*/ 61 w 104"/>
                  <a:gd name="T25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4" h="149">
                    <a:moveTo>
                      <a:pt x="61" y="0"/>
                    </a:moveTo>
                    <a:cubicBezTo>
                      <a:pt x="57" y="6"/>
                      <a:pt x="53" y="11"/>
                      <a:pt x="48" y="15"/>
                    </a:cubicBezTo>
                    <a:cubicBezTo>
                      <a:pt x="70" y="24"/>
                      <a:pt x="85" y="45"/>
                      <a:pt x="85" y="70"/>
                    </a:cubicBezTo>
                    <a:cubicBezTo>
                      <a:pt x="85" y="103"/>
                      <a:pt x="58" y="130"/>
                      <a:pt x="26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1" y="130"/>
                      <a:pt x="17" y="129"/>
                      <a:pt x="13" y="128"/>
                    </a:cubicBezTo>
                    <a:cubicBezTo>
                      <a:pt x="10" y="134"/>
                      <a:pt x="5" y="139"/>
                      <a:pt x="0" y="144"/>
                    </a:cubicBezTo>
                    <a:cubicBezTo>
                      <a:pt x="8" y="147"/>
                      <a:pt x="17" y="149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47" y="149"/>
                      <a:pt x="67" y="140"/>
                      <a:pt x="81" y="126"/>
                    </a:cubicBezTo>
                    <a:cubicBezTo>
                      <a:pt x="95" y="111"/>
                      <a:pt x="104" y="92"/>
                      <a:pt x="104" y="70"/>
                    </a:cubicBezTo>
                    <a:cubicBezTo>
                      <a:pt x="104" y="49"/>
                      <a:pt x="95" y="29"/>
                      <a:pt x="81" y="15"/>
                    </a:cubicBezTo>
                    <a:cubicBezTo>
                      <a:pt x="75" y="9"/>
                      <a:pt x="68" y="4"/>
                      <a:pt x="6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92"/>
              <p:cNvSpPr>
                <a:spLocks/>
              </p:cNvSpPr>
              <p:nvPr/>
            </p:nvSpPr>
            <p:spPr bwMode="auto">
              <a:xfrm>
                <a:off x="10094913" y="2616200"/>
                <a:ext cx="412750" cy="579437"/>
              </a:xfrm>
              <a:custGeom>
                <a:avLst/>
                <a:gdLst>
                  <a:gd name="T0" fmla="*/ 66 w 110"/>
                  <a:gd name="T1" fmla="*/ 0 h 154"/>
                  <a:gd name="T2" fmla="*/ 64 w 110"/>
                  <a:gd name="T3" fmla="*/ 2 h 154"/>
                  <a:gd name="T4" fmla="*/ 84 w 110"/>
                  <a:gd name="T5" fmla="*/ 17 h 154"/>
                  <a:gd name="T6" fmla="*/ 107 w 110"/>
                  <a:gd name="T7" fmla="*/ 72 h 154"/>
                  <a:gd name="T8" fmla="*/ 84 w 110"/>
                  <a:gd name="T9" fmla="*/ 128 h 154"/>
                  <a:gd name="T10" fmla="*/ 29 w 110"/>
                  <a:gd name="T11" fmla="*/ 151 h 154"/>
                  <a:gd name="T12" fmla="*/ 29 w 110"/>
                  <a:gd name="T13" fmla="*/ 151 h 154"/>
                  <a:gd name="T14" fmla="*/ 3 w 110"/>
                  <a:gd name="T15" fmla="*/ 146 h 154"/>
                  <a:gd name="T16" fmla="*/ 0 w 110"/>
                  <a:gd name="T17" fmla="*/ 149 h 154"/>
                  <a:gd name="T18" fmla="*/ 29 w 110"/>
                  <a:gd name="T19" fmla="*/ 154 h 154"/>
                  <a:gd name="T20" fmla="*/ 29 w 110"/>
                  <a:gd name="T21" fmla="*/ 154 h 154"/>
                  <a:gd name="T22" fmla="*/ 110 w 110"/>
                  <a:gd name="T23" fmla="*/ 72 h 154"/>
                  <a:gd name="T24" fmla="*/ 66 w 110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154">
                    <a:moveTo>
                      <a:pt x="66" y="0"/>
                    </a:moveTo>
                    <a:cubicBezTo>
                      <a:pt x="65" y="1"/>
                      <a:pt x="65" y="1"/>
                      <a:pt x="64" y="2"/>
                    </a:cubicBezTo>
                    <a:cubicBezTo>
                      <a:pt x="71" y="6"/>
                      <a:pt x="78" y="11"/>
                      <a:pt x="84" y="17"/>
                    </a:cubicBezTo>
                    <a:cubicBezTo>
                      <a:pt x="98" y="31"/>
                      <a:pt x="107" y="51"/>
                      <a:pt x="107" y="72"/>
                    </a:cubicBezTo>
                    <a:cubicBezTo>
                      <a:pt x="107" y="94"/>
                      <a:pt x="98" y="113"/>
                      <a:pt x="84" y="128"/>
                    </a:cubicBezTo>
                    <a:cubicBezTo>
                      <a:pt x="70" y="142"/>
                      <a:pt x="50" y="151"/>
                      <a:pt x="29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0" y="151"/>
                      <a:pt x="11" y="149"/>
                      <a:pt x="3" y="146"/>
                    </a:cubicBezTo>
                    <a:cubicBezTo>
                      <a:pt x="2" y="147"/>
                      <a:pt x="1" y="148"/>
                      <a:pt x="0" y="149"/>
                    </a:cubicBezTo>
                    <a:cubicBezTo>
                      <a:pt x="9" y="152"/>
                      <a:pt x="1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74" y="154"/>
                      <a:pt x="110" y="117"/>
                      <a:pt x="110" y="72"/>
                    </a:cubicBezTo>
                    <a:cubicBezTo>
                      <a:pt x="110" y="41"/>
                      <a:pt x="92" y="13"/>
                      <a:pt x="6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93"/>
              <p:cNvSpPr>
                <a:spLocks/>
              </p:cNvSpPr>
              <p:nvPr/>
            </p:nvSpPr>
            <p:spPr bwMode="auto">
              <a:xfrm>
                <a:off x="10166350" y="2690813"/>
                <a:ext cx="247650" cy="406400"/>
              </a:xfrm>
              <a:custGeom>
                <a:avLst/>
                <a:gdLst>
                  <a:gd name="T0" fmla="*/ 30 w 66"/>
                  <a:gd name="T1" fmla="*/ 0 h 108"/>
                  <a:gd name="T2" fmla="*/ 11 w 66"/>
                  <a:gd name="T3" fmla="*/ 13 h 108"/>
                  <a:gd name="T4" fmla="*/ 49 w 66"/>
                  <a:gd name="T5" fmla="*/ 52 h 108"/>
                  <a:gd name="T6" fmla="*/ 10 w 66"/>
                  <a:gd name="T7" fmla="*/ 92 h 108"/>
                  <a:gd name="T8" fmla="*/ 10 w 66"/>
                  <a:gd name="T9" fmla="*/ 92 h 108"/>
                  <a:gd name="T10" fmla="*/ 8 w 66"/>
                  <a:gd name="T11" fmla="*/ 92 h 108"/>
                  <a:gd name="T12" fmla="*/ 0 w 66"/>
                  <a:gd name="T13" fmla="*/ 107 h 108"/>
                  <a:gd name="T14" fmla="*/ 10 w 66"/>
                  <a:gd name="T15" fmla="*/ 108 h 108"/>
                  <a:gd name="T16" fmla="*/ 10 w 66"/>
                  <a:gd name="T17" fmla="*/ 108 h 108"/>
                  <a:gd name="T18" fmla="*/ 49 w 66"/>
                  <a:gd name="T19" fmla="*/ 92 h 108"/>
                  <a:gd name="T20" fmla="*/ 66 w 66"/>
                  <a:gd name="T21" fmla="*/ 52 h 108"/>
                  <a:gd name="T22" fmla="*/ 49 w 66"/>
                  <a:gd name="T23" fmla="*/ 13 h 108"/>
                  <a:gd name="T24" fmla="*/ 30 w 66"/>
                  <a:gd name="T2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108">
                    <a:moveTo>
                      <a:pt x="30" y="0"/>
                    </a:moveTo>
                    <a:cubicBezTo>
                      <a:pt x="24" y="5"/>
                      <a:pt x="18" y="9"/>
                      <a:pt x="11" y="13"/>
                    </a:cubicBezTo>
                    <a:cubicBezTo>
                      <a:pt x="32" y="14"/>
                      <a:pt x="49" y="31"/>
                      <a:pt x="49" y="52"/>
                    </a:cubicBezTo>
                    <a:cubicBezTo>
                      <a:pt x="49" y="74"/>
                      <a:pt x="31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5" y="97"/>
                      <a:pt x="3" y="102"/>
                      <a:pt x="0" y="107"/>
                    </a:cubicBezTo>
                    <a:cubicBezTo>
                      <a:pt x="3" y="108"/>
                      <a:pt x="6" y="108"/>
                      <a:pt x="10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25" y="108"/>
                      <a:pt x="39" y="102"/>
                      <a:pt x="49" y="92"/>
                    </a:cubicBezTo>
                    <a:cubicBezTo>
                      <a:pt x="59" y="82"/>
                      <a:pt x="66" y="68"/>
                      <a:pt x="66" y="52"/>
                    </a:cubicBezTo>
                    <a:cubicBezTo>
                      <a:pt x="66" y="37"/>
                      <a:pt x="59" y="23"/>
                      <a:pt x="49" y="13"/>
                    </a:cubicBezTo>
                    <a:cubicBezTo>
                      <a:pt x="44" y="7"/>
                      <a:pt x="37" y="3"/>
                      <a:pt x="3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94"/>
              <p:cNvSpPr>
                <a:spLocks/>
              </p:cNvSpPr>
              <p:nvPr/>
            </p:nvSpPr>
            <p:spPr bwMode="auto">
              <a:xfrm>
                <a:off x="10155238" y="2679700"/>
                <a:ext cx="269875" cy="431800"/>
              </a:xfrm>
              <a:custGeom>
                <a:avLst/>
                <a:gdLst>
                  <a:gd name="T0" fmla="*/ 35 w 72"/>
                  <a:gd name="T1" fmla="*/ 0 h 115"/>
                  <a:gd name="T2" fmla="*/ 33 w 72"/>
                  <a:gd name="T3" fmla="*/ 3 h 115"/>
                  <a:gd name="T4" fmla="*/ 52 w 72"/>
                  <a:gd name="T5" fmla="*/ 16 h 115"/>
                  <a:gd name="T6" fmla="*/ 69 w 72"/>
                  <a:gd name="T7" fmla="*/ 55 h 115"/>
                  <a:gd name="T8" fmla="*/ 52 w 72"/>
                  <a:gd name="T9" fmla="*/ 95 h 115"/>
                  <a:gd name="T10" fmla="*/ 13 w 72"/>
                  <a:gd name="T11" fmla="*/ 111 h 115"/>
                  <a:gd name="T12" fmla="*/ 13 w 72"/>
                  <a:gd name="T13" fmla="*/ 111 h 115"/>
                  <a:gd name="T14" fmla="*/ 3 w 72"/>
                  <a:gd name="T15" fmla="*/ 110 h 115"/>
                  <a:gd name="T16" fmla="*/ 0 w 72"/>
                  <a:gd name="T17" fmla="*/ 113 h 115"/>
                  <a:gd name="T18" fmla="*/ 13 w 72"/>
                  <a:gd name="T19" fmla="*/ 115 h 115"/>
                  <a:gd name="T20" fmla="*/ 13 w 72"/>
                  <a:gd name="T21" fmla="*/ 115 h 115"/>
                  <a:gd name="T22" fmla="*/ 72 w 72"/>
                  <a:gd name="T23" fmla="*/ 55 h 115"/>
                  <a:gd name="T24" fmla="*/ 35 w 72"/>
                  <a:gd name="T2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115">
                    <a:moveTo>
                      <a:pt x="35" y="0"/>
                    </a:moveTo>
                    <a:cubicBezTo>
                      <a:pt x="34" y="1"/>
                      <a:pt x="33" y="2"/>
                      <a:pt x="33" y="3"/>
                    </a:cubicBezTo>
                    <a:cubicBezTo>
                      <a:pt x="40" y="6"/>
                      <a:pt x="47" y="10"/>
                      <a:pt x="52" y="16"/>
                    </a:cubicBezTo>
                    <a:cubicBezTo>
                      <a:pt x="62" y="26"/>
                      <a:pt x="69" y="40"/>
                      <a:pt x="69" y="55"/>
                    </a:cubicBezTo>
                    <a:cubicBezTo>
                      <a:pt x="69" y="71"/>
                      <a:pt x="62" y="85"/>
                      <a:pt x="52" y="95"/>
                    </a:cubicBezTo>
                    <a:cubicBezTo>
                      <a:pt x="42" y="105"/>
                      <a:pt x="28" y="111"/>
                      <a:pt x="13" y="111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9" y="111"/>
                      <a:pt x="6" y="111"/>
                      <a:pt x="3" y="110"/>
                    </a:cubicBezTo>
                    <a:cubicBezTo>
                      <a:pt x="2" y="111"/>
                      <a:pt x="1" y="112"/>
                      <a:pt x="0" y="113"/>
                    </a:cubicBezTo>
                    <a:cubicBezTo>
                      <a:pt x="4" y="114"/>
                      <a:pt x="8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45" y="115"/>
                      <a:pt x="72" y="88"/>
                      <a:pt x="72" y="55"/>
                    </a:cubicBezTo>
                    <a:cubicBezTo>
                      <a:pt x="72" y="30"/>
                      <a:pt x="57" y="9"/>
                      <a:pt x="3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95"/>
              <p:cNvSpPr>
                <a:spLocks/>
              </p:cNvSpPr>
              <p:nvPr/>
            </p:nvSpPr>
            <p:spPr bwMode="auto">
              <a:xfrm>
                <a:off x="10199688" y="2751138"/>
                <a:ext cx="139700" cy="271462"/>
              </a:xfrm>
              <a:custGeom>
                <a:avLst/>
                <a:gdLst>
                  <a:gd name="T0" fmla="*/ 1 w 37"/>
                  <a:gd name="T1" fmla="*/ 0 h 72"/>
                  <a:gd name="T2" fmla="*/ 0 w 37"/>
                  <a:gd name="T3" fmla="*/ 0 h 72"/>
                  <a:gd name="T4" fmla="*/ 4 w 37"/>
                  <a:gd name="T5" fmla="*/ 15 h 72"/>
                  <a:gd name="T6" fmla="*/ 22 w 37"/>
                  <a:gd name="T7" fmla="*/ 36 h 72"/>
                  <a:gd name="T8" fmla="*/ 4 w 37"/>
                  <a:gd name="T9" fmla="*/ 57 h 72"/>
                  <a:gd name="T10" fmla="*/ 0 w 37"/>
                  <a:gd name="T11" fmla="*/ 72 h 72"/>
                  <a:gd name="T12" fmla="*/ 1 w 37"/>
                  <a:gd name="T13" fmla="*/ 72 h 72"/>
                  <a:gd name="T14" fmla="*/ 1 w 37"/>
                  <a:gd name="T15" fmla="*/ 72 h 72"/>
                  <a:gd name="T16" fmla="*/ 26 w 37"/>
                  <a:gd name="T17" fmla="*/ 62 h 72"/>
                  <a:gd name="T18" fmla="*/ 37 w 37"/>
                  <a:gd name="T19" fmla="*/ 36 h 72"/>
                  <a:gd name="T20" fmla="*/ 26 w 37"/>
                  <a:gd name="T21" fmla="*/ 11 h 72"/>
                  <a:gd name="T22" fmla="*/ 1 w 37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7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3" y="10"/>
                      <a:pt x="4" y="15"/>
                    </a:cubicBezTo>
                    <a:cubicBezTo>
                      <a:pt x="14" y="17"/>
                      <a:pt x="22" y="26"/>
                      <a:pt x="22" y="36"/>
                    </a:cubicBezTo>
                    <a:cubicBezTo>
                      <a:pt x="22" y="47"/>
                      <a:pt x="14" y="55"/>
                      <a:pt x="4" y="57"/>
                    </a:cubicBezTo>
                    <a:cubicBezTo>
                      <a:pt x="3" y="62"/>
                      <a:pt x="2" y="67"/>
                      <a:pt x="0" y="72"/>
                    </a:cubicBezTo>
                    <a:cubicBezTo>
                      <a:pt x="0" y="72"/>
                      <a:pt x="0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0" y="72"/>
                      <a:pt x="19" y="68"/>
                      <a:pt x="26" y="62"/>
                    </a:cubicBezTo>
                    <a:cubicBezTo>
                      <a:pt x="33" y="55"/>
                      <a:pt x="37" y="46"/>
                      <a:pt x="37" y="36"/>
                    </a:cubicBezTo>
                    <a:cubicBezTo>
                      <a:pt x="37" y="26"/>
                      <a:pt x="33" y="17"/>
                      <a:pt x="26" y="11"/>
                    </a:cubicBezTo>
                    <a:cubicBezTo>
                      <a:pt x="19" y="4"/>
                      <a:pt x="10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96"/>
              <p:cNvSpPr>
                <a:spLocks/>
              </p:cNvSpPr>
              <p:nvPr/>
            </p:nvSpPr>
            <p:spPr bwMode="auto">
              <a:xfrm>
                <a:off x="10196513" y="2740025"/>
                <a:ext cx="153987" cy="296862"/>
              </a:xfrm>
              <a:custGeom>
                <a:avLst/>
                <a:gdLst>
                  <a:gd name="T0" fmla="*/ 3 w 41"/>
                  <a:gd name="T1" fmla="*/ 0 h 79"/>
                  <a:gd name="T2" fmla="*/ 0 w 41"/>
                  <a:gd name="T3" fmla="*/ 1 h 79"/>
                  <a:gd name="T4" fmla="*/ 1 w 41"/>
                  <a:gd name="T5" fmla="*/ 3 h 79"/>
                  <a:gd name="T6" fmla="*/ 2 w 41"/>
                  <a:gd name="T7" fmla="*/ 3 h 79"/>
                  <a:gd name="T8" fmla="*/ 27 w 41"/>
                  <a:gd name="T9" fmla="*/ 14 h 79"/>
                  <a:gd name="T10" fmla="*/ 38 w 41"/>
                  <a:gd name="T11" fmla="*/ 39 h 79"/>
                  <a:gd name="T12" fmla="*/ 27 w 41"/>
                  <a:gd name="T13" fmla="*/ 65 h 79"/>
                  <a:gd name="T14" fmla="*/ 2 w 41"/>
                  <a:gd name="T15" fmla="*/ 75 h 79"/>
                  <a:gd name="T16" fmla="*/ 2 w 41"/>
                  <a:gd name="T17" fmla="*/ 75 h 79"/>
                  <a:gd name="T18" fmla="*/ 1 w 41"/>
                  <a:gd name="T19" fmla="*/ 75 h 79"/>
                  <a:gd name="T20" fmla="*/ 0 w 41"/>
                  <a:gd name="T21" fmla="*/ 79 h 79"/>
                  <a:gd name="T22" fmla="*/ 2 w 41"/>
                  <a:gd name="T23" fmla="*/ 79 h 79"/>
                  <a:gd name="T24" fmla="*/ 2 w 41"/>
                  <a:gd name="T25" fmla="*/ 79 h 79"/>
                  <a:gd name="T26" fmla="*/ 41 w 41"/>
                  <a:gd name="T27" fmla="*/ 39 h 79"/>
                  <a:gd name="T28" fmla="*/ 3 w 41"/>
                  <a:gd name="T2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7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1" y="3"/>
                      <a:pt x="20" y="7"/>
                      <a:pt x="27" y="14"/>
                    </a:cubicBezTo>
                    <a:cubicBezTo>
                      <a:pt x="34" y="20"/>
                      <a:pt x="38" y="29"/>
                      <a:pt x="38" y="39"/>
                    </a:cubicBezTo>
                    <a:cubicBezTo>
                      <a:pt x="38" y="49"/>
                      <a:pt x="34" y="58"/>
                      <a:pt x="27" y="65"/>
                    </a:cubicBezTo>
                    <a:cubicBezTo>
                      <a:pt x="20" y="71"/>
                      <a:pt x="11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6"/>
                      <a:pt x="0" y="77"/>
                      <a:pt x="0" y="79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3" y="79"/>
                      <a:pt x="41" y="61"/>
                      <a:pt x="41" y="39"/>
                    </a:cubicBezTo>
                    <a:cubicBezTo>
                      <a:pt x="41" y="18"/>
                      <a:pt x="24" y="1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97"/>
              <p:cNvSpPr>
                <a:spLocks/>
              </p:cNvSpPr>
              <p:nvPr/>
            </p:nvSpPr>
            <p:spPr bwMode="auto">
              <a:xfrm>
                <a:off x="10218738" y="2822575"/>
                <a:ext cx="49212" cy="128587"/>
              </a:xfrm>
              <a:custGeom>
                <a:avLst/>
                <a:gdLst>
                  <a:gd name="T0" fmla="*/ 0 w 13"/>
                  <a:gd name="T1" fmla="*/ 0 h 34"/>
                  <a:gd name="T2" fmla="*/ 2 w 13"/>
                  <a:gd name="T3" fmla="*/ 17 h 34"/>
                  <a:gd name="T4" fmla="*/ 0 w 13"/>
                  <a:gd name="T5" fmla="*/ 34 h 34"/>
                  <a:gd name="T6" fmla="*/ 8 w 13"/>
                  <a:gd name="T7" fmla="*/ 30 h 34"/>
                  <a:gd name="T8" fmla="*/ 13 w 13"/>
                  <a:gd name="T9" fmla="*/ 17 h 34"/>
                  <a:gd name="T10" fmla="*/ 8 w 13"/>
                  <a:gd name="T11" fmla="*/ 5 h 34"/>
                  <a:gd name="T12" fmla="*/ 0 w 1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" y="6"/>
                      <a:pt x="2" y="11"/>
                      <a:pt x="2" y="17"/>
                    </a:cubicBezTo>
                    <a:cubicBezTo>
                      <a:pt x="2" y="23"/>
                      <a:pt x="1" y="29"/>
                      <a:pt x="0" y="34"/>
                    </a:cubicBezTo>
                    <a:cubicBezTo>
                      <a:pt x="3" y="33"/>
                      <a:pt x="6" y="32"/>
                      <a:pt x="8" y="30"/>
                    </a:cubicBezTo>
                    <a:cubicBezTo>
                      <a:pt x="11" y="26"/>
                      <a:pt x="13" y="22"/>
                      <a:pt x="13" y="17"/>
                    </a:cubicBezTo>
                    <a:cubicBezTo>
                      <a:pt x="13" y="12"/>
                      <a:pt x="11" y="8"/>
                      <a:pt x="8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98"/>
              <p:cNvSpPr>
                <a:spLocks/>
              </p:cNvSpPr>
              <p:nvPr/>
            </p:nvSpPr>
            <p:spPr bwMode="auto">
              <a:xfrm>
                <a:off x="10215563" y="2808288"/>
                <a:ext cx="66675" cy="157162"/>
              </a:xfrm>
              <a:custGeom>
                <a:avLst/>
                <a:gdLst>
                  <a:gd name="T0" fmla="*/ 0 w 18"/>
                  <a:gd name="T1" fmla="*/ 0 h 42"/>
                  <a:gd name="T2" fmla="*/ 1 w 18"/>
                  <a:gd name="T3" fmla="*/ 4 h 42"/>
                  <a:gd name="T4" fmla="*/ 9 w 18"/>
                  <a:gd name="T5" fmla="*/ 9 h 42"/>
                  <a:gd name="T6" fmla="*/ 14 w 18"/>
                  <a:gd name="T7" fmla="*/ 21 h 42"/>
                  <a:gd name="T8" fmla="*/ 9 w 18"/>
                  <a:gd name="T9" fmla="*/ 34 h 42"/>
                  <a:gd name="T10" fmla="*/ 1 w 18"/>
                  <a:gd name="T11" fmla="*/ 38 h 42"/>
                  <a:gd name="T12" fmla="*/ 0 w 18"/>
                  <a:gd name="T13" fmla="*/ 42 h 42"/>
                  <a:gd name="T14" fmla="*/ 18 w 18"/>
                  <a:gd name="T15" fmla="*/ 21 h 42"/>
                  <a:gd name="T16" fmla="*/ 0 w 1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2">
                    <a:moveTo>
                      <a:pt x="0" y="0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5"/>
                      <a:pt x="7" y="7"/>
                      <a:pt x="9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6"/>
                      <a:pt x="12" y="30"/>
                      <a:pt x="9" y="34"/>
                    </a:cubicBezTo>
                    <a:cubicBezTo>
                      <a:pt x="7" y="36"/>
                      <a:pt x="4" y="37"/>
                      <a:pt x="1" y="38"/>
                    </a:cubicBezTo>
                    <a:cubicBezTo>
                      <a:pt x="1" y="40"/>
                      <a:pt x="1" y="41"/>
                      <a:pt x="0" y="42"/>
                    </a:cubicBezTo>
                    <a:cubicBezTo>
                      <a:pt x="10" y="40"/>
                      <a:pt x="18" y="32"/>
                      <a:pt x="18" y="21"/>
                    </a:cubicBezTo>
                    <a:cubicBezTo>
                      <a:pt x="18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99"/>
              <p:cNvSpPr>
                <a:spLocks/>
              </p:cNvSpPr>
              <p:nvPr/>
            </p:nvSpPr>
            <p:spPr bwMode="auto">
              <a:xfrm>
                <a:off x="10342563" y="2071688"/>
                <a:ext cx="200025" cy="176212"/>
              </a:xfrm>
              <a:custGeom>
                <a:avLst/>
                <a:gdLst>
                  <a:gd name="T0" fmla="*/ 53 w 53"/>
                  <a:gd name="T1" fmla="*/ 0 h 47"/>
                  <a:gd name="T2" fmla="*/ 33 w 53"/>
                  <a:gd name="T3" fmla="*/ 0 h 47"/>
                  <a:gd name="T4" fmla="*/ 0 w 53"/>
                  <a:gd name="T5" fmla="*/ 31 h 47"/>
                  <a:gd name="T6" fmla="*/ 8 w 53"/>
                  <a:gd name="T7" fmla="*/ 47 h 47"/>
                  <a:gd name="T8" fmla="*/ 33 w 53"/>
                  <a:gd name="T9" fmla="*/ 29 h 47"/>
                  <a:gd name="T10" fmla="*/ 53 w 5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7">
                    <a:moveTo>
                      <a:pt x="5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5" y="13"/>
                      <a:pt x="14" y="24"/>
                      <a:pt x="0" y="31"/>
                    </a:cubicBezTo>
                    <a:cubicBezTo>
                      <a:pt x="3" y="36"/>
                      <a:pt x="6" y="42"/>
                      <a:pt x="8" y="47"/>
                    </a:cubicBezTo>
                    <a:cubicBezTo>
                      <a:pt x="17" y="42"/>
                      <a:pt x="26" y="36"/>
                      <a:pt x="33" y="29"/>
                    </a:cubicBezTo>
                    <a:cubicBezTo>
                      <a:pt x="41" y="21"/>
                      <a:pt x="48" y="11"/>
                      <a:pt x="5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00"/>
              <p:cNvSpPr>
                <a:spLocks/>
              </p:cNvSpPr>
              <p:nvPr/>
            </p:nvSpPr>
            <p:spPr bwMode="auto">
              <a:xfrm>
                <a:off x="10372725" y="2071688"/>
                <a:ext cx="180975" cy="187325"/>
              </a:xfrm>
              <a:custGeom>
                <a:avLst/>
                <a:gdLst>
                  <a:gd name="T0" fmla="*/ 48 w 48"/>
                  <a:gd name="T1" fmla="*/ 0 h 50"/>
                  <a:gd name="T2" fmla="*/ 45 w 48"/>
                  <a:gd name="T3" fmla="*/ 0 h 50"/>
                  <a:gd name="T4" fmla="*/ 25 w 48"/>
                  <a:gd name="T5" fmla="*/ 29 h 50"/>
                  <a:gd name="T6" fmla="*/ 0 w 48"/>
                  <a:gd name="T7" fmla="*/ 47 h 50"/>
                  <a:gd name="T8" fmla="*/ 2 w 48"/>
                  <a:gd name="T9" fmla="*/ 50 h 50"/>
                  <a:gd name="T10" fmla="*/ 47 w 48"/>
                  <a:gd name="T11" fmla="*/ 3 h 50"/>
                  <a:gd name="T12" fmla="*/ 48 w 48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0">
                    <a:moveTo>
                      <a:pt x="48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0" y="11"/>
                      <a:pt x="33" y="21"/>
                      <a:pt x="25" y="29"/>
                    </a:cubicBezTo>
                    <a:cubicBezTo>
                      <a:pt x="18" y="36"/>
                      <a:pt x="9" y="42"/>
                      <a:pt x="0" y="47"/>
                    </a:cubicBezTo>
                    <a:cubicBezTo>
                      <a:pt x="1" y="48"/>
                      <a:pt x="1" y="49"/>
                      <a:pt x="2" y="50"/>
                    </a:cubicBezTo>
                    <a:cubicBezTo>
                      <a:pt x="22" y="40"/>
                      <a:pt x="38" y="23"/>
                      <a:pt x="47" y="3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1"/>
              <p:cNvSpPr>
                <a:spLocks/>
              </p:cNvSpPr>
              <p:nvPr/>
            </p:nvSpPr>
            <p:spPr bwMode="auto">
              <a:xfrm>
                <a:off x="10287000" y="2071688"/>
                <a:ext cx="165100" cy="107950"/>
              </a:xfrm>
              <a:custGeom>
                <a:avLst/>
                <a:gdLst>
                  <a:gd name="T0" fmla="*/ 44 w 44"/>
                  <a:gd name="T1" fmla="*/ 0 h 29"/>
                  <a:gd name="T2" fmla="*/ 20 w 44"/>
                  <a:gd name="T3" fmla="*/ 0 h 29"/>
                  <a:gd name="T4" fmla="*/ 16 w 44"/>
                  <a:gd name="T5" fmla="*/ 4 h 29"/>
                  <a:gd name="T6" fmla="*/ 16 w 44"/>
                  <a:gd name="T7" fmla="*/ 5 h 29"/>
                  <a:gd name="T8" fmla="*/ 16 w 44"/>
                  <a:gd name="T9" fmla="*/ 5 h 29"/>
                  <a:gd name="T10" fmla="*/ 15 w 44"/>
                  <a:gd name="T11" fmla="*/ 5 h 29"/>
                  <a:gd name="T12" fmla="*/ 0 w 44"/>
                  <a:gd name="T13" fmla="*/ 14 h 29"/>
                  <a:gd name="T14" fmla="*/ 13 w 44"/>
                  <a:gd name="T15" fmla="*/ 29 h 29"/>
                  <a:gd name="T16" fmla="*/ 33 w 44"/>
                  <a:gd name="T17" fmla="*/ 14 h 29"/>
                  <a:gd name="T18" fmla="*/ 44 w 4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9">
                    <a:moveTo>
                      <a:pt x="44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9" y="2"/>
                      <a:pt x="17" y="3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9"/>
                      <a:pt x="5" y="11"/>
                      <a:pt x="0" y="14"/>
                    </a:cubicBezTo>
                    <a:cubicBezTo>
                      <a:pt x="5" y="18"/>
                      <a:pt x="9" y="23"/>
                      <a:pt x="13" y="29"/>
                    </a:cubicBezTo>
                    <a:cubicBezTo>
                      <a:pt x="20" y="25"/>
                      <a:pt x="27" y="20"/>
                      <a:pt x="33" y="14"/>
                    </a:cubicBezTo>
                    <a:cubicBezTo>
                      <a:pt x="37" y="10"/>
                      <a:pt x="41" y="5"/>
                      <a:pt x="44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2"/>
              <p:cNvSpPr>
                <a:spLocks/>
              </p:cNvSpPr>
              <p:nvPr/>
            </p:nvSpPr>
            <p:spPr bwMode="auto">
              <a:xfrm>
                <a:off x="10342563" y="2085975"/>
                <a:ext cx="4762" cy="476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03"/>
              <p:cNvSpPr>
                <a:spLocks/>
              </p:cNvSpPr>
              <p:nvPr/>
            </p:nvSpPr>
            <p:spPr bwMode="auto">
              <a:xfrm>
                <a:off x="10336213" y="2071688"/>
                <a:ext cx="130175" cy="115887"/>
              </a:xfrm>
              <a:custGeom>
                <a:avLst/>
                <a:gdLst>
                  <a:gd name="T0" fmla="*/ 35 w 35"/>
                  <a:gd name="T1" fmla="*/ 0 h 31"/>
                  <a:gd name="T2" fmla="*/ 31 w 35"/>
                  <a:gd name="T3" fmla="*/ 0 h 31"/>
                  <a:gd name="T4" fmla="*/ 20 w 35"/>
                  <a:gd name="T5" fmla="*/ 14 h 31"/>
                  <a:gd name="T6" fmla="*/ 0 w 35"/>
                  <a:gd name="T7" fmla="*/ 29 h 31"/>
                  <a:gd name="T8" fmla="*/ 2 w 35"/>
                  <a:gd name="T9" fmla="*/ 31 h 31"/>
                  <a:gd name="T10" fmla="*/ 35 w 35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35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8" y="5"/>
                      <a:pt x="24" y="10"/>
                      <a:pt x="20" y="14"/>
                    </a:cubicBezTo>
                    <a:cubicBezTo>
                      <a:pt x="14" y="20"/>
                      <a:pt x="7" y="25"/>
                      <a:pt x="0" y="29"/>
                    </a:cubicBezTo>
                    <a:cubicBezTo>
                      <a:pt x="1" y="29"/>
                      <a:pt x="1" y="30"/>
                      <a:pt x="2" y="31"/>
                    </a:cubicBezTo>
                    <a:cubicBezTo>
                      <a:pt x="16" y="24"/>
                      <a:pt x="27" y="13"/>
                      <a:pt x="3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04"/>
              <p:cNvSpPr>
                <a:spLocks/>
              </p:cNvSpPr>
              <p:nvPr/>
            </p:nvSpPr>
            <p:spPr bwMode="auto">
              <a:xfrm>
                <a:off x="10221913" y="2071688"/>
                <a:ext cx="120650" cy="19050"/>
              </a:xfrm>
              <a:custGeom>
                <a:avLst/>
                <a:gdLst>
                  <a:gd name="T0" fmla="*/ 32 w 32"/>
                  <a:gd name="T1" fmla="*/ 0 h 5"/>
                  <a:gd name="T2" fmla="*/ 0 w 32"/>
                  <a:gd name="T3" fmla="*/ 0 h 5"/>
                  <a:gd name="T4" fmla="*/ 7 w 32"/>
                  <a:gd name="T5" fmla="*/ 5 h 5"/>
                  <a:gd name="T6" fmla="*/ 26 w 32"/>
                  <a:gd name="T7" fmla="*/ 5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8" y="4"/>
                      <a:pt x="30" y="2"/>
                      <a:pt x="32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05"/>
              <p:cNvSpPr>
                <a:spLocks/>
              </p:cNvSpPr>
              <p:nvPr/>
            </p:nvSpPr>
            <p:spPr bwMode="auto">
              <a:xfrm>
                <a:off x="10248900" y="2090738"/>
                <a:ext cx="71437" cy="22225"/>
              </a:xfrm>
              <a:custGeom>
                <a:avLst/>
                <a:gdLst>
                  <a:gd name="T0" fmla="*/ 19 w 19"/>
                  <a:gd name="T1" fmla="*/ 0 h 6"/>
                  <a:gd name="T2" fmla="*/ 0 w 19"/>
                  <a:gd name="T3" fmla="*/ 0 h 6"/>
                  <a:gd name="T4" fmla="*/ 7 w 19"/>
                  <a:gd name="T5" fmla="*/ 6 h 6"/>
                  <a:gd name="T6" fmla="*/ 19 w 1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7" y="6"/>
                    </a:cubicBezTo>
                    <a:cubicBezTo>
                      <a:pt x="11" y="5"/>
                      <a:pt x="15" y="2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6"/>
              <p:cNvSpPr>
                <a:spLocks/>
              </p:cNvSpPr>
              <p:nvPr/>
            </p:nvSpPr>
            <p:spPr bwMode="auto">
              <a:xfrm>
                <a:off x="10347325" y="20716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3" y="2"/>
                      <a:pt x="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7"/>
              <p:cNvSpPr>
                <a:spLocks/>
              </p:cNvSpPr>
              <p:nvPr/>
            </p:nvSpPr>
            <p:spPr bwMode="auto">
              <a:xfrm>
                <a:off x="10320338" y="2071688"/>
                <a:ext cx="26987" cy="19050"/>
              </a:xfrm>
              <a:custGeom>
                <a:avLst/>
                <a:gdLst>
                  <a:gd name="T0" fmla="*/ 7 w 7"/>
                  <a:gd name="T1" fmla="*/ 0 h 5"/>
                  <a:gd name="T2" fmla="*/ 6 w 7"/>
                  <a:gd name="T3" fmla="*/ 0 h 5"/>
                  <a:gd name="T4" fmla="*/ 0 w 7"/>
                  <a:gd name="T5" fmla="*/ 5 h 5"/>
                  <a:gd name="T6" fmla="*/ 6 w 7"/>
                  <a:gd name="T7" fmla="*/ 5 h 5"/>
                  <a:gd name="T8" fmla="*/ 7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3"/>
                      <a:pt x="7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8"/>
              <p:cNvSpPr>
                <a:spLocks/>
              </p:cNvSpPr>
              <p:nvPr/>
            </p:nvSpPr>
            <p:spPr bwMode="auto">
              <a:xfrm>
                <a:off x="10275888" y="2090738"/>
                <a:ext cx="66675" cy="33337"/>
              </a:xfrm>
              <a:custGeom>
                <a:avLst/>
                <a:gdLst>
                  <a:gd name="T0" fmla="*/ 18 w 18"/>
                  <a:gd name="T1" fmla="*/ 0 h 9"/>
                  <a:gd name="T2" fmla="*/ 12 w 18"/>
                  <a:gd name="T3" fmla="*/ 0 h 9"/>
                  <a:gd name="T4" fmla="*/ 0 w 18"/>
                  <a:gd name="T5" fmla="*/ 6 h 9"/>
                  <a:gd name="T6" fmla="*/ 3 w 18"/>
                  <a:gd name="T7" fmla="*/ 9 h 9"/>
                  <a:gd name="T8" fmla="*/ 18 w 1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4" y="5"/>
                      <a:pt x="0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8" y="6"/>
                      <a:pt x="13" y="4"/>
                      <a:pt x="1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9"/>
              <p:cNvSpPr>
                <a:spLocks/>
              </p:cNvSpPr>
              <p:nvPr/>
            </p:nvSpPr>
            <p:spPr bwMode="auto">
              <a:xfrm>
                <a:off x="10185400" y="2071688"/>
                <a:ext cx="41275" cy="19050"/>
              </a:xfrm>
              <a:custGeom>
                <a:avLst/>
                <a:gdLst>
                  <a:gd name="T0" fmla="*/ 3 w 11"/>
                  <a:gd name="T1" fmla="*/ 0 h 5"/>
                  <a:gd name="T2" fmla="*/ 2 w 11"/>
                  <a:gd name="T3" fmla="*/ 0 h 5"/>
                  <a:gd name="T4" fmla="*/ 0 w 11"/>
                  <a:gd name="T5" fmla="*/ 5 h 5"/>
                  <a:gd name="T6" fmla="*/ 11 w 11"/>
                  <a:gd name="T7" fmla="*/ 5 h 5"/>
                  <a:gd name="T8" fmla="*/ 3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3"/>
                      <a:pt x="6" y="2"/>
                      <a:pt x="3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10"/>
              <p:cNvSpPr>
                <a:spLocks/>
              </p:cNvSpPr>
              <p:nvPr/>
            </p:nvSpPr>
            <p:spPr bwMode="auto">
              <a:xfrm>
                <a:off x="10158413" y="2090738"/>
                <a:ext cx="236537" cy="641350"/>
              </a:xfrm>
              <a:custGeom>
                <a:avLst/>
                <a:gdLst>
                  <a:gd name="T0" fmla="*/ 18 w 63"/>
                  <a:gd name="T1" fmla="*/ 0 h 171"/>
                  <a:gd name="T2" fmla="*/ 7 w 63"/>
                  <a:gd name="T3" fmla="*/ 0 h 171"/>
                  <a:gd name="T4" fmla="*/ 0 w 63"/>
                  <a:gd name="T5" fmla="*/ 10 h 171"/>
                  <a:gd name="T6" fmla="*/ 45 w 63"/>
                  <a:gd name="T7" fmla="*/ 83 h 171"/>
                  <a:gd name="T8" fmla="*/ 1 w 63"/>
                  <a:gd name="T9" fmla="*/ 156 h 171"/>
                  <a:gd name="T10" fmla="*/ 9 w 63"/>
                  <a:gd name="T11" fmla="*/ 171 h 171"/>
                  <a:gd name="T12" fmla="*/ 33 w 63"/>
                  <a:gd name="T13" fmla="*/ 153 h 171"/>
                  <a:gd name="T14" fmla="*/ 63 w 63"/>
                  <a:gd name="T15" fmla="*/ 83 h 171"/>
                  <a:gd name="T16" fmla="*/ 33 w 63"/>
                  <a:gd name="T17" fmla="*/ 13 h 171"/>
                  <a:gd name="T18" fmla="*/ 18 w 63"/>
                  <a:gd name="T1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171">
                    <a:moveTo>
                      <a:pt x="1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4"/>
                      <a:pt x="3" y="7"/>
                      <a:pt x="0" y="10"/>
                    </a:cubicBezTo>
                    <a:cubicBezTo>
                      <a:pt x="27" y="24"/>
                      <a:pt x="45" y="51"/>
                      <a:pt x="45" y="83"/>
                    </a:cubicBezTo>
                    <a:cubicBezTo>
                      <a:pt x="45" y="115"/>
                      <a:pt x="27" y="142"/>
                      <a:pt x="1" y="156"/>
                    </a:cubicBezTo>
                    <a:cubicBezTo>
                      <a:pt x="4" y="161"/>
                      <a:pt x="7" y="166"/>
                      <a:pt x="9" y="171"/>
                    </a:cubicBezTo>
                    <a:cubicBezTo>
                      <a:pt x="18" y="167"/>
                      <a:pt x="26" y="161"/>
                      <a:pt x="33" y="153"/>
                    </a:cubicBezTo>
                    <a:cubicBezTo>
                      <a:pt x="51" y="135"/>
                      <a:pt x="63" y="111"/>
                      <a:pt x="63" y="83"/>
                    </a:cubicBezTo>
                    <a:cubicBezTo>
                      <a:pt x="63" y="56"/>
                      <a:pt x="51" y="31"/>
                      <a:pt x="33" y="13"/>
                    </a:cubicBezTo>
                    <a:cubicBezTo>
                      <a:pt x="29" y="8"/>
                      <a:pt x="23" y="4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11"/>
              <p:cNvSpPr>
                <a:spLocks/>
              </p:cNvSpPr>
              <p:nvPr/>
            </p:nvSpPr>
            <p:spPr bwMode="auto">
              <a:xfrm>
                <a:off x="10196513" y="2071688"/>
                <a:ext cx="52387" cy="19050"/>
              </a:xfrm>
              <a:custGeom>
                <a:avLst/>
                <a:gdLst>
                  <a:gd name="T0" fmla="*/ 7 w 14"/>
                  <a:gd name="T1" fmla="*/ 0 h 5"/>
                  <a:gd name="T2" fmla="*/ 0 w 14"/>
                  <a:gd name="T3" fmla="*/ 0 h 5"/>
                  <a:gd name="T4" fmla="*/ 8 w 14"/>
                  <a:gd name="T5" fmla="*/ 5 h 5"/>
                  <a:gd name="T6" fmla="*/ 14 w 14"/>
                  <a:gd name="T7" fmla="*/ 5 h 5"/>
                  <a:gd name="T8" fmla="*/ 7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12"/>
              <p:cNvSpPr>
                <a:spLocks/>
              </p:cNvSpPr>
              <p:nvPr/>
            </p:nvSpPr>
            <p:spPr bwMode="auto">
              <a:xfrm>
                <a:off x="10193338" y="2090738"/>
                <a:ext cx="214312" cy="652462"/>
              </a:xfrm>
              <a:custGeom>
                <a:avLst/>
                <a:gdLst>
                  <a:gd name="T0" fmla="*/ 15 w 57"/>
                  <a:gd name="T1" fmla="*/ 0 h 174"/>
                  <a:gd name="T2" fmla="*/ 9 w 57"/>
                  <a:gd name="T3" fmla="*/ 0 h 174"/>
                  <a:gd name="T4" fmla="*/ 24 w 57"/>
                  <a:gd name="T5" fmla="*/ 13 h 174"/>
                  <a:gd name="T6" fmla="*/ 54 w 57"/>
                  <a:gd name="T7" fmla="*/ 83 h 174"/>
                  <a:gd name="T8" fmla="*/ 24 w 57"/>
                  <a:gd name="T9" fmla="*/ 153 h 174"/>
                  <a:gd name="T10" fmla="*/ 0 w 57"/>
                  <a:gd name="T11" fmla="*/ 171 h 174"/>
                  <a:gd name="T12" fmla="*/ 1 w 57"/>
                  <a:gd name="T13" fmla="*/ 174 h 174"/>
                  <a:gd name="T14" fmla="*/ 4 w 57"/>
                  <a:gd name="T15" fmla="*/ 173 h 174"/>
                  <a:gd name="T16" fmla="*/ 23 w 57"/>
                  <a:gd name="T17" fmla="*/ 160 h 174"/>
                  <a:gd name="T18" fmla="*/ 25 w 57"/>
                  <a:gd name="T19" fmla="*/ 157 h 174"/>
                  <a:gd name="T20" fmla="*/ 38 w 57"/>
                  <a:gd name="T21" fmla="*/ 142 h 174"/>
                  <a:gd name="T22" fmla="*/ 40 w 57"/>
                  <a:gd name="T23" fmla="*/ 140 h 174"/>
                  <a:gd name="T24" fmla="*/ 48 w 57"/>
                  <a:gd name="T25" fmla="*/ 124 h 174"/>
                  <a:gd name="T26" fmla="*/ 50 w 57"/>
                  <a:gd name="T27" fmla="*/ 121 h 174"/>
                  <a:gd name="T28" fmla="*/ 50 w 57"/>
                  <a:gd name="T29" fmla="*/ 119 h 174"/>
                  <a:gd name="T30" fmla="*/ 55 w 57"/>
                  <a:gd name="T31" fmla="*/ 104 h 174"/>
                  <a:gd name="T32" fmla="*/ 56 w 57"/>
                  <a:gd name="T33" fmla="*/ 100 h 174"/>
                  <a:gd name="T34" fmla="*/ 57 w 57"/>
                  <a:gd name="T35" fmla="*/ 83 h 174"/>
                  <a:gd name="T36" fmla="*/ 56 w 57"/>
                  <a:gd name="T37" fmla="*/ 66 h 174"/>
                  <a:gd name="T38" fmla="*/ 55 w 57"/>
                  <a:gd name="T39" fmla="*/ 63 h 174"/>
                  <a:gd name="T40" fmla="*/ 50 w 57"/>
                  <a:gd name="T41" fmla="*/ 47 h 174"/>
                  <a:gd name="T42" fmla="*/ 50 w 57"/>
                  <a:gd name="T43" fmla="*/ 45 h 174"/>
                  <a:gd name="T44" fmla="*/ 50 w 57"/>
                  <a:gd name="T45" fmla="*/ 45 h 174"/>
                  <a:gd name="T46" fmla="*/ 48 w 57"/>
                  <a:gd name="T47" fmla="*/ 42 h 174"/>
                  <a:gd name="T48" fmla="*/ 40 w 57"/>
                  <a:gd name="T49" fmla="*/ 26 h 174"/>
                  <a:gd name="T50" fmla="*/ 38 w 57"/>
                  <a:gd name="T51" fmla="*/ 24 h 174"/>
                  <a:gd name="T52" fmla="*/ 25 w 57"/>
                  <a:gd name="T53" fmla="*/ 9 h 174"/>
                  <a:gd name="T54" fmla="*/ 22 w 57"/>
                  <a:gd name="T55" fmla="*/ 6 h 174"/>
                  <a:gd name="T56" fmla="*/ 15 w 57"/>
                  <a:gd name="T5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7" h="174">
                    <a:moveTo>
                      <a:pt x="15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4" y="4"/>
                      <a:pt x="20" y="8"/>
                      <a:pt x="24" y="13"/>
                    </a:cubicBezTo>
                    <a:cubicBezTo>
                      <a:pt x="42" y="31"/>
                      <a:pt x="54" y="56"/>
                      <a:pt x="54" y="83"/>
                    </a:cubicBezTo>
                    <a:cubicBezTo>
                      <a:pt x="54" y="111"/>
                      <a:pt x="42" y="135"/>
                      <a:pt x="24" y="153"/>
                    </a:cubicBezTo>
                    <a:cubicBezTo>
                      <a:pt x="17" y="161"/>
                      <a:pt x="9" y="167"/>
                      <a:pt x="0" y="171"/>
                    </a:cubicBezTo>
                    <a:cubicBezTo>
                      <a:pt x="1" y="172"/>
                      <a:pt x="1" y="173"/>
                      <a:pt x="1" y="174"/>
                    </a:cubicBezTo>
                    <a:cubicBezTo>
                      <a:pt x="2" y="174"/>
                      <a:pt x="3" y="173"/>
                      <a:pt x="4" y="173"/>
                    </a:cubicBezTo>
                    <a:cubicBezTo>
                      <a:pt x="11" y="169"/>
                      <a:pt x="17" y="165"/>
                      <a:pt x="23" y="160"/>
                    </a:cubicBezTo>
                    <a:cubicBezTo>
                      <a:pt x="23" y="159"/>
                      <a:pt x="24" y="158"/>
                      <a:pt x="25" y="157"/>
                    </a:cubicBezTo>
                    <a:cubicBezTo>
                      <a:pt x="30" y="153"/>
                      <a:pt x="34" y="148"/>
                      <a:pt x="38" y="142"/>
                    </a:cubicBezTo>
                    <a:cubicBezTo>
                      <a:pt x="39" y="141"/>
                      <a:pt x="39" y="141"/>
                      <a:pt x="40" y="140"/>
                    </a:cubicBezTo>
                    <a:cubicBezTo>
                      <a:pt x="43" y="135"/>
                      <a:pt x="46" y="129"/>
                      <a:pt x="48" y="124"/>
                    </a:cubicBezTo>
                    <a:cubicBezTo>
                      <a:pt x="49" y="123"/>
                      <a:pt x="49" y="122"/>
                      <a:pt x="50" y="121"/>
                    </a:cubicBezTo>
                    <a:cubicBezTo>
                      <a:pt x="50" y="120"/>
                      <a:pt x="50" y="120"/>
                      <a:pt x="50" y="119"/>
                    </a:cubicBezTo>
                    <a:cubicBezTo>
                      <a:pt x="52" y="114"/>
                      <a:pt x="54" y="109"/>
                      <a:pt x="55" y="104"/>
                    </a:cubicBezTo>
                    <a:cubicBezTo>
                      <a:pt x="55" y="102"/>
                      <a:pt x="55" y="101"/>
                      <a:pt x="56" y="100"/>
                    </a:cubicBezTo>
                    <a:cubicBezTo>
                      <a:pt x="56" y="94"/>
                      <a:pt x="57" y="89"/>
                      <a:pt x="57" y="83"/>
                    </a:cubicBezTo>
                    <a:cubicBezTo>
                      <a:pt x="57" y="77"/>
                      <a:pt x="56" y="72"/>
                      <a:pt x="56" y="66"/>
                    </a:cubicBezTo>
                    <a:cubicBezTo>
                      <a:pt x="55" y="65"/>
                      <a:pt x="55" y="64"/>
                      <a:pt x="55" y="63"/>
                    </a:cubicBezTo>
                    <a:cubicBezTo>
                      <a:pt x="54" y="57"/>
                      <a:pt x="52" y="52"/>
                      <a:pt x="50" y="47"/>
                    </a:cubicBezTo>
                    <a:cubicBezTo>
                      <a:pt x="50" y="46"/>
                      <a:pt x="50" y="46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49" y="44"/>
                      <a:pt x="49" y="43"/>
                      <a:pt x="48" y="42"/>
                    </a:cubicBezTo>
                    <a:cubicBezTo>
                      <a:pt x="46" y="37"/>
                      <a:pt x="43" y="31"/>
                      <a:pt x="40" y="26"/>
                    </a:cubicBezTo>
                    <a:cubicBezTo>
                      <a:pt x="39" y="25"/>
                      <a:pt x="39" y="24"/>
                      <a:pt x="38" y="24"/>
                    </a:cubicBezTo>
                    <a:cubicBezTo>
                      <a:pt x="34" y="18"/>
                      <a:pt x="30" y="13"/>
                      <a:pt x="25" y="9"/>
                    </a:cubicBezTo>
                    <a:cubicBezTo>
                      <a:pt x="24" y="8"/>
                      <a:pt x="23" y="7"/>
                      <a:pt x="22" y="6"/>
                    </a:cubicBezTo>
                    <a:cubicBezTo>
                      <a:pt x="20" y="4"/>
                      <a:pt x="17" y="2"/>
                      <a:pt x="15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13"/>
              <p:cNvSpPr>
                <a:spLocks/>
              </p:cNvSpPr>
              <p:nvPr/>
            </p:nvSpPr>
            <p:spPr bwMode="auto">
              <a:xfrm>
                <a:off x="10106025" y="2138363"/>
                <a:ext cx="206375" cy="527050"/>
              </a:xfrm>
              <a:custGeom>
                <a:avLst/>
                <a:gdLst>
                  <a:gd name="T0" fmla="*/ 13 w 55"/>
                  <a:gd name="T1" fmla="*/ 0 h 140"/>
                  <a:gd name="T2" fmla="*/ 0 w 55"/>
                  <a:gd name="T3" fmla="*/ 15 h 140"/>
                  <a:gd name="T4" fmla="*/ 36 w 55"/>
                  <a:gd name="T5" fmla="*/ 70 h 140"/>
                  <a:gd name="T6" fmla="*/ 0 w 55"/>
                  <a:gd name="T7" fmla="*/ 125 h 140"/>
                  <a:gd name="T8" fmla="*/ 13 w 55"/>
                  <a:gd name="T9" fmla="*/ 140 h 140"/>
                  <a:gd name="T10" fmla="*/ 32 w 55"/>
                  <a:gd name="T11" fmla="*/ 125 h 140"/>
                  <a:gd name="T12" fmla="*/ 55 w 55"/>
                  <a:gd name="T13" fmla="*/ 70 h 140"/>
                  <a:gd name="T14" fmla="*/ 32 w 55"/>
                  <a:gd name="T15" fmla="*/ 15 h 140"/>
                  <a:gd name="T16" fmla="*/ 13 w 55"/>
                  <a:gd name="T1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40">
                    <a:moveTo>
                      <a:pt x="13" y="0"/>
                    </a:moveTo>
                    <a:cubicBezTo>
                      <a:pt x="9" y="6"/>
                      <a:pt x="4" y="11"/>
                      <a:pt x="0" y="15"/>
                    </a:cubicBezTo>
                    <a:cubicBezTo>
                      <a:pt x="21" y="24"/>
                      <a:pt x="36" y="45"/>
                      <a:pt x="36" y="70"/>
                    </a:cubicBezTo>
                    <a:cubicBezTo>
                      <a:pt x="36" y="95"/>
                      <a:pt x="21" y="116"/>
                      <a:pt x="0" y="125"/>
                    </a:cubicBezTo>
                    <a:cubicBezTo>
                      <a:pt x="5" y="129"/>
                      <a:pt x="9" y="134"/>
                      <a:pt x="13" y="140"/>
                    </a:cubicBezTo>
                    <a:cubicBezTo>
                      <a:pt x="20" y="136"/>
                      <a:pt x="27" y="131"/>
                      <a:pt x="32" y="125"/>
                    </a:cubicBezTo>
                    <a:cubicBezTo>
                      <a:pt x="47" y="111"/>
                      <a:pt x="55" y="92"/>
                      <a:pt x="55" y="70"/>
                    </a:cubicBezTo>
                    <a:cubicBezTo>
                      <a:pt x="55" y="48"/>
                      <a:pt x="47" y="29"/>
                      <a:pt x="32" y="15"/>
                    </a:cubicBezTo>
                    <a:cubicBezTo>
                      <a:pt x="27" y="9"/>
                      <a:pt x="20" y="4"/>
                      <a:pt x="1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14"/>
              <p:cNvSpPr>
                <a:spLocks/>
              </p:cNvSpPr>
              <p:nvPr/>
            </p:nvSpPr>
            <p:spPr bwMode="auto">
              <a:xfrm>
                <a:off x="10155238" y="2127250"/>
                <a:ext cx="173037" cy="549275"/>
              </a:xfrm>
              <a:custGeom>
                <a:avLst/>
                <a:gdLst>
                  <a:gd name="T0" fmla="*/ 1 w 46"/>
                  <a:gd name="T1" fmla="*/ 0 h 146"/>
                  <a:gd name="T2" fmla="*/ 0 w 46"/>
                  <a:gd name="T3" fmla="*/ 3 h 146"/>
                  <a:gd name="T4" fmla="*/ 19 w 46"/>
                  <a:gd name="T5" fmla="*/ 18 h 146"/>
                  <a:gd name="T6" fmla="*/ 42 w 46"/>
                  <a:gd name="T7" fmla="*/ 73 h 146"/>
                  <a:gd name="T8" fmla="*/ 19 w 46"/>
                  <a:gd name="T9" fmla="*/ 128 h 146"/>
                  <a:gd name="T10" fmla="*/ 0 w 46"/>
                  <a:gd name="T11" fmla="*/ 143 h 146"/>
                  <a:gd name="T12" fmla="*/ 2 w 46"/>
                  <a:gd name="T13" fmla="*/ 146 h 146"/>
                  <a:gd name="T14" fmla="*/ 46 w 46"/>
                  <a:gd name="T15" fmla="*/ 73 h 146"/>
                  <a:gd name="T16" fmla="*/ 1 w 46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46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7" y="7"/>
                      <a:pt x="14" y="12"/>
                      <a:pt x="19" y="18"/>
                    </a:cubicBezTo>
                    <a:cubicBezTo>
                      <a:pt x="34" y="32"/>
                      <a:pt x="42" y="51"/>
                      <a:pt x="42" y="73"/>
                    </a:cubicBezTo>
                    <a:cubicBezTo>
                      <a:pt x="42" y="95"/>
                      <a:pt x="34" y="114"/>
                      <a:pt x="19" y="128"/>
                    </a:cubicBezTo>
                    <a:cubicBezTo>
                      <a:pt x="14" y="134"/>
                      <a:pt x="7" y="139"/>
                      <a:pt x="0" y="143"/>
                    </a:cubicBezTo>
                    <a:cubicBezTo>
                      <a:pt x="0" y="144"/>
                      <a:pt x="1" y="145"/>
                      <a:pt x="2" y="146"/>
                    </a:cubicBezTo>
                    <a:cubicBezTo>
                      <a:pt x="28" y="132"/>
                      <a:pt x="46" y="105"/>
                      <a:pt x="46" y="73"/>
                    </a:cubicBezTo>
                    <a:cubicBezTo>
                      <a:pt x="46" y="41"/>
                      <a:pt x="28" y="14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15"/>
              <p:cNvSpPr>
                <a:spLocks/>
              </p:cNvSpPr>
              <p:nvPr/>
            </p:nvSpPr>
            <p:spPr bwMode="auto">
              <a:xfrm>
                <a:off x="10026650" y="2206625"/>
                <a:ext cx="203200" cy="390525"/>
              </a:xfrm>
              <a:custGeom>
                <a:avLst/>
                <a:gdLst>
                  <a:gd name="T0" fmla="*/ 18 w 54"/>
                  <a:gd name="T1" fmla="*/ 0 h 104"/>
                  <a:gd name="T2" fmla="*/ 0 w 54"/>
                  <a:gd name="T3" fmla="*/ 13 h 104"/>
                  <a:gd name="T4" fmla="*/ 37 w 54"/>
                  <a:gd name="T5" fmla="*/ 52 h 104"/>
                  <a:gd name="T6" fmla="*/ 0 w 54"/>
                  <a:gd name="T7" fmla="*/ 91 h 104"/>
                  <a:gd name="T8" fmla="*/ 18 w 54"/>
                  <a:gd name="T9" fmla="*/ 104 h 104"/>
                  <a:gd name="T10" fmla="*/ 38 w 54"/>
                  <a:gd name="T11" fmla="*/ 92 h 104"/>
                  <a:gd name="T12" fmla="*/ 54 w 54"/>
                  <a:gd name="T13" fmla="*/ 52 h 104"/>
                  <a:gd name="T14" fmla="*/ 38 w 54"/>
                  <a:gd name="T15" fmla="*/ 12 h 104"/>
                  <a:gd name="T16" fmla="*/ 18 w 54"/>
                  <a:gd name="T1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04">
                    <a:moveTo>
                      <a:pt x="18" y="0"/>
                    </a:moveTo>
                    <a:cubicBezTo>
                      <a:pt x="12" y="5"/>
                      <a:pt x="6" y="9"/>
                      <a:pt x="0" y="13"/>
                    </a:cubicBezTo>
                    <a:cubicBezTo>
                      <a:pt x="21" y="13"/>
                      <a:pt x="37" y="31"/>
                      <a:pt x="37" y="52"/>
                    </a:cubicBezTo>
                    <a:cubicBezTo>
                      <a:pt x="37" y="73"/>
                      <a:pt x="21" y="90"/>
                      <a:pt x="0" y="91"/>
                    </a:cubicBezTo>
                    <a:cubicBezTo>
                      <a:pt x="6" y="95"/>
                      <a:pt x="13" y="99"/>
                      <a:pt x="18" y="104"/>
                    </a:cubicBezTo>
                    <a:cubicBezTo>
                      <a:pt x="25" y="102"/>
                      <a:pt x="32" y="97"/>
                      <a:pt x="38" y="92"/>
                    </a:cubicBezTo>
                    <a:cubicBezTo>
                      <a:pt x="48" y="82"/>
                      <a:pt x="54" y="68"/>
                      <a:pt x="54" y="52"/>
                    </a:cubicBezTo>
                    <a:cubicBezTo>
                      <a:pt x="54" y="37"/>
                      <a:pt x="48" y="23"/>
                      <a:pt x="38" y="12"/>
                    </a:cubicBezTo>
                    <a:cubicBezTo>
                      <a:pt x="32" y="7"/>
                      <a:pt x="25" y="3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16"/>
              <p:cNvSpPr>
                <a:spLocks/>
              </p:cNvSpPr>
              <p:nvPr/>
            </p:nvSpPr>
            <p:spPr bwMode="auto">
              <a:xfrm>
                <a:off x="10094913" y="2195513"/>
                <a:ext cx="146050" cy="412750"/>
              </a:xfrm>
              <a:custGeom>
                <a:avLst/>
                <a:gdLst>
                  <a:gd name="T0" fmla="*/ 3 w 39"/>
                  <a:gd name="T1" fmla="*/ 0 h 110"/>
                  <a:gd name="T2" fmla="*/ 0 w 39"/>
                  <a:gd name="T3" fmla="*/ 3 h 110"/>
                  <a:gd name="T4" fmla="*/ 20 w 39"/>
                  <a:gd name="T5" fmla="*/ 15 h 110"/>
                  <a:gd name="T6" fmla="*/ 36 w 39"/>
                  <a:gd name="T7" fmla="*/ 55 h 110"/>
                  <a:gd name="T8" fmla="*/ 20 w 39"/>
                  <a:gd name="T9" fmla="*/ 95 h 110"/>
                  <a:gd name="T10" fmla="*/ 0 w 39"/>
                  <a:gd name="T11" fmla="*/ 107 h 110"/>
                  <a:gd name="T12" fmla="*/ 3 w 39"/>
                  <a:gd name="T13" fmla="*/ 110 h 110"/>
                  <a:gd name="T14" fmla="*/ 39 w 39"/>
                  <a:gd name="T15" fmla="*/ 55 h 110"/>
                  <a:gd name="T16" fmla="*/ 3 w 39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1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7" y="6"/>
                      <a:pt x="14" y="10"/>
                      <a:pt x="20" y="15"/>
                    </a:cubicBezTo>
                    <a:cubicBezTo>
                      <a:pt x="30" y="26"/>
                      <a:pt x="36" y="40"/>
                      <a:pt x="36" y="55"/>
                    </a:cubicBezTo>
                    <a:cubicBezTo>
                      <a:pt x="36" y="71"/>
                      <a:pt x="30" y="85"/>
                      <a:pt x="20" y="95"/>
                    </a:cubicBezTo>
                    <a:cubicBezTo>
                      <a:pt x="14" y="100"/>
                      <a:pt x="7" y="105"/>
                      <a:pt x="0" y="107"/>
                    </a:cubicBezTo>
                    <a:cubicBezTo>
                      <a:pt x="1" y="108"/>
                      <a:pt x="2" y="109"/>
                      <a:pt x="3" y="110"/>
                    </a:cubicBezTo>
                    <a:cubicBezTo>
                      <a:pt x="24" y="101"/>
                      <a:pt x="39" y="80"/>
                      <a:pt x="39" y="55"/>
                    </a:cubicBezTo>
                    <a:cubicBezTo>
                      <a:pt x="39" y="30"/>
                      <a:pt x="24" y="9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17"/>
              <p:cNvSpPr>
                <a:spLocks/>
              </p:cNvSpPr>
              <p:nvPr/>
            </p:nvSpPr>
            <p:spPr bwMode="auto">
              <a:xfrm>
                <a:off x="10015538" y="2266950"/>
                <a:ext cx="139700" cy="269875"/>
              </a:xfrm>
              <a:custGeom>
                <a:avLst/>
                <a:gdLst>
                  <a:gd name="T0" fmla="*/ 1 w 37"/>
                  <a:gd name="T1" fmla="*/ 0 h 72"/>
                  <a:gd name="T2" fmla="*/ 0 w 37"/>
                  <a:gd name="T3" fmla="*/ 0 h 72"/>
                  <a:gd name="T4" fmla="*/ 5 w 37"/>
                  <a:gd name="T5" fmla="*/ 15 h 72"/>
                  <a:gd name="T6" fmla="*/ 22 w 37"/>
                  <a:gd name="T7" fmla="*/ 36 h 72"/>
                  <a:gd name="T8" fmla="*/ 5 w 37"/>
                  <a:gd name="T9" fmla="*/ 57 h 72"/>
                  <a:gd name="T10" fmla="*/ 0 w 37"/>
                  <a:gd name="T11" fmla="*/ 72 h 72"/>
                  <a:gd name="T12" fmla="*/ 1 w 37"/>
                  <a:gd name="T13" fmla="*/ 72 h 72"/>
                  <a:gd name="T14" fmla="*/ 1 w 37"/>
                  <a:gd name="T15" fmla="*/ 72 h 72"/>
                  <a:gd name="T16" fmla="*/ 26 w 37"/>
                  <a:gd name="T17" fmla="*/ 62 h 72"/>
                  <a:gd name="T18" fmla="*/ 37 w 37"/>
                  <a:gd name="T19" fmla="*/ 36 h 72"/>
                  <a:gd name="T20" fmla="*/ 26 w 37"/>
                  <a:gd name="T21" fmla="*/ 11 h 72"/>
                  <a:gd name="T22" fmla="*/ 1 w 37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7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15" y="17"/>
                      <a:pt x="22" y="26"/>
                      <a:pt x="22" y="36"/>
                    </a:cubicBezTo>
                    <a:cubicBezTo>
                      <a:pt x="22" y="46"/>
                      <a:pt x="15" y="55"/>
                      <a:pt x="5" y="57"/>
                    </a:cubicBezTo>
                    <a:cubicBezTo>
                      <a:pt x="4" y="62"/>
                      <a:pt x="2" y="67"/>
                      <a:pt x="0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1" y="72"/>
                      <a:pt x="20" y="68"/>
                      <a:pt x="26" y="62"/>
                    </a:cubicBezTo>
                    <a:cubicBezTo>
                      <a:pt x="33" y="55"/>
                      <a:pt x="37" y="46"/>
                      <a:pt x="37" y="36"/>
                    </a:cubicBezTo>
                    <a:cubicBezTo>
                      <a:pt x="37" y="26"/>
                      <a:pt x="33" y="17"/>
                      <a:pt x="26" y="11"/>
                    </a:cubicBezTo>
                    <a:cubicBezTo>
                      <a:pt x="20" y="4"/>
                      <a:pt x="11" y="0"/>
                      <a:pt x="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18"/>
              <p:cNvSpPr>
                <a:spLocks/>
              </p:cNvSpPr>
              <p:nvPr/>
            </p:nvSpPr>
            <p:spPr bwMode="auto">
              <a:xfrm>
                <a:off x="10015538" y="2255838"/>
                <a:ext cx="150812" cy="292100"/>
              </a:xfrm>
              <a:custGeom>
                <a:avLst/>
                <a:gdLst>
                  <a:gd name="T0" fmla="*/ 3 w 40"/>
                  <a:gd name="T1" fmla="*/ 0 h 78"/>
                  <a:gd name="T2" fmla="*/ 0 w 40"/>
                  <a:gd name="T3" fmla="*/ 1 h 78"/>
                  <a:gd name="T4" fmla="*/ 0 w 40"/>
                  <a:gd name="T5" fmla="*/ 3 h 78"/>
                  <a:gd name="T6" fmla="*/ 1 w 40"/>
                  <a:gd name="T7" fmla="*/ 3 h 78"/>
                  <a:gd name="T8" fmla="*/ 26 w 40"/>
                  <a:gd name="T9" fmla="*/ 14 h 78"/>
                  <a:gd name="T10" fmla="*/ 37 w 40"/>
                  <a:gd name="T11" fmla="*/ 39 h 78"/>
                  <a:gd name="T12" fmla="*/ 26 w 40"/>
                  <a:gd name="T13" fmla="*/ 65 h 78"/>
                  <a:gd name="T14" fmla="*/ 1 w 40"/>
                  <a:gd name="T15" fmla="*/ 75 h 78"/>
                  <a:gd name="T16" fmla="*/ 1 w 40"/>
                  <a:gd name="T17" fmla="*/ 75 h 78"/>
                  <a:gd name="T18" fmla="*/ 0 w 40"/>
                  <a:gd name="T19" fmla="*/ 75 h 78"/>
                  <a:gd name="T20" fmla="*/ 0 w 40"/>
                  <a:gd name="T21" fmla="*/ 77 h 78"/>
                  <a:gd name="T22" fmla="*/ 3 w 40"/>
                  <a:gd name="T23" fmla="*/ 78 h 78"/>
                  <a:gd name="T24" fmla="*/ 40 w 40"/>
                  <a:gd name="T25" fmla="*/ 39 h 78"/>
                  <a:gd name="T26" fmla="*/ 3 w 40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78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" y="3"/>
                      <a:pt x="20" y="7"/>
                      <a:pt x="26" y="14"/>
                    </a:cubicBezTo>
                    <a:cubicBezTo>
                      <a:pt x="33" y="20"/>
                      <a:pt x="37" y="29"/>
                      <a:pt x="37" y="39"/>
                    </a:cubicBezTo>
                    <a:cubicBezTo>
                      <a:pt x="37" y="49"/>
                      <a:pt x="33" y="58"/>
                      <a:pt x="26" y="65"/>
                    </a:cubicBezTo>
                    <a:cubicBezTo>
                      <a:pt x="20" y="71"/>
                      <a:pt x="11" y="75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" y="75"/>
                      <a:pt x="1" y="75"/>
                      <a:pt x="0" y="75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3" y="78"/>
                    </a:cubicBezTo>
                    <a:cubicBezTo>
                      <a:pt x="24" y="77"/>
                      <a:pt x="40" y="60"/>
                      <a:pt x="40" y="39"/>
                    </a:cubicBezTo>
                    <a:cubicBezTo>
                      <a:pt x="40" y="18"/>
                      <a:pt x="24" y="0"/>
                      <a:pt x="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19"/>
              <p:cNvSpPr>
                <a:spLocks/>
              </p:cNvSpPr>
              <p:nvPr/>
            </p:nvSpPr>
            <p:spPr bwMode="auto">
              <a:xfrm>
                <a:off x="10037763" y="2338388"/>
                <a:ext cx="49212" cy="127000"/>
              </a:xfrm>
              <a:custGeom>
                <a:avLst/>
                <a:gdLst>
                  <a:gd name="T0" fmla="*/ 0 w 13"/>
                  <a:gd name="T1" fmla="*/ 0 h 34"/>
                  <a:gd name="T2" fmla="*/ 1 w 13"/>
                  <a:gd name="T3" fmla="*/ 17 h 34"/>
                  <a:gd name="T4" fmla="*/ 0 w 13"/>
                  <a:gd name="T5" fmla="*/ 34 h 34"/>
                  <a:gd name="T6" fmla="*/ 7 w 13"/>
                  <a:gd name="T7" fmla="*/ 30 h 34"/>
                  <a:gd name="T8" fmla="*/ 13 w 13"/>
                  <a:gd name="T9" fmla="*/ 17 h 34"/>
                  <a:gd name="T10" fmla="*/ 7 w 13"/>
                  <a:gd name="T11" fmla="*/ 5 h 34"/>
                  <a:gd name="T12" fmla="*/ 0 w 1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0" y="6"/>
                      <a:pt x="1" y="11"/>
                      <a:pt x="1" y="17"/>
                    </a:cubicBezTo>
                    <a:cubicBezTo>
                      <a:pt x="1" y="23"/>
                      <a:pt x="0" y="29"/>
                      <a:pt x="0" y="34"/>
                    </a:cubicBezTo>
                    <a:cubicBezTo>
                      <a:pt x="3" y="33"/>
                      <a:pt x="5" y="32"/>
                      <a:pt x="7" y="30"/>
                    </a:cubicBezTo>
                    <a:cubicBezTo>
                      <a:pt x="11" y="26"/>
                      <a:pt x="13" y="22"/>
                      <a:pt x="13" y="17"/>
                    </a:cubicBezTo>
                    <a:cubicBezTo>
                      <a:pt x="13" y="12"/>
                      <a:pt x="11" y="8"/>
                      <a:pt x="7" y="5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20"/>
              <p:cNvSpPr>
                <a:spLocks/>
              </p:cNvSpPr>
              <p:nvPr/>
            </p:nvSpPr>
            <p:spPr bwMode="auto">
              <a:xfrm>
                <a:off x="10034588" y="2322513"/>
                <a:ext cx="63500" cy="158750"/>
              </a:xfrm>
              <a:custGeom>
                <a:avLst/>
                <a:gdLst>
                  <a:gd name="T0" fmla="*/ 0 w 17"/>
                  <a:gd name="T1" fmla="*/ 0 h 42"/>
                  <a:gd name="T2" fmla="*/ 1 w 17"/>
                  <a:gd name="T3" fmla="*/ 4 h 42"/>
                  <a:gd name="T4" fmla="*/ 8 w 17"/>
                  <a:gd name="T5" fmla="*/ 9 h 42"/>
                  <a:gd name="T6" fmla="*/ 14 w 17"/>
                  <a:gd name="T7" fmla="*/ 21 h 42"/>
                  <a:gd name="T8" fmla="*/ 8 w 17"/>
                  <a:gd name="T9" fmla="*/ 34 h 42"/>
                  <a:gd name="T10" fmla="*/ 1 w 17"/>
                  <a:gd name="T11" fmla="*/ 38 h 42"/>
                  <a:gd name="T12" fmla="*/ 0 w 17"/>
                  <a:gd name="T13" fmla="*/ 42 h 42"/>
                  <a:gd name="T14" fmla="*/ 17 w 17"/>
                  <a:gd name="T15" fmla="*/ 21 h 42"/>
                  <a:gd name="T16" fmla="*/ 0 w 17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2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5"/>
                      <a:pt x="6" y="6"/>
                      <a:pt x="8" y="9"/>
                    </a:cubicBezTo>
                    <a:cubicBezTo>
                      <a:pt x="12" y="12"/>
                      <a:pt x="14" y="16"/>
                      <a:pt x="14" y="21"/>
                    </a:cubicBezTo>
                    <a:cubicBezTo>
                      <a:pt x="14" y="26"/>
                      <a:pt x="12" y="30"/>
                      <a:pt x="8" y="34"/>
                    </a:cubicBezTo>
                    <a:cubicBezTo>
                      <a:pt x="6" y="36"/>
                      <a:pt x="4" y="37"/>
                      <a:pt x="1" y="38"/>
                    </a:cubicBezTo>
                    <a:cubicBezTo>
                      <a:pt x="0" y="39"/>
                      <a:pt x="0" y="41"/>
                      <a:pt x="0" y="42"/>
                    </a:cubicBezTo>
                    <a:cubicBezTo>
                      <a:pt x="10" y="40"/>
                      <a:pt x="17" y="31"/>
                      <a:pt x="17" y="21"/>
                    </a:cubicBezTo>
                    <a:cubicBezTo>
                      <a:pt x="17" y="11"/>
                      <a:pt x="10" y="2"/>
                      <a:pt x="0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1"/>
              <p:cNvSpPr>
                <a:spLocks noEditPoints="1"/>
              </p:cNvSpPr>
              <p:nvPr/>
            </p:nvSpPr>
            <p:spPr bwMode="auto">
              <a:xfrm>
                <a:off x="9474200" y="2555875"/>
                <a:ext cx="736600" cy="657225"/>
              </a:xfrm>
              <a:custGeom>
                <a:avLst/>
                <a:gdLst>
                  <a:gd name="T0" fmla="*/ 5 w 196"/>
                  <a:gd name="T1" fmla="*/ 52 h 175"/>
                  <a:gd name="T2" fmla="*/ 0 w 196"/>
                  <a:gd name="T3" fmla="*/ 82 h 175"/>
                  <a:gd name="T4" fmla="*/ 5 w 196"/>
                  <a:gd name="T5" fmla="*/ 115 h 175"/>
                  <a:gd name="T6" fmla="*/ 18 w 196"/>
                  <a:gd name="T7" fmla="*/ 110 h 175"/>
                  <a:gd name="T8" fmla="*/ 15 w 196"/>
                  <a:gd name="T9" fmla="*/ 88 h 175"/>
                  <a:gd name="T10" fmla="*/ 21 w 196"/>
                  <a:gd name="T11" fmla="*/ 58 h 175"/>
                  <a:gd name="T12" fmla="*/ 5 w 196"/>
                  <a:gd name="T13" fmla="*/ 52 h 175"/>
                  <a:gd name="T14" fmla="*/ 143 w 196"/>
                  <a:gd name="T15" fmla="*/ 0 h 175"/>
                  <a:gd name="T16" fmla="*/ 134 w 196"/>
                  <a:gd name="T17" fmla="*/ 16 h 175"/>
                  <a:gd name="T18" fmla="*/ 178 w 196"/>
                  <a:gd name="T19" fmla="*/ 88 h 175"/>
                  <a:gd name="T20" fmla="*/ 138 w 196"/>
                  <a:gd name="T21" fmla="*/ 159 h 175"/>
                  <a:gd name="T22" fmla="*/ 145 w 196"/>
                  <a:gd name="T23" fmla="*/ 175 h 175"/>
                  <a:gd name="T24" fmla="*/ 167 w 196"/>
                  <a:gd name="T25" fmla="*/ 159 h 175"/>
                  <a:gd name="T26" fmla="*/ 196 w 196"/>
                  <a:gd name="T27" fmla="*/ 88 h 175"/>
                  <a:gd name="T28" fmla="*/ 167 w 196"/>
                  <a:gd name="T29" fmla="*/ 18 h 175"/>
                  <a:gd name="T30" fmla="*/ 143 w 196"/>
                  <a:gd name="T3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75">
                    <a:moveTo>
                      <a:pt x="5" y="5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113"/>
                      <a:pt x="13" y="111"/>
                      <a:pt x="18" y="110"/>
                    </a:cubicBezTo>
                    <a:cubicBezTo>
                      <a:pt x="16" y="103"/>
                      <a:pt x="15" y="96"/>
                      <a:pt x="15" y="88"/>
                    </a:cubicBezTo>
                    <a:cubicBezTo>
                      <a:pt x="15" y="78"/>
                      <a:pt x="17" y="68"/>
                      <a:pt x="21" y="58"/>
                    </a:cubicBezTo>
                    <a:cubicBezTo>
                      <a:pt x="15" y="57"/>
                      <a:pt x="10" y="55"/>
                      <a:pt x="5" y="52"/>
                    </a:cubicBezTo>
                    <a:moveTo>
                      <a:pt x="143" y="0"/>
                    </a:moveTo>
                    <a:cubicBezTo>
                      <a:pt x="140" y="5"/>
                      <a:pt x="137" y="11"/>
                      <a:pt x="134" y="16"/>
                    </a:cubicBezTo>
                    <a:cubicBezTo>
                      <a:pt x="160" y="29"/>
                      <a:pt x="178" y="57"/>
                      <a:pt x="178" y="88"/>
                    </a:cubicBezTo>
                    <a:cubicBezTo>
                      <a:pt x="178" y="118"/>
                      <a:pt x="162" y="144"/>
                      <a:pt x="138" y="159"/>
                    </a:cubicBezTo>
                    <a:cubicBezTo>
                      <a:pt x="141" y="164"/>
                      <a:pt x="144" y="169"/>
                      <a:pt x="145" y="175"/>
                    </a:cubicBezTo>
                    <a:cubicBezTo>
                      <a:pt x="153" y="170"/>
                      <a:pt x="161" y="165"/>
                      <a:pt x="167" y="159"/>
                    </a:cubicBezTo>
                    <a:cubicBezTo>
                      <a:pt x="185" y="141"/>
                      <a:pt x="196" y="116"/>
                      <a:pt x="196" y="88"/>
                    </a:cubicBezTo>
                    <a:cubicBezTo>
                      <a:pt x="196" y="61"/>
                      <a:pt x="185" y="36"/>
                      <a:pt x="167" y="18"/>
                    </a:cubicBezTo>
                    <a:cubicBezTo>
                      <a:pt x="160" y="11"/>
                      <a:pt x="152" y="5"/>
                      <a:pt x="143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22"/>
              <p:cNvSpPr>
                <a:spLocks/>
              </p:cNvSpPr>
              <p:nvPr/>
            </p:nvSpPr>
            <p:spPr bwMode="auto">
              <a:xfrm>
                <a:off x="10012363" y="2544763"/>
                <a:ext cx="214312" cy="679450"/>
              </a:xfrm>
              <a:custGeom>
                <a:avLst/>
                <a:gdLst>
                  <a:gd name="T0" fmla="*/ 1 w 57"/>
                  <a:gd name="T1" fmla="*/ 0 h 181"/>
                  <a:gd name="T2" fmla="*/ 0 w 57"/>
                  <a:gd name="T3" fmla="*/ 3 h 181"/>
                  <a:gd name="T4" fmla="*/ 24 w 57"/>
                  <a:gd name="T5" fmla="*/ 21 h 181"/>
                  <a:gd name="T6" fmla="*/ 53 w 57"/>
                  <a:gd name="T7" fmla="*/ 91 h 181"/>
                  <a:gd name="T8" fmla="*/ 24 w 57"/>
                  <a:gd name="T9" fmla="*/ 162 h 181"/>
                  <a:gd name="T10" fmla="*/ 2 w 57"/>
                  <a:gd name="T11" fmla="*/ 178 h 181"/>
                  <a:gd name="T12" fmla="*/ 4 w 57"/>
                  <a:gd name="T13" fmla="*/ 181 h 181"/>
                  <a:gd name="T14" fmla="*/ 6 w 57"/>
                  <a:gd name="T15" fmla="*/ 180 h 181"/>
                  <a:gd name="T16" fmla="*/ 22 w 57"/>
                  <a:gd name="T17" fmla="*/ 168 h 181"/>
                  <a:gd name="T18" fmla="*/ 25 w 57"/>
                  <a:gd name="T19" fmla="*/ 165 h 181"/>
                  <a:gd name="T20" fmla="*/ 38 w 57"/>
                  <a:gd name="T21" fmla="*/ 149 h 181"/>
                  <a:gd name="T22" fmla="*/ 41 w 57"/>
                  <a:gd name="T23" fmla="*/ 146 h 181"/>
                  <a:gd name="T24" fmla="*/ 49 w 57"/>
                  <a:gd name="T25" fmla="*/ 131 h 181"/>
                  <a:gd name="T26" fmla="*/ 50 w 57"/>
                  <a:gd name="T27" fmla="*/ 127 h 181"/>
                  <a:gd name="T28" fmla="*/ 54 w 57"/>
                  <a:gd name="T29" fmla="*/ 112 h 181"/>
                  <a:gd name="T30" fmla="*/ 55 w 57"/>
                  <a:gd name="T31" fmla="*/ 108 h 181"/>
                  <a:gd name="T32" fmla="*/ 57 w 57"/>
                  <a:gd name="T33" fmla="*/ 91 h 181"/>
                  <a:gd name="T34" fmla="*/ 55 w 57"/>
                  <a:gd name="T35" fmla="*/ 74 h 181"/>
                  <a:gd name="T36" fmla="*/ 54 w 57"/>
                  <a:gd name="T37" fmla="*/ 70 h 181"/>
                  <a:gd name="T38" fmla="*/ 50 w 57"/>
                  <a:gd name="T39" fmla="*/ 55 h 181"/>
                  <a:gd name="T40" fmla="*/ 49 w 57"/>
                  <a:gd name="T41" fmla="*/ 53 h 181"/>
                  <a:gd name="T42" fmla="*/ 48 w 57"/>
                  <a:gd name="T43" fmla="*/ 50 h 181"/>
                  <a:gd name="T44" fmla="*/ 40 w 57"/>
                  <a:gd name="T45" fmla="*/ 35 h 181"/>
                  <a:gd name="T46" fmla="*/ 38 w 57"/>
                  <a:gd name="T47" fmla="*/ 32 h 181"/>
                  <a:gd name="T48" fmla="*/ 25 w 57"/>
                  <a:gd name="T49" fmla="*/ 17 h 181"/>
                  <a:gd name="T50" fmla="*/ 22 w 57"/>
                  <a:gd name="T51" fmla="*/ 14 h 181"/>
                  <a:gd name="T52" fmla="*/ 4 w 57"/>
                  <a:gd name="T53" fmla="*/ 1 h 181"/>
                  <a:gd name="T54" fmla="*/ 1 w 57"/>
                  <a:gd name="T55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7" h="181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9" y="8"/>
                      <a:pt x="17" y="14"/>
                      <a:pt x="24" y="21"/>
                    </a:cubicBezTo>
                    <a:cubicBezTo>
                      <a:pt x="42" y="39"/>
                      <a:pt x="53" y="64"/>
                      <a:pt x="53" y="91"/>
                    </a:cubicBezTo>
                    <a:cubicBezTo>
                      <a:pt x="53" y="119"/>
                      <a:pt x="42" y="144"/>
                      <a:pt x="24" y="162"/>
                    </a:cubicBezTo>
                    <a:cubicBezTo>
                      <a:pt x="18" y="168"/>
                      <a:pt x="10" y="173"/>
                      <a:pt x="2" y="178"/>
                    </a:cubicBezTo>
                    <a:cubicBezTo>
                      <a:pt x="3" y="179"/>
                      <a:pt x="3" y="180"/>
                      <a:pt x="4" y="181"/>
                    </a:cubicBezTo>
                    <a:cubicBezTo>
                      <a:pt x="4" y="181"/>
                      <a:pt x="5" y="180"/>
                      <a:pt x="6" y="180"/>
                    </a:cubicBezTo>
                    <a:cubicBezTo>
                      <a:pt x="12" y="177"/>
                      <a:pt x="17" y="172"/>
                      <a:pt x="22" y="168"/>
                    </a:cubicBezTo>
                    <a:cubicBezTo>
                      <a:pt x="23" y="167"/>
                      <a:pt x="24" y="166"/>
                      <a:pt x="25" y="165"/>
                    </a:cubicBezTo>
                    <a:cubicBezTo>
                      <a:pt x="30" y="160"/>
                      <a:pt x="35" y="155"/>
                      <a:pt x="38" y="149"/>
                    </a:cubicBezTo>
                    <a:cubicBezTo>
                      <a:pt x="39" y="148"/>
                      <a:pt x="40" y="147"/>
                      <a:pt x="41" y="146"/>
                    </a:cubicBezTo>
                    <a:cubicBezTo>
                      <a:pt x="44" y="141"/>
                      <a:pt x="46" y="136"/>
                      <a:pt x="49" y="131"/>
                    </a:cubicBezTo>
                    <a:cubicBezTo>
                      <a:pt x="49" y="129"/>
                      <a:pt x="50" y="128"/>
                      <a:pt x="50" y="127"/>
                    </a:cubicBezTo>
                    <a:cubicBezTo>
                      <a:pt x="52" y="122"/>
                      <a:pt x="53" y="117"/>
                      <a:pt x="54" y="112"/>
                    </a:cubicBezTo>
                    <a:cubicBezTo>
                      <a:pt x="55" y="111"/>
                      <a:pt x="55" y="110"/>
                      <a:pt x="55" y="108"/>
                    </a:cubicBezTo>
                    <a:cubicBezTo>
                      <a:pt x="56" y="103"/>
                      <a:pt x="57" y="97"/>
                      <a:pt x="57" y="91"/>
                    </a:cubicBezTo>
                    <a:cubicBezTo>
                      <a:pt x="57" y="85"/>
                      <a:pt x="56" y="80"/>
                      <a:pt x="55" y="74"/>
                    </a:cubicBezTo>
                    <a:cubicBezTo>
                      <a:pt x="55" y="73"/>
                      <a:pt x="55" y="72"/>
                      <a:pt x="54" y="70"/>
                    </a:cubicBezTo>
                    <a:cubicBezTo>
                      <a:pt x="53" y="65"/>
                      <a:pt x="52" y="60"/>
                      <a:pt x="50" y="55"/>
                    </a:cubicBezTo>
                    <a:cubicBezTo>
                      <a:pt x="50" y="55"/>
                      <a:pt x="50" y="54"/>
                      <a:pt x="49" y="53"/>
                    </a:cubicBezTo>
                    <a:cubicBezTo>
                      <a:pt x="49" y="52"/>
                      <a:pt x="49" y="51"/>
                      <a:pt x="48" y="50"/>
                    </a:cubicBezTo>
                    <a:cubicBezTo>
                      <a:pt x="46" y="45"/>
                      <a:pt x="43" y="40"/>
                      <a:pt x="40" y="35"/>
                    </a:cubicBezTo>
                    <a:cubicBezTo>
                      <a:pt x="39" y="34"/>
                      <a:pt x="38" y="33"/>
                      <a:pt x="38" y="32"/>
                    </a:cubicBezTo>
                    <a:cubicBezTo>
                      <a:pt x="34" y="26"/>
                      <a:pt x="30" y="21"/>
                      <a:pt x="25" y="17"/>
                    </a:cubicBezTo>
                    <a:cubicBezTo>
                      <a:pt x="24" y="16"/>
                      <a:pt x="23" y="15"/>
                      <a:pt x="22" y="14"/>
                    </a:cubicBezTo>
                    <a:cubicBezTo>
                      <a:pt x="17" y="9"/>
                      <a:pt x="10" y="5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3"/>
              <p:cNvSpPr>
                <a:spLocks noEditPoints="1"/>
              </p:cNvSpPr>
              <p:nvPr/>
            </p:nvSpPr>
            <p:spPr bwMode="auto">
              <a:xfrm>
                <a:off x="9542463" y="2624138"/>
                <a:ext cx="590550" cy="517525"/>
              </a:xfrm>
              <a:custGeom>
                <a:avLst/>
                <a:gdLst>
                  <a:gd name="T0" fmla="*/ 6 w 157"/>
                  <a:gd name="T1" fmla="*/ 41 h 138"/>
                  <a:gd name="T2" fmla="*/ 0 w 157"/>
                  <a:gd name="T3" fmla="*/ 70 h 138"/>
                  <a:gd name="T4" fmla="*/ 3 w 157"/>
                  <a:gd name="T5" fmla="*/ 91 h 138"/>
                  <a:gd name="T6" fmla="*/ 22 w 157"/>
                  <a:gd name="T7" fmla="*/ 88 h 138"/>
                  <a:gd name="T8" fmla="*/ 19 w 157"/>
                  <a:gd name="T9" fmla="*/ 70 h 138"/>
                  <a:gd name="T10" fmla="*/ 25 w 157"/>
                  <a:gd name="T11" fmla="*/ 44 h 138"/>
                  <a:gd name="T12" fmla="*/ 6 w 157"/>
                  <a:gd name="T13" fmla="*/ 41 h 138"/>
                  <a:gd name="T14" fmla="*/ 114 w 157"/>
                  <a:gd name="T15" fmla="*/ 0 h 138"/>
                  <a:gd name="T16" fmla="*/ 101 w 157"/>
                  <a:gd name="T17" fmla="*/ 15 h 138"/>
                  <a:gd name="T18" fmla="*/ 138 w 157"/>
                  <a:gd name="T19" fmla="*/ 70 h 138"/>
                  <a:gd name="T20" fmla="*/ 107 w 157"/>
                  <a:gd name="T21" fmla="*/ 122 h 138"/>
                  <a:gd name="T22" fmla="*/ 119 w 157"/>
                  <a:gd name="T23" fmla="*/ 138 h 138"/>
                  <a:gd name="T24" fmla="*/ 134 w 157"/>
                  <a:gd name="T25" fmla="*/ 126 h 138"/>
                  <a:gd name="T26" fmla="*/ 157 w 157"/>
                  <a:gd name="T27" fmla="*/ 70 h 138"/>
                  <a:gd name="T28" fmla="*/ 134 w 157"/>
                  <a:gd name="T29" fmla="*/ 15 h 138"/>
                  <a:gd name="T30" fmla="*/ 114 w 157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7" h="138">
                    <a:moveTo>
                      <a:pt x="6" y="41"/>
                    </a:moveTo>
                    <a:cubicBezTo>
                      <a:pt x="2" y="50"/>
                      <a:pt x="0" y="60"/>
                      <a:pt x="0" y="70"/>
                    </a:cubicBezTo>
                    <a:cubicBezTo>
                      <a:pt x="0" y="77"/>
                      <a:pt x="1" y="84"/>
                      <a:pt x="3" y="91"/>
                    </a:cubicBezTo>
                    <a:cubicBezTo>
                      <a:pt x="9" y="89"/>
                      <a:pt x="15" y="88"/>
                      <a:pt x="22" y="88"/>
                    </a:cubicBezTo>
                    <a:cubicBezTo>
                      <a:pt x="20" y="82"/>
                      <a:pt x="19" y="76"/>
                      <a:pt x="19" y="70"/>
                    </a:cubicBezTo>
                    <a:cubicBezTo>
                      <a:pt x="19" y="61"/>
                      <a:pt x="21" y="52"/>
                      <a:pt x="25" y="44"/>
                    </a:cubicBezTo>
                    <a:cubicBezTo>
                      <a:pt x="19" y="44"/>
                      <a:pt x="12" y="43"/>
                      <a:pt x="6" y="41"/>
                    </a:cubicBezTo>
                    <a:moveTo>
                      <a:pt x="114" y="0"/>
                    </a:moveTo>
                    <a:cubicBezTo>
                      <a:pt x="110" y="6"/>
                      <a:pt x="106" y="11"/>
                      <a:pt x="101" y="15"/>
                    </a:cubicBezTo>
                    <a:cubicBezTo>
                      <a:pt x="123" y="24"/>
                      <a:pt x="138" y="45"/>
                      <a:pt x="138" y="70"/>
                    </a:cubicBezTo>
                    <a:cubicBezTo>
                      <a:pt x="138" y="93"/>
                      <a:pt x="126" y="112"/>
                      <a:pt x="107" y="122"/>
                    </a:cubicBezTo>
                    <a:cubicBezTo>
                      <a:pt x="112" y="127"/>
                      <a:pt x="115" y="132"/>
                      <a:pt x="119" y="138"/>
                    </a:cubicBezTo>
                    <a:cubicBezTo>
                      <a:pt x="124" y="134"/>
                      <a:pt x="129" y="130"/>
                      <a:pt x="134" y="126"/>
                    </a:cubicBezTo>
                    <a:cubicBezTo>
                      <a:pt x="148" y="111"/>
                      <a:pt x="157" y="92"/>
                      <a:pt x="157" y="70"/>
                    </a:cubicBezTo>
                    <a:cubicBezTo>
                      <a:pt x="157" y="49"/>
                      <a:pt x="148" y="29"/>
                      <a:pt x="134" y="15"/>
                    </a:cubicBezTo>
                    <a:cubicBezTo>
                      <a:pt x="128" y="9"/>
                      <a:pt x="122" y="4"/>
                      <a:pt x="114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4"/>
              <p:cNvSpPr>
                <a:spLocks noEditPoints="1"/>
              </p:cNvSpPr>
              <p:nvPr/>
            </p:nvSpPr>
            <p:spPr bwMode="auto">
              <a:xfrm>
                <a:off x="9531350" y="2616200"/>
                <a:ext cx="612775" cy="536575"/>
              </a:xfrm>
              <a:custGeom>
                <a:avLst/>
                <a:gdLst>
                  <a:gd name="T0" fmla="*/ 6 w 163"/>
                  <a:gd name="T1" fmla="*/ 42 h 143"/>
                  <a:gd name="T2" fmla="*/ 0 w 163"/>
                  <a:gd name="T3" fmla="*/ 72 h 143"/>
                  <a:gd name="T4" fmla="*/ 3 w 163"/>
                  <a:gd name="T5" fmla="*/ 94 h 143"/>
                  <a:gd name="T6" fmla="*/ 6 w 163"/>
                  <a:gd name="T7" fmla="*/ 93 h 143"/>
                  <a:gd name="T8" fmla="*/ 3 w 163"/>
                  <a:gd name="T9" fmla="*/ 72 h 143"/>
                  <a:gd name="T10" fmla="*/ 9 w 163"/>
                  <a:gd name="T11" fmla="*/ 43 h 143"/>
                  <a:gd name="T12" fmla="*/ 6 w 163"/>
                  <a:gd name="T13" fmla="*/ 42 h 143"/>
                  <a:gd name="T14" fmla="*/ 119 w 163"/>
                  <a:gd name="T15" fmla="*/ 0 h 143"/>
                  <a:gd name="T16" fmla="*/ 117 w 163"/>
                  <a:gd name="T17" fmla="*/ 2 h 143"/>
                  <a:gd name="T18" fmla="*/ 137 w 163"/>
                  <a:gd name="T19" fmla="*/ 17 h 143"/>
                  <a:gd name="T20" fmla="*/ 160 w 163"/>
                  <a:gd name="T21" fmla="*/ 72 h 143"/>
                  <a:gd name="T22" fmla="*/ 137 w 163"/>
                  <a:gd name="T23" fmla="*/ 128 h 143"/>
                  <a:gd name="T24" fmla="*/ 122 w 163"/>
                  <a:gd name="T25" fmla="*/ 140 h 143"/>
                  <a:gd name="T26" fmla="*/ 123 w 163"/>
                  <a:gd name="T27" fmla="*/ 143 h 143"/>
                  <a:gd name="T28" fmla="*/ 163 w 163"/>
                  <a:gd name="T29" fmla="*/ 72 h 143"/>
                  <a:gd name="T30" fmla="*/ 119 w 163"/>
                  <a:gd name="T3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143">
                    <a:moveTo>
                      <a:pt x="6" y="42"/>
                    </a:moveTo>
                    <a:cubicBezTo>
                      <a:pt x="2" y="52"/>
                      <a:pt x="0" y="62"/>
                      <a:pt x="0" y="72"/>
                    </a:cubicBezTo>
                    <a:cubicBezTo>
                      <a:pt x="0" y="80"/>
                      <a:pt x="1" y="87"/>
                      <a:pt x="3" y="94"/>
                    </a:cubicBezTo>
                    <a:cubicBezTo>
                      <a:pt x="4" y="93"/>
                      <a:pt x="5" y="93"/>
                      <a:pt x="6" y="93"/>
                    </a:cubicBezTo>
                    <a:cubicBezTo>
                      <a:pt x="4" y="86"/>
                      <a:pt x="3" y="79"/>
                      <a:pt x="3" y="72"/>
                    </a:cubicBezTo>
                    <a:cubicBezTo>
                      <a:pt x="3" y="62"/>
                      <a:pt x="5" y="52"/>
                      <a:pt x="9" y="43"/>
                    </a:cubicBezTo>
                    <a:cubicBezTo>
                      <a:pt x="8" y="43"/>
                      <a:pt x="7" y="43"/>
                      <a:pt x="6" y="42"/>
                    </a:cubicBezTo>
                    <a:moveTo>
                      <a:pt x="119" y="0"/>
                    </a:moveTo>
                    <a:cubicBezTo>
                      <a:pt x="118" y="1"/>
                      <a:pt x="118" y="1"/>
                      <a:pt x="117" y="2"/>
                    </a:cubicBezTo>
                    <a:cubicBezTo>
                      <a:pt x="125" y="6"/>
                      <a:pt x="131" y="11"/>
                      <a:pt x="137" y="17"/>
                    </a:cubicBezTo>
                    <a:cubicBezTo>
                      <a:pt x="151" y="31"/>
                      <a:pt x="160" y="51"/>
                      <a:pt x="160" y="72"/>
                    </a:cubicBezTo>
                    <a:cubicBezTo>
                      <a:pt x="160" y="94"/>
                      <a:pt x="151" y="113"/>
                      <a:pt x="137" y="128"/>
                    </a:cubicBezTo>
                    <a:cubicBezTo>
                      <a:pt x="132" y="132"/>
                      <a:pt x="127" y="136"/>
                      <a:pt x="122" y="140"/>
                    </a:cubicBezTo>
                    <a:cubicBezTo>
                      <a:pt x="122" y="141"/>
                      <a:pt x="123" y="142"/>
                      <a:pt x="123" y="143"/>
                    </a:cubicBezTo>
                    <a:cubicBezTo>
                      <a:pt x="147" y="128"/>
                      <a:pt x="163" y="102"/>
                      <a:pt x="163" y="72"/>
                    </a:cubicBezTo>
                    <a:cubicBezTo>
                      <a:pt x="163" y="41"/>
                      <a:pt x="145" y="13"/>
                      <a:pt x="11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25"/>
              <p:cNvSpPr>
                <a:spLocks noEditPoints="1"/>
              </p:cNvSpPr>
              <p:nvPr/>
            </p:nvSpPr>
            <p:spPr bwMode="auto">
              <a:xfrm>
                <a:off x="9628188" y="2690813"/>
                <a:ext cx="422275" cy="384175"/>
              </a:xfrm>
              <a:custGeom>
                <a:avLst/>
                <a:gdLst>
                  <a:gd name="T0" fmla="*/ 28 w 112"/>
                  <a:gd name="T1" fmla="*/ 24 h 102"/>
                  <a:gd name="T2" fmla="*/ 7 w 112"/>
                  <a:gd name="T3" fmla="*/ 26 h 102"/>
                  <a:gd name="T4" fmla="*/ 7 w 112"/>
                  <a:gd name="T5" fmla="*/ 26 h 102"/>
                  <a:gd name="T6" fmla="*/ 6 w 112"/>
                  <a:gd name="T7" fmla="*/ 26 h 102"/>
                  <a:gd name="T8" fmla="*/ 0 w 112"/>
                  <a:gd name="T9" fmla="*/ 52 h 102"/>
                  <a:gd name="T10" fmla="*/ 2 w 112"/>
                  <a:gd name="T11" fmla="*/ 69 h 102"/>
                  <a:gd name="T12" fmla="*/ 7 w 112"/>
                  <a:gd name="T13" fmla="*/ 69 h 102"/>
                  <a:gd name="T14" fmla="*/ 20 w 112"/>
                  <a:gd name="T15" fmla="*/ 70 h 102"/>
                  <a:gd name="T16" fmla="*/ 16 w 112"/>
                  <a:gd name="T17" fmla="*/ 52 h 102"/>
                  <a:gd name="T18" fmla="*/ 28 w 112"/>
                  <a:gd name="T19" fmla="*/ 24 h 102"/>
                  <a:gd name="T20" fmla="*/ 76 w 112"/>
                  <a:gd name="T21" fmla="*/ 0 h 102"/>
                  <a:gd name="T22" fmla="*/ 57 w 112"/>
                  <a:gd name="T23" fmla="*/ 13 h 102"/>
                  <a:gd name="T24" fmla="*/ 95 w 112"/>
                  <a:gd name="T25" fmla="*/ 52 h 102"/>
                  <a:gd name="T26" fmla="*/ 68 w 112"/>
                  <a:gd name="T27" fmla="*/ 89 h 102"/>
                  <a:gd name="T28" fmla="*/ 82 w 112"/>
                  <a:gd name="T29" fmla="*/ 102 h 102"/>
                  <a:gd name="T30" fmla="*/ 95 w 112"/>
                  <a:gd name="T31" fmla="*/ 92 h 102"/>
                  <a:gd name="T32" fmla="*/ 112 w 112"/>
                  <a:gd name="T33" fmla="*/ 52 h 102"/>
                  <a:gd name="T34" fmla="*/ 95 w 112"/>
                  <a:gd name="T35" fmla="*/ 13 h 102"/>
                  <a:gd name="T36" fmla="*/ 76 w 11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102">
                    <a:moveTo>
                      <a:pt x="28" y="24"/>
                    </a:moveTo>
                    <a:cubicBezTo>
                      <a:pt x="21" y="25"/>
                      <a:pt x="14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6" y="26"/>
                      <a:pt x="6" y="26"/>
                    </a:cubicBezTo>
                    <a:cubicBezTo>
                      <a:pt x="2" y="34"/>
                      <a:pt x="0" y="43"/>
                      <a:pt x="0" y="52"/>
                    </a:cubicBezTo>
                    <a:cubicBezTo>
                      <a:pt x="0" y="58"/>
                      <a:pt x="1" y="64"/>
                      <a:pt x="2" y="69"/>
                    </a:cubicBezTo>
                    <a:cubicBezTo>
                      <a:pt x="4" y="69"/>
                      <a:pt x="5" y="69"/>
                      <a:pt x="7" y="69"/>
                    </a:cubicBezTo>
                    <a:cubicBezTo>
                      <a:pt x="12" y="69"/>
                      <a:pt x="16" y="70"/>
                      <a:pt x="20" y="70"/>
                    </a:cubicBezTo>
                    <a:cubicBezTo>
                      <a:pt x="18" y="65"/>
                      <a:pt x="16" y="59"/>
                      <a:pt x="16" y="52"/>
                    </a:cubicBezTo>
                    <a:cubicBezTo>
                      <a:pt x="16" y="41"/>
                      <a:pt x="21" y="31"/>
                      <a:pt x="28" y="24"/>
                    </a:cubicBezTo>
                    <a:moveTo>
                      <a:pt x="76" y="0"/>
                    </a:moveTo>
                    <a:cubicBezTo>
                      <a:pt x="70" y="5"/>
                      <a:pt x="64" y="9"/>
                      <a:pt x="57" y="13"/>
                    </a:cubicBezTo>
                    <a:cubicBezTo>
                      <a:pt x="78" y="14"/>
                      <a:pt x="95" y="31"/>
                      <a:pt x="95" y="52"/>
                    </a:cubicBezTo>
                    <a:cubicBezTo>
                      <a:pt x="95" y="69"/>
                      <a:pt x="84" y="84"/>
                      <a:pt x="68" y="89"/>
                    </a:cubicBezTo>
                    <a:cubicBezTo>
                      <a:pt x="73" y="93"/>
                      <a:pt x="78" y="97"/>
                      <a:pt x="82" y="102"/>
                    </a:cubicBezTo>
                    <a:cubicBezTo>
                      <a:pt x="87" y="99"/>
                      <a:pt x="91" y="96"/>
                      <a:pt x="95" y="92"/>
                    </a:cubicBezTo>
                    <a:cubicBezTo>
                      <a:pt x="105" y="82"/>
                      <a:pt x="112" y="68"/>
                      <a:pt x="112" y="52"/>
                    </a:cubicBezTo>
                    <a:cubicBezTo>
                      <a:pt x="112" y="37"/>
                      <a:pt x="105" y="23"/>
                      <a:pt x="95" y="13"/>
                    </a:cubicBezTo>
                    <a:cubicBezTo>
                      <a:pt x="90" y="7"/>
                      <a:pt x="83" y="3"/>
                      <a:pt x="7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6"/>
              <p:cNvSpPr>
                <a:spLocks noEditPoints="1"/>
              </p:cNvSpPr>
              <p:nvPr/>
            </p:nvSpPr>
            <p:spPr bwMode="auto">
              <a:xfrm>
                <a:off x="9613900" y="2679700"/>
                <a:ext cx="447675" cy="403225"/>
              </a:xfrm>
              <a:custGeom>
                <a:avLst/>
                <a:gdLst>
                  <a:gd name="T0" fmla="*/ 6 w 119"/>
                  <a:gd name="T1" fmla="*/ 29 h 107"/>
                  <a:gd name="T2" fmla="*/ 0 w 119"/>
                  <a:gd name="T3" fmla="*/ 55 h 107"/>
                  <a:gd name="T4" fmla="*/ 3 w 119"/>
                  <a:gd name="T5" fmla="*/ 73 h 107"/>
                  <a:gd name="T6" fmla="*/ 6 w 119"/>
                  <a:gd name="T7" fmla="*/ 72 h 107"/>
                  <a:gd name="T8" fmla="*/ 4 w 119"/>
                  <a:gd name="T9" fmla="*/ 55 h 107"/>
                  <a:gd name="T10" fmla="*/ 10 w 119"/>
                  <a:gd name="T11" fmla="*/ 29 h 107"/>
                  <a:gd name="T12" fmla="*/ 6 w 119"/>
                  <a:gd name="T13" fmla="*/ 29 h 107"/>
                  <a:gd name="T14" fmla="*/ 82 w 119"/>
                  <a:gd name="T15" fmla="*/ 0 h 107"/>
                  <a:gd name="T16" fmla="*/ 80 w 119"/>
                  <a:gd name="T17" fmla="*/ 3 h 107"/>
                  <a:gd name="T18" fmla="*/ 99 w 119"/>
                  <a:gd name="T19" fmla="*/ 16 h 107"/>
                  <a:gd name="T20" fmla="*/ 116 w 119"/>
                  <a:gd name="T21" fmla="*/ 55 h 107"/>
                  <a:gd name="T22" fmla="*/ 99 w 119"/>
                  <a:gd name="T23" fmla="*/ 95 h 107"/>
                  <a:gd name="T24" fmla="*/ 86 w 119"/>
                  <a:gd name="T25" fmla="*/ 105 h 107"/>
                  <a:gd name="T26" fmla="*/ 88 w 119"/>
                  <a:gd name="T27" fmla="*/ 107 h 107"/>
                  <a:gd name="T28" fmla="*/ 119 w 119"/>
                  <a:gd name="T29" fmla="*/ 55 h 107"/>
                  <a:gd name="T30" fmla="*/ 82 w 119"/>
                  <a:gd name="T3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107">
                    <a:moveTo>
                      <a:pt x="6" y="29"/>
                    </a:moveTo>
                    <a:cubicBezTo>
                      <a:pt x="2" y="37"/>
                      <a:pt x="0" y="46"/>
                      <a:pt x="0" y="55"/>
                    </a:cubicBezTo>
                    <a:cubicBezTo>
                      <a:pt x="0" y="61"/>
                      <a:pt x="1" y="67"/>
                      <a:pt x="3" y="73"/>
                    </a:cubicBezTo>
                    <a:cubicBezTo>
                      <a:pt x="4" y="72"/>
                      <a:pt x="5" y="72"/>
                      <a:pt x="6" y="72"/>
                    </a:cubicBezTo>
                    <a:cubicBezTo>
                      <a:pt x="5" y="67"/>
                      <a:pt x="4" y="61"/>
                      <a:pt x="4" y="55"/>
                    </a:cubicBezTo>
                    <a:cubicBezTo>
                      <a:pt x="4" y="46"/>
                      <a:pt x="6" y="37"/>
                      <a:pt x="10" y="29"/>
                    </a:cubicBezTo>
                    <a:cubicBezTo>
                      <a:pt x="9" y="29"/>
                      <a:pt x="8" y="29"/>
                      <a:pt x="6" y="29"/>
                    </a:cubicBezTo>
                    <a:moveTo>
                      <a:pt x="82" y="0"/>
                    </a:moveTo>
                    <a:cubicBezTo>
                      <a:pt x="81" y="1"/>
                      <a:pt x="81" y="2"/>
                      <a:pt x="80" y="3"/>
                    </a:cubicBezTo>
                    <a:cubicBezTo>
                      <a:pt x="87" y="6"/>
                      <a:pt x="94" y="10"/>
                      <a:pt x="99" y="16"/>
                    </a:cubicBezTo>
                    <a:cubicBezTo>
                      <a:pt x="109" y="26"/>
                      <a:pt x="116" y="40"/>
                      <a:pt x="116" y="55"/>
                    </a:cubicBezTo>
                    <a:cubicBezTo>
                      <a:pt x="116" y="71"/>
                      <a:pt x="109" y="85"/>
                      <a:pt x="99" y="95"/>
                    </a:cubicBezTo>
                    <a:cubicBezTo>
                      <a:pt x="95" y="99"/>
                      <a:pt x="91" y="102"/>
                      <a:pt x="86" y="105"/>
                    </a:cubicBezTo>
                    <a:cubicBezTo>
                      <a:pt x="87" y="105"/>
                      <a:pt x="88" y="106"/>
                      <a:pt x="88" y="107"/>
                    </a:cubicBezTo>
                    <a:cubicBezTo>
                      <a:pt x="107" y="97"/>
                      <a:pt x="119" y="78"/>
                      <a:pt x="119" y="55"/>
                    </a:cubicBezTo>
                    <a:cubicBezTo>
                      <a:pt x="119" y="30"/>
                      <a:pt x="104" y="9"/>
                      <a:pt x="8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7"/>
              <p:cNvSpPr>
                <a:spLocks noEditPoints="1"/>
              </p:cNvSpPr>
              <p:nvPr/>
            </p:nvSpPr>
            <p:spPr bwMode="auto">
              <a:xfrm>
                <a:off x="9704388" y="2751138"/>
                <a:ext cx="269875" cy="266700"/>
              </a:xfrm>
              <a:custGeom>
                <a:avLst/>
                <a:gdLst>
                  <a:gd name="T0" fmla="*/ 36 w 72"/>
                  <a:gd name="T1" fmla="*/ 57 h 71"/>
                  <a:gd name="T2" fmla="*/ 15 w 72"/>
                  <a:gd name="T3" fmla="*/ 36 h 71"/>
                  <a:gd name="T4" fmla="*/ 36 w 72"/>
                  <a:gd name="T5" fmla="*/ 15 h 71"/>
                  <a:gd name="T6" fmla="*/ 57 w 72"/>
                  <a:gd name="T7" fmla="*/ 36 h 71"/>
                  <a:gd name="T8" fmla="*/ 36 w 72"/>
                  <a:gd name="T9" fmla="*/ 57 h 71"/>
                  <a:gd name="T10" fmla="*/ 36 w 72"/>
                  <a:gd name="T11" fmla="*/ 57 h 71"/>
                  <a:gd name="T12" fmla="*/ 36 w 72"/>
                  <a:gd name="T13" fmla="*/ 0 h 71"/>
                  <a:gd name="T14" fmla="*/ 30 w 72"/>
                  <a:gd name="T15" fmla="*/ 1 h 71"/>
                  <a:gd name="T16" fmla="*/ 16 w 72"/>
                  <a:gd name="T17" fmla="*/ 6 h 71"/>
                  <a:gd name="T18" fmla="*/ 10 w 72"/>
                  <a:gd name="T19" fmla="*/ 11 h 71"/>
                  <a:gd name="T20" fmla="*/ 0 w 72"/>
                  <a:gd name="T21" fmla="*/ 36 h 71"/>
                  <a:gd name="T22" fmla="*/ 5 w 72"/>
                  <a:gd name="T23" fmla="*/ 55 h 71"/>
                  <a:gd name="T24" fmla="*/ 45 w 72"/>
                  <a:gd name="T25" fmla="*/ 71 h 71"/>
                  <a:gd name="T26" fmla="*/ 61 w 72"/>
                  <a:gd name="T27" fmla="*/ 62 h 71"/>
                  <a:gd name="T28" fmla="*/ 72 w 72"/>
                  <a:gd name="T29" fmla="*/ 36 h 71"/>
                  <a:gd name="T30" fmla="*/ 61 w 72"/>
                  <a:gd name="T31" fmla="*/ 11 h 71"/>
                  <a:gd name="T32" fmla="*/ 36 w 72"/>
                  <a:gd name="T3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71">
                    <a:moveTo>
                      <a:pt x="36" y="57"/>
                    </a:moveTo>
                    <a:cubicBezTo>
                      <a:pt x="24" y="57"/>
                      <a:pt x="15" y="48"/>
                      <a:pt x="15" y="36"/>
                    </a:cubicBezTo>
                    <a:cubicBezTo>
                      <a:pt x="15" y="25"/>
                      <a:pt x="24" y="15"/>
                      <a:pt x="36" y="15"/>
                    </a:cubicBezTo>
                    <a:cubicBezTo>
                      <a:pt x="47" y="15"/>
                      <a:pt x="57" y="25"/>
                      <a:pt x="57" y="36"/>
                    </a:cubicBezTo>
                    <a:cubicBezTo>
                      <a:pt x="57" y="48"/>
                      <a:pt x="47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moveTo>
                      <a:pt x="36" y="0"/>
                    </a:moveTo>
                    <a:cubicBezTo>
                      <a:pt x="34" y="0"/>
                      <a:pt x="32" y="0"/>
                      <a:pt x="30" y="1"/>
                    </a:cubicBezTo>
                    <a:cubicBezTo>
                      <a:pt x="26" y="3"/>
                      <a:pt x="21" y="4"/>
                      <a:pt x="16" y="6"/>
                    </a:cubicBezTo>
                    <a:cubicBezTo>
                      <a:pt x="14" y="7"/>
                      <a:pt x="12" y="9"/>
                      <a:pt x="10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3"/>
                      <a:pt x="1" y="49"/>
                      <a:pt x="5" y="55"/>
                    </a:cubicBezTo>
                    <a:cubicBezTo>
                      <a:pt x="19" y="57"/>
                      <a:pt x="33" y="63"/>
                      <a:pt x="45" y="71"/>
                    </a:cubicBezTo>
                    <a:cubicBezTo>
                      <a:pt x="51" y="69"/>
                      <a:pt x="57" y="66"/>
                      <a:pt x="61" y="62"/>
                    </a:cubicBezTo>
                    <a:cubicBezTo>
                      <a:pt x="68" y="55"/>
                      <a:pt x="72" y="46"/>
                      <a:pt x="72" y="36"/>
                    </a:cubicBezTo>
                    <a:cubicBezTo>
                      <a:pt x="72" y="26"/>
                      <a:pt x="68" y="17"/>
                      <a:pt x="61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8"/>
              <p:cNvSpPr>
                <a:spLocks noEditPoints="1"/>
              </p:cNvSpPr>
              <p:nvPr/>
            </p:nvSpPr>
            <p:spPr bwMode="auto">
              <a:xfrm>
                <a:off x="9688513" y="2740025"/>
                <a:ext cx="296862" cy="285750"/>
              </a:xfrm>
              <a:custGeom>
                <a:avLst/>
                <a:gdLst>
                  <a:gd name="T0" fmla="*/ 20 w 79"/>
                  <a:gd name="T1" fmla="*/ 9 h 76"/>
                  <a:gd name="T2" fmla="*/ 12 w 79"/>
                  <a:gd name="T3" fmla="*/ 11 h 76"/>
                  <a:gd name="T4" fmla="*/ 0 w 79"/>
                  <a:gd name="T5" fmla="*/ 39 h 76"/>
                  <a:gd name="T6" fmla="*/ 4 w 79"/>
                  <a:gd name="T7" fmla="*/ 57 h 76"/>
                  <a:gd name="T8" fmla="*/ 9 w 79"/>
                  <a:gd name="T9" fmla="*/ 58 h 76"/>
                  <a:gd name="T10" fmla="*/ 4 w 79"/>
                  <a:gd name="T11" fmla="*/ 39 h 76"/>
                  <a:gd name="T12" fmla="*/ 14 w 79"/>
                  <a:gd name="T13" fmla="*/ 14 h 76"/>
                  <a:gd name="T14" fmla="*/ 20 w 79"/>
                  <a:gd name="T15" fmla="*/ 9 h 76"/>
                  <a:gd name="T16" fmla="*/ 41 w 79"/>
                  <a:gd name="T17" fmla="*/ 0 h 76"/>
                  <a:gd name="T18" fmla="*/ 34 w 79"/>
                  <a:gd name="T19" fmla="*/ 4 h 76"/>
                  <a:gd name="T20" fmla="*/ 40 w 79"/>
                  <a:gd name="T21" fmla="*/ 3 h 76"/>
                  <a:gd name="T22" fmla="*/ 65 w 79"/>
                  <a:gd name="T23" fmla="*/ 14 h 76"/>
                  <a:gd name="T24" fmla="*/ 76 w 79"/>
                  <a:gd name="T25" fmla="*/ 39 h 76"/>
                  <a:gd name="T26" fmla="*/ 65 w 79"/>
                  <a:gd name="T27" fmla="*/ 65 h 76"/>
                  <a:gd name="T28" fmla="*/ 49 w 79"/>
                  <a:gd name="T29" fmla="*/ 74 h 76"/>
                  <a:gd name="T30" fmla="*/ 52 w 79"/>
                  <a:gd name="T31" fmla="*/ 76 h 76"/>
                  <a:gd name="T32" fmla="*/ 79 w 79"/>
                  <a:gd name="T33" fmla="*/ 39 h 76"/>
                  <a:gd name="T34" fmla="*/ 41 w 79"/>
                  <a:gd name="T3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6">
                    <a:moveTo>
                      <a:pt x="20" y="9"/>
                    </a:moveTo>
                    <a:cubicBezTo>
                      <a:pt x="18" y="10"/>
                      <a:pt x="15" y="10"/>
                      <a:pt x="12" y="11"/>
                    </a:cubicBezTo>
                    <a:cubicBezTo>
                      <a:pt x="5" y="18"/>
                      <a:pt x="0" y="28"/>
                      <a:pt x="0" y="39"/>
                    </a:cubicBezTo>
                    <a:cubicBezTo>
                      <a:pt x="0" y="46"/>
                      <a:pt x="2" y="52"/>
                      <a:pt x="4" y="57"/>
                    </a:cubicBezTo>
                    <a:cubicBezTo>
                      <a:pt x="6" y="57"/>
                      <a:pt x="7" y="57"/>
                      <a:pt x="9" y="58"/>
                    </a:cubicBezTo>
                    <a:cubicBezTo>
                      <a:pt x="5" y="52"/>
                      <a:pt x="4" y="46"/>
                      <a:pt x="4" y="39"/>
                    </a:cubicBezTo>
                    <a:cubicBezTo>
                      <a:pt x="4" y="29"/>
                      <a:pt x="8" y="20"/>
                      <a:pt x="14" y="14"/>
                    </a:cubicBezTo>
                    <a:cubicBezTo>
                      <a:pt x="16" y="12"/>
                      <a:pt x="18" y="10"/>
                      <a:pt x="20" y="9"/>
                    </a:cubicBezTo>
                    <a:moveTo>
                      <a:pt x="41" y="0"/>
                    </a:moveTo>
                    <a:cubicBezTo>
                      <a:pt x="39" y="1"/>
                      <a:pt x="37" y="2"/>
                      <a:pt x="34" y="4"/>
                    </a:cubicBezTo>
                    <a:cubicBezTo>
                      <a:pt x="36" y="3"/>
                      <a:pt x="38" y="3"/>
                      <a:pt x="40" y="3"/>
                    </a:cubicBezTo>
                    <a:cubicBezTo>
                      <a:pt x="50" y="3"/>
                      <a:pt x="59" y="7"/>
                      <a:pt x="65" y="14"/>
                    </a:cubicBezTo>
                    <a:cubicBezTo>
                      <a:pt x="72" y="20"/>
                      <a:pt x="76" y="29"/>
                      <a:pt x="76" y="39"/>
                    </a:cubicBezTo>
                    <a:cubicBezTo>
                      <a:pt x="76" y="49"/>
                      <a:pt x="72" y="58"/>
                      <a:pt x="65" y="65"/>
                    </a:cubicBezTo>
                    <a:cubicBezTo>
                      <a:pt x="61" y="69"/>
                      <a:pt x="55" y="72"/>
                      <a:pt x="49" y="74"/>
                    </a:cubicBezTo>
                    <a:cubicBezTo>
                      <a:pt x="50" y="75"/>
                      <a:pt x="51" y="76"/>
                      <a:pt x="52" y="76"/>
                    </a:cubicBezTo>
                    <a:cubicBezTo>
                      <a:pt x="68" y="71"/>
                      <a:pt x="79" y="56"/>
                      <a:pt x="79" y="39"/>
                    </a:cubicBezTo>
                    <a:cubicBezTo>
                      <a:pt x="79" y="18"/>
                      <a:pt x="62" y="1"/>
                      <a:pt x="4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9"/>
              <p:cNvSpPr>
                <a:spLocks/>
              </p:cNvSpPr>
              <p:nvPr/>
            </p:nvSpPr>
            <p:spPr bwMode="auto">
              <a:xfrm>
                <a:off x="9771063" y="2822575"/>
                <a:ext cx="131762" cy="131762"/>
              </a:xfrm>
              <a:custGeom>
                <a:avLst/>
                <a:gdLst>
                  <a:gd name="T0" fmla="*/ 18 w 35"/>
                  <a:gd name="T1" fmla="*/ 0 h 35"/>
                  <a:gd name="T2" fmla="*/ 5 w 35"/>
                  <a:gd name="T3" fmla="*/ 5 h 35"/>
                  <a:gd name="T4" fmla="*/ 0 w 35"/>
                  <a:gd name="T5" fmla="*/ 17 h 35"/>
                  <a:gd name="T6" fmla="*/ 5 w 35"/>
                  <a:gd name="T7" fmla="*/ 30 h 35"/>
                  <a:gd name="T8" fmla="*/ 18 w 35"/>
                  <a:gd name="T9" fmla="*/ 35 h 35"/>
                  <a:gd name="T10" fmla="*/ 18 w 35"/>
                  <a:gd name="T11" fmla="*/ 35 h 35"/>
                  <a:gd name="T12" fmla="*/ 30 w 35"/>
                  <a:gd name="T13" fmla="*/ 30 h 35"/>
                  <a:gd name="T14" fmla="*/ 35 w 35"/>
                  <a:gd name="T15" fmla="*/ 17 h 35"/>
                  <a:gd name="T16" fmla="*/ 30 w 35"/>
                  <a:gd name="T17" fmla="*/ 5 h 35"/>
                  <a:gd name="T18" fmla="*/ 18 w 35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7"/>
                    </a:cubicBezTo>
                    <a:cubicBezTo>
                      <a:pt x="0" y="22"/>
                      <a:pt x="2" y="26"/>
                      <a:pt x="5" y="30"/>
                    </a:cubicBezTo>
                    <a:cubicBezTo>
                      <a:pt x="8" y="33"/>
                      <a:pt x="13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2" y="35"/>
                      <a:pt x="27" y="33"/>
                      <a:pt x="30" y="30"/>
                    </a:cubicBezTo>
                    <a:cubicBezTo>
                      <a:pt x="33" y="26"/>
                      <a:pt x="35" y="22"/>
                      <a:pt x="35" y="17"/>
                    </a:cubicBezTo>
                    <a:cubicBezTo>
                      <a:pt x="35" y="12"/>
                      <a:pt x="33" y="8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30"/>
              <p:cNvSpPr>
                <a:spLocks noEditPoints="1"/>
              </p:cNvSpPr>
              <p:nvPr/>
            </p:nvSpPr>
            <p:spPr bwMode="auto">
              <a:xfrm>
                <a:off x="9759950" y="2808288"/>
                <a:ext cx="158750" cy="157162"/>
              </a:xfrm>
              <a:custGeom>
                <a:avLst/>
                <a:gdLst>
                  <a:gd name="T0" fmla="*/ 21 w 42"/>
                  <a:gd name="T1" fmla="*/ 39 h 42"/>
                  <a:gd name="T2" fmla="*/ 21 w 42"/>
                  <a:gd name="T3" fmla="*/ 39 h 42"/>
                  <a:gd name="T4" fmla="*/ 8 w 42"/>
                  <a:gd name="T5" fmla="*/ 34 h 42"/>
                  <a:gd name="T6" fmla="*/ 3 w 42"/>
                  <a:gd name="T7" fmla="*/ 21 h 42"/>
                  <a:gd name="T8" fmla="*/ 8 w 42"/>
                  <a:gd name="T9" fmla="*/ 9 h 42"/>
                  <a:gd name="T10" fmla="*/ 21 w 42"/>
                  <a:gd name="T11" fmla="*/ 4 h 42"/>
                  <a:gd name="T12" fmla="*/ 33 w 42"/>
                  <a:gd name="T13" fmla="*/ 9 h 42"/>
                  <a:gd name="T14" fmla="*/ 38 w 42"/>
                  <a:gd name="T15" fmla="*/ 21 h 42"/>
                  <a:gd name="T16" fmla="*/ 33 w 42"/>
                  <a:gd name="T17" fmla="*/ 34 h 42"/>
                  <a:gd name="T18" fmla="*/ 21 w 42"/>
                  <a:gd name="T19" fmla="*/ 39 h 42"/>
                  <a:gd name="T20" fmla="*/ 21 w 42"/>
                  <a:gd name="T21" fmla="*/ 0 h 42"/>
                  <a:gd name="T22" fmla="*/ 0 w 42"/>
                  <a:gd name="T23" fmla="*/ 21 h 42"/>
                  <a:gd name="T24" fmla="*/ 21 w 42"/>
                  <a:gd name="T25" fmla="*/ 42 h 42"/>
                  <a:gd name="T26" fmla="*/ 21 w 42"/>
                  <a:gd name="T27" fmla="*/ 42 h 42"/>
                  <a:gd name="T28" fmla="*/ 42 w 42"/>
                  <a:gd name="T29" fmla="*/ 21 h 42"/>
                  <a:gd name="T30" fmla="*/ 21 w 42"/>
                  <a:gd name="T3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16" y="39"/>
                      <a:pt x="11" y="37"/>
                      <a:pt x="8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8" y="9"/>
                    </a:cubicBezTo>
                    <a:cubicBezTo>
                      <a:pt x="11" y="6"/>
                      <a:pt x="16" y="4"/>
                      <a:pt x="21" y="4"/>
                    </a:cubicBezTo>
                    <a:cubicBezTo>
                      <a:pt x="25" y="4"/>
                      <a:pt x="30" y="6"/>
                      <a:pt x="33" y="9"/>
                    </a:cubicBezTo>
                    <a:cubicBezTo>
                      <a:pt x="36" y="12"/>
                      <a:pt x="38" y="16"/>
                      <a:pt x="38" y="21"/>
                    </a:cubicBezTo>
                    <a:cubicBezTo>
                      <a:pt x="38" y="26"/>
                      <a:pt x="36" y="30"/>
                      <a:pt x="33" y="34"/>
                    </a:cubicBezTo>
                    <a:cubicBezTo>
                      <a:pt x="30" y="37"/>
                      <a:pt x="25" y="39"/>
                      <a:pt x="21" y="39"/>
                    </a:cubicBezTo>
                    <a:moveTo>
                      <a:pt x="21" y="0"/>
                    </a:moveTo>
                    <a:cubicBezTo>
                      <a:pt x="9" y="0"/>
                      <a:pt x="0" y="10"/>
                      <a:pt x="0" y="21"/>
                    </a:cubicBezTo>
                    <a:cubicBezTo>
                      <a:pt x="0" y="33"/>
                      <a:pt x="9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32" y="42"/>
                      <a:pt x="42" y="33"/>
                      <a:pt x="42" y="21"/>
                    </a:cubicBezTo>
                    <a:cubicBezTo>
                      <a:pt x="42" y="10"/>
                      <a:pt x="32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31"/>
              <p:cNvSpPr>
                <a:spLocks/>
              </p:cNvSpPr>
              <p:nvPr/>
            </p:nvSpPr>
            <p:spPr bwMode="auto">
              <a:xfrm>
                <a:off x="10091738" y="2071688"/>
                <a:ext cx="85725" cy="19050"/>
              </a:xfrm>
              <a:custGeom>
                <a:avLst/>
                <a:gdLst>
                  <a:gd name="T0" fmla="*/ 23 w 23"/>
                  <a:gd name="T1" fmla="*/ 0 h 5"/>
                  <a:gd name="T2" fmla="*/ 3 w 23"/>
                  <a:gd name="T3" fmla="*/ 0 h 5"/>
                  <a:gd name="T4" fmla="*/ 0 w 23"/>
                  <a:gd name="T5" fmla="*/ 5 h 5"/>
                  <a:gd name="T6" fmla="*/ 21 w 23"/>
                  <a:gd name="T7" fmla="*/ 5 h 5"/>
                  <a:gd name="T8" fmla="*/ 23 w 2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3"/>
                      <a:pt x="22" y="2"/>
                      <a:pt x="23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32"/>
              <p:cNvSpPr>
                <a:spLocks/>
              </p:cNvSpPr>
              <p:nvPr/>
            </p:nvSpPr>
            <p:spPr bwMode="auto">
              <a:xfrm>
                <a:off x="9979025" y="2090738"/>
                <a:ext cx="190500" cy="157162"/>
              </a:xfrm>
              <a:custGeom>
                <a:avLst/>
                <a:gdLst>
                  <a:gd name="T0" fmla="*/ 51 w 51"/>
                  <a:gd name="T1" fmla="*/ 0 h 42"/>
                  <a:gd name="T2" fmla="*/ 30 w 51"/>
                  <a:gd name="T3" fmla="*/ 0 h 42"/>
                  <a:gd name="T4" fmla="*/ 0 w 51"/>
                  <a:gd name="T5" fmla="*/ 26 h 42"/>
                  <a:gd name="T6" fmla="*/ 8 w 51"/>
                  <a:gd name="T7" fmla="*/ 42 h 42"/>
                  <a:gd name="T8" fmla="*/ 33 w 51"/>
                  <a:gd name="T9" fmla="*/ 24 h 42"/>
                  <a:gd name="T10" fmla="*/ 51 w 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2" y="11"/>
                      <a:pt x="12" y="20"/>
                      <a:pt x="0" y="26"/>
                    </a:cubicBezTo>
                    <a:cubicBezTo>
                      <a:pt x="3" y="31"/>
                      <a:pt x="6" y="37"/>
                      <a:pt x="8" y="42"/>
                    </a:cubicBezTo>
                    <a:cubicBezTo>
                      <a:pt x="18" y="37"/>
                      <a:pt x="26" y="31"/>
                      <a:pt x="33" y="24"/>
                    </a:cubicBezTo>
                    <a:cubicBezTo>
                      <a:pt x="40" y="17"/>
                      <a:pt x="46" y="9"/>
                      <a:pt x="5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33"/>
              <p:cNvSpPr>
                <a:spLocks/>
              </p:cNvSpPr>
              <p:nvPr/>
            </p:nvSpPr>
            <p:spPr bwMode="auto">
              <a:xfrm>
                <a:off x="10169525" y="2071688"/>
                <a:ext cx="23812" cy="19050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0 h 5"/>
                  <a:gd name="T4" fmla="*/ 0 w 6"/>
                  <a:gd name="T5" fmla="*/ 5 h 5"/>
                  <a:gd name="T6" fmla="*/ 4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5" y="2"/>
                      <a:pt x="6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34"/>
              <p:cNvSpPr>
                <a:spLocks/>
              </p:cNvSpPr>
              <p:nvPr/>
            </p:nvSpPr>
            <p:spPr bwMode="auto">
              <a:xfrm>
                <a:off x="10009188" y="2090738"/>
                <a:ext cx="176212" cy="168275"/>
              </a:xfrm>
              <a:custGeom>
                <a:avLst/>
                <a:gdLst>
                  <a:gd name="T0" fmla="*/ 47 w 47"/>
                  <a:gd name="T1" fmla="*/ 0 h 45"/>
                  <a:gd name="T2" fmla="*/ 43 w 47"/>
                  <a:gd name="T3" fmla="*/ 0 h 45"/>
                  <a:gd name="T4" fmla="*/ 25 w 47"/>
                  <a:gd name="T5" fmla="*/ 24 h 45"/>
                  <a:gd name="T6" fmla="*/ 0 w 47"/>
                  <a:gd name="T7" fmla="*/ 42 h 45"/>
                  <a:gd name="T8" fmla="*/ 2 w 47"/>
                  <a:gd name="T9" fmla="*/ 45 h 45"/>
                  <a:gd name="T10" fmla="*/ 5 w 47"/>
                  <a:gd name="T11" fmla="*/ 44 h 45"/>
                  <a:gd name="T12" fmla="*/ 23 w 47"/>
                  <a:gd name="T13" fmla="*/ 31 h 45"/>
                  <a:gd name="T14" fmla="*/ 26 w 47"/>
                  <a:gd name="T15" fmla="*/ 28 h 45"/>
                  <a:gd name="T16" fmla="*/ 39 w 47"/>
                  <a:gd name="T17" fmla="*/ 13 h 45"/>
                  <a:gd name="T18" fmla="*/ 40 w 47"/>
                  <a:gd name="T19" fmla="*/ 10 h 45"/>
                  <a:gd name="T20" fmla="*/ 47 w 47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5">
                    <a:moveTo>
                      <a:pt x="47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9"/>
                      <a:pt x="32" y="17"/>
                      <a:pt x="25" y="24"/>
                    </a:cubicBezTo>
                    <a:cubicBezTo>
                      <a:pt x="18" y="31"/>
                      <a:pt x="10" y="37"/>
                      <a:pt x="0" y="42"/>
                    </a:cubicBezTo>
                    <a:cubicBezTo>
                      <a:pt x="1" y="43"/>
                      <a:pt x="1" y="44"/>
                      <a:pt x="2" y="45"/>
                    </a:cubicBezTo>
                    <a:cubicBezTo>
                      <a:pt x="3" y="45"/>
                      <a:pt x="4" y="44"/>
                      <a:pt x="5" y="44"/>
                    </a:cubicBezTo>
                    <a:cubicBezTo>
                      <a:pt x="11" y="40"/>
                      <a:pt x="17" y="36"/>
                      <a:pt x="23" y="31"/>
                    </a:cubicBezTo>
                    <a:cubicBezTo>
                      <a:pt x="24" y="30"/>
                      <a:pt x="25" y="29"/>
                      <a:pt x="26" y="28"/>
                    </a:cubicBezTo>
                    <a:cubicBezTo>
                      <a:pt x="30" y="24"/>
                      <a:pt x="35" y="19"/>
                      <a:pt x="39" y="13"/>
                    </a:cubicBezTo>
                    <a:cubicBezTo>
                      <a:pt x="39" y="12"/>
                      <a:pt x="40" y="11"/>
                      <a:pt x="40" y="10"/>
                    </a:cubicBezTo>
                    <a:cubicBezTo>
                      <a:pt x="43" y="7"/>
                      <a:pt x="45" y="4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35"/>
              <p:cNvSpPr>
                <a:spLocks/>
              </p:cNvSpPr>
              <p:nvPr/>
            </p:nvSpPr>
            <p:spPr bwMode="auto">
              <a:xfrm>
                <a:off x="9979025" y="2071688"/>
                <a:ext cx="107950" cy="19050"/>
              </a:xfrm>
              <a:custGeom>
                <a:avLst/>
                <a:gdLst>
                  <a:gd name="T0" fmla="*/ 29 w 29"/>
                  <a:gd name="T1" fmla="*/ 0 h 5"/>
                  <a:gd name="T2" fmla="*/ 5 w 29"/>
                  <a:gd name="T3" fmla="*/ 0 h 5"/>
                  <a:gd name="T4" fmla="*/ 0 w 29"/>
                  <a:gd name="T5" fmla="*/ 5 h 5"/>
                  <a:gd name="T6" fmla="*/ 26 w 29"/>
                  <a:gd name="T7" fmla="*/ 5 h 5"/>
                  <a:gd name="T8" fmla="*/ 29 w 2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5">
                    <a:moveTo>
                      <a:pt x="2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7" y="3"/>
                      <a:pt x="28" y="2"/>
                      <a:pt x="29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36"/>
              <p:cNvSpPr>
                <a:spLocks/>
              </p:cNvSpPr>
              <p:nvPr/>
            </p:nvSpPr>
            <p:spPr bwMode="auto">
              <a:xfrm>
                <a:off x="9921875" y="2090738"/>
                <a:ext cx="153987" cy="88900"/>
              </a:xfrm>
              <a:custGeom>
                <a:avLst/>
                <a:gdLst>
                  <a:gd name="T0" fmla="*/ 41 w 41"/>
                  <a:gd name="T1" fmla="*/ 0 h 24"/>
                  <a:gd name="T2" fmla="*/ 15 w 41"/>
                  <a:gd name="T3" fmla="*/ 0 h 24"/>
                  <a:gd name="T4" fmla="*/ 0 w 41"/>
                  <a:gd name="T5" fmla="*/ 9 h 24"/>
                  <a:gd name="T6" fmla="*/ 13 w 41"/>
                  <a:gd name="T7" fmla="*/ 24 h 24"/>
                  <a:gd name="T8" fmla="*/ 33 w 41"/>
                  <a:gd name="T9" fmla="*/ 9 h 24"/>
                  <a:gd name="T10" fmla="*/ 41 w 41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24">
                    <a:moveTo>
                      <a:pt x="41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0" y="4"/>
                      <a:pt x="5" y="6"/>
                      <a:pt x="0" y="9"/>
                    </a:cubicBezTo>
                    <a:cubicBezTo>
                      <a:pt x="5" y="13"/>
                      <a:pt x="9" y="18"/>
                      <a:pt x="13" y="24"/>
                    </a:cubicBezTo>
                    <a:cubicBezTo>
                      <a:pt x="20" y="20"/>
                      <a:pt x="27" y="15"/>
                      <a:pt x="33" y="9"/>
                    </a:cubicBezTo>
                    <a:cubicBezTo>
                      <a:pt x="36" y="6"/>
                      <a:pt x="38" y="3"/>
                      <a:pt x="41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37"/>
              <p:cNvSpPr>
                <a:spLocks/>
              </p:cNvSpPr>
              <p:nvPr/>
            </p:nvSpPr>
            <p:spPr bwMode="auto">
              <a:xfrm>
                <a:off x="10075863" y="2071688"/>
                <a:ext cx="26987" cy="19050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0 h 5"/>
                  <a:gd name="T4" fmla="*/ 0 w 7"/>
                  <a:gd name="T5" fmla="*/ 5 h 5"/>
                  <a:gd name="T6" fmla="*/ 4 w 7"/>
                  <a:gd name="T7" fmla="*/ 5 h 5"/>
                  <a:gd name="T8" fmla="*/ 7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6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38"/>
              <p:cNvSpPr>
                <a:spLocks/>
              </p:cNvSpPr>
              <p:nvPr/>
            </p:nvSpPr>
            <p:spPr bwMode="auto">
              <a:xfrm>
                <a:off x="9971088" y="2090738"/>
                <a:ext cx="120650" cy="96837"/>
              </a:xfrm>
              <a:custGeom>
                <a:avLst/>
                <a:gdLst>
                  <a:gd name="T0" fmla="*/ 32 w 32"/>
                  <a:gd name="T1" fmla="*/ 0 h 26"/>
                  <a:gd name="T2" fmla="*/ 28 w 32"/>
                  <a:gd name="T3" fmla="*/ 0 h 26"/>
                  <a:gd name="T4" fmla="*/ 20 w 32"/>
                  <a:gd name="T5" fmla="*/ 9 h 26"/>
                  <a:gd name="T6" fmla="*/ 0 w 32"/>
                  <a:gd name="T7" fmla="*/ 24 h 26"/>
                  <a:gd name="T8" fmla="*/ 2 w 32"/>
                  <a:gd name="T9" fmla="*/ 26 h 26"/>
                  <a:gd name="T10" fmla="*/ 32 w 3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6">
                    <a:moveTo>
                      <a:pt x="32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5" y="3"/>
                      <a:pt x="23" y="6"/>
                      <a:pt x="20" y="9"/>
                    </a:cubicBezTo>
                    <a:cubicBezTo>
                      <a:pt x="14" y="15"/>
                      <a:pt x="7" y="20"/>
                      <a:pt x="0" y="24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14" y="20"/>
                      <a:pt x="24" y="11"/>
                      <a:pt x="32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39"/>
              <p:cNvSpPr>
                <a:spLocks/>
              </p:cNvSpPr>
              <p:nvPr/>
            </p:nvSpPr>
            <p:spPr bwMode="auto">
              <a:xfrm>
                <a:off x="9858375" y="2071688"/>
                <a:ext cx="120650" cy="19050"/>
              </a:xfrm>
              <a:custGeom>
                <a:avLst/>
                <a:gdLst>
                  <a:gd name="T0" fmla="*/ 32 w 32"/>
                  <a:gd name="T1" fmla="*/ 0 h 5"/>
                  <a:gd name="T2" fmla="*/ 0 w 32"/>
                  <a:gd name="T3" fmla="*/ 0 h 5"/>
                  <a:gd name="T4" fmla="*/ 7 w 32"/>
                  <a:gd name="T5" fmla="*/ 5 h 5"/>
                  <a:gd name="T6" fmla="*/ 26 w 32"/>
                  <a:gd name="T7" fmla="*/ 5 h 5"/>
                  <a:gd name="T8" fmla="*/ 32 w 3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3"/>
                      <a:pt x="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8" y="4"/>
                      <a:pt x="30" y="2"/>
                      <a:pt x="32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40"/>
              <p:cNvSpPr>
                <a:spLocks/>
              </p:cNvSpPr>
              <p:nvPr/>
            </p:nvSpPr>
            <p:spPr bwMode="auto">
              <a:xfrm>
                <a:off x="9883775" y="2090738"/>
                <a:ext cx="71437" cy="22225"/>
              </a:xfrm>
              <a:custGeom>
                <a:avLst/>
                <a:gdLst>
                  <a:gd name="T0" fmla="*/ 19 w 19"/>
                  <a:gd name="T1" fmla="*/ 0 h 6"/>
                  <a:gd name="T2" fmla="*/ 0 w 19"/>
                  <a:gd name="T3" fmla="*/ 0 h 6"/>
                  <a:gd name="T4" fmla="*/ 7 w 19"/>
                  <a:gd name="T5" fmla="*/ 6 h 6"/>
                  <a:gd name="T6" fmla="*/ 19 w 1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6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7" y="6"/>
                    </a:cubicBezTo>
                    <a:cubicBezTo>
                      <a:pt x="12" y="5"/>
                      <a:pt x="15" y="2"/>
                      <a:pt x="19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41"/>
              <p:cNvSpPr>
                <a:spLocks/>
              </p:cNvSpPr>
              <p:nvPr/>
            </p:nvSpPr>
            <p:spPr bwMode="auto">
              <a:xfrm>
                <a:off x="9955213" y="2071688"/>
                <a:ext cx="41275" cy="19050"/>
              </a:xfrm>
              <a:custGeom>
                <a:avLst/>
                <a:gdLst>
                  <a:gd name="T0" fmla="*/ 11 w 11"/>
                  <a:gd name="T1" fmla="*/ 0 h 5"/>
                  <a:gd name="T2" fmla="*/ 6 w 11"/>
                  <a:gd name="T3" fmla="*/ 0 h 5"/>
                  <a:gd name="T4" fmla="*/ 0 w 11"/>
                  <a:gd name="T5" fmla="*/ 5 h 5"/>
                  <a:gd name="T6" fmla="*/ 6 w 11"/>
                  <a:gd name="T7" fmla="*/ 5 h 5"/>
                  <a:gd name="T8" fmla="*/ 11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9" y="2"/>
                      <a:pt x="11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42"/>
              <p:cNvSpPr>
                <a:spLocks/>
              </p:cNvSpPr>
              <p:nvPr/>
            </p:nvSpPr>
            <p:spPr bwMode="auto">
              <a:xfrm>
                <a:off x="9910763" y="2090738"/>
                <a:ext cx="68262" cy="33337"/>
              </a:xfrm>
              <a:custGeom>
                <a:avLst/>
                <a:gdLst>
                  <a:gd name="T0" fmla="*/ 18 w 18"/>
                  <a:gd name="T1" fmla="*/ 0 h 9"/>
                  <a:gd name="T2" fmla="*/ 12 w 18"/>
                  <a:gd name="T3" fmla="*/ 0 h 9"/>
                  <a:gd name="T4" fmla="*/ 0 w 18"/>
                  <a:gd name="T5" fmla="*/ 6 h 9"/>
                  <a:gd name="T6" fmla="*/ 3 w 18"/>
                  <a:gd name="T7" fmla="*/ 9 h 9"/>
                  <a:gd name="T8" fmla="*/ 18 w 1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5" y="5"/>
                      <a:pt x="0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8" y="6"/>
                      <a:pt x="13" y="4"/>
                      <a:pt x="18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43"/>
              <p:cNvSpPr>
                <a:spLocks/>
              </p:cNvSpPr>
              <p:nvPr/>
            </p:nvSpPr>
            <p:spPr bwMode="auto">
              <a:xfrm>
                <a:off x="9482138" y="2965450"/>
                <a:ext cx="549275" cy="414337"/>
              </a:xfrm>
              <a:custGeom>
                <a:avLst/>
                <a:gdLst>
                  <a:gd name="T0" fmla="*/ 46 w 146"/>
                  <a:gd name="T1" fmla="*/ 0 h 110"/>
                  <a:gd name="T2" fmla="*/ 3 w 146"/>
                  <a:gd name="T3" fmla="*/ 9 h 110"/>
                  <a:gd name="T4" fmla="*/ 0 w 146"/>
                  <a:gd name="T5" fmla="*/ 32 h 110"/>
                  <a:gd name="T6" fmla="*/ 46 w 146"/>
                  <a:gd name="T7" fmla="*/ 17 h 110"/>
                  <a:gd name="T8" fmla="*/ 128 w 146"/>
                  <a:gd name="T9" fmla="*/ 99 h 110"/>
                  <a:gd name="T10" fmla="*/ 127 w 146"/>
                  <a:gd name="T11" fmla="*/ 110 h 110"/>
                  <a:gd name="T12" fmla="*/ 145 w 146"/>
                  <a:gd name="T13" fmla="*/ 110 h 110"/>
                  <a:gd name="T14" fmla="*/ 146 w 146"/>
                  <a:gd name="T15" fmla="*/ 99 h 110"/>
                  <a:gd name="T16" fmla="*/ 116 w 146"/>
                  <a:gd name="T17" fmla="*/ 29 h 110"/>
                  <a:gd name="T18" fmla="*/ 46 w 146"/>
                  <a:gd name="T1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10">
                    <a:moveTo>
                      <a:pt x="46" y="0"/>
                    </a:moveTo>
                    <a:cubicBezTo>
                      <a:pt x="31" y="0"/>
                      <a:pt x="16" y="3"/>
                      <a:pt x="3" y="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3" y="23"/>
                      <a:pt x="29" y="17"/>
                      <a:pt x="46" y="17"/>
                    </a:cubicBezTo>
                    <a:cubicBezTo>
                      <a:pt x="91" y="17"/>
                      <a:pt x="128" y="54"/>
                      <a:pt x="128" y="99"/>
                    </a:cubicBezTo>
                    <a:cubicBezTo>
                      <a:pt x="128" y="103"/>
                      <a:pt x="128" y="107"/>
                      <a:pt x="127" y="110"/>
                    </a:cubicBezTo>
                    <a:cubicBezTo>
                      <a:pt x="145" y="110"/>
                      <a:pt x="145" y="110"/>
                      <a:pt x="145" y="110"/>
                    </a:cubicBezTo>
                    <a:cubicBezTo>
                      <a:pt x="145" y="107"/>
                      <a:pt x="146" y="103"/>
                      <a:pt x="146" y="99"/>
                    </a:cubicBezTo>
                    <a:cubicBezTo>
                      <a:pt x="146" y="72"/>
                      <a:pt x="134" y="47"/>
                      <a:pt x="116" y="29"/>
                    </a:cubicBezTo>
                    <a:cubicBezTo>
                      <a:pt x="98" y="11"/>
                      <a:pt x="74" y="0"/>
                      <a:pt x="4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44"/>
              <p:cNvSpPr>
                <a:spLocks/>
              </p:cNvSpPr>
              <p:nvPr/>
            </p:nvSpPr>
            <p:spPr bwMode="auto">
              <a:xfrm>
                <a:off x="995521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1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45"/>
              <p:cNvSpPr>
                <a:spLocks/>
              </p:cNvSpPr>
              <p:nvPr/>
            </p:nvSpPr>
            <p:spPr bwMode="auto">
              <a:xfrm>
                <a:off x="9493250" y="2951163"/>
                <a:ext cx="549275" cy="428625"/>
              </a:xfrm>
              <a:custGeom>
                <a:avLst/>
                <a:gdLst>
                  <a:gd name="T0" fmla="*/ 43 w 146"/>
                  <a:gd name="T1" fmla="*/ 0 h 114"/>
                  <a:gd name="T2" fmla="*/ 38 w 146"/>
                  <a:gd name="T3" fmla="*/ 0 h 114"/>
                  <a:gd name="T4" fmla="*/ 35 w 146"/>
                  <a:gd name="T5" fmla="*/ 1 h 114"/>
                  <a:gd name="T6" fmla="*/ 16 w 146"/>
                  <a:gd name="T7" fmla="*/ 4 h 114"/>
                  <a:gd name="T8" fmla="*/ 13 w 146"/>
                  <a:gd name="T9" fmla="*/ 5 h 114"/>
                  <a:gd name="T10" fmla="*/ 0 w 146"/>
                  <a:gd name="T11" fmla="*/ 10 h 114"/>
                  <a:gd name="T12" fmla="*/ 1 w 146"/>
                  <a:gd name="T13" fmla="*/ 13 h 114"/>
                  <a:gd name="T14" fmla="*/ 0 w 146"/>
                  <a:gd name="T15" fmla="*/ 13 h 114"/>
                  <a:gd name="T16" fmla="*/ 43 w 146"/>
                  <a:gd name="T17" fmla="*/ 4 h 114"/>
                  <a:gd name="T18" fmla="*/ 113 w 146"/>
                  <a:gd name="T19" fmla="*/ 33 h 114"/>
                  <a:gd name="T20" fmla="*/ 143 w 146"/>
                  <a:gd name="T21" fmla="*/ 103 h 114"/>
                  <a:gd name="T22" fmla="*/ 142 w 146"/>
                  <a:gd name="T23" fmla="*/ 114 h 114"/>
                  <a:gd name="T24" fmla="*/ 145 w 146"/>
                  <a:gd name="T25" fmla="*/ 114 h 114"/>
                  <a:gd name="T26" fmla="*/ 146 w 146"/>
                  <a:gd name="T27" fmla="*/ 103 h 114"/>
                  <a:gd name="T28" fmla="*/ 145 w 146"/>
                  <a:gd name="T29" fmla="*/ 86 h 114"/>
                  <a:gd name="T30" fmla="*/ 144 w 146"/>
                  <a:gd name="T31" fmla="*/ 82 h 114"/>
                  <a:gd name="T32" fmla="*/ 142 w 146"/>
                  <a:gd name="T33" fmla="*/ 75 h 114"/>
                  <a:gd name="T34" fmla="*/ 142 w 146"/>
                  <a:gd name="T35" fmla="*/ 73 h 114"/>
                  <a:gd name="T36" fmla="*/ 140 w 146"/>
                  <a:gd name="T37" fmla="*/ 70 h 114"/>
                  <a:gd name="T38" fmla="*/ 133 w 146"/>
                  <a:gd name="T39" fmla="*/ 54 h 114"/>
                  <a:gd name="T40" fmla="*/ 132 w 146"/>
                  <a:gd name="T41" fmla="*/ 51 h 114"/>
                  <a:gd name="T42" fmla="*/ 120 w 146"/>
                  <a:gd name="T43" fmla="*/ 35 h 114"/>
                  <a:gd name="T44" fmla="*/ 118 w 146"/>
                  <a:gd name="T45" fmla="*/ 33 h 114"/>
                  <a:gd name="T46" fmla="*/ 104 w 146"/>
                  <a:gd name="T47" fmla="*/ 20 h 114"/>
                  <a:gd name="T48" fmla="*/ 101 w 146"/>
                  <a:gd name="T49" fmla="*/ 18 h 114"/>
                  <a:gd name="T50" fmla="*/ 61 w 146"/>
                  <a:gd name="T51" fmla="*/ 2 h 114"/>
                  <a:gd name="T52" fmla="*/ 56 w 146"/>
                  <a:gd name="T53" fmla="*/ 1 h 114"/>
                  <a:gd name="T54" fmla="*/ 43 w 146"/>
                  <a:gd name="T5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6" h="114">
                    <a:moveTo>
                      <a:pt x="43" y="0"/>
                    </a:moveTo>
                    <a:cubicBezTo>
                      <a:pt x="41" y="0"/>
                      <a:pt x="40" y="0"/>
                      <a:pt x="38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28" y="1"/>
                      <a:pt x="22" y="2"/>
                      <a:pt x="16" y="4"/>
                    </a:cubicBezTo>
                    <a:cubicBezTo>
                      <a:pt x="15" y="4"/>
                      <a:pt x="14" y="4"/>
                      <a:pt x="13" y="5"/>
                    </a:cubicBezTo>
                    <a:cubicBezTo>
                      <a:pt x="8" y="6"/>
                      <a:pt x="4" y="8"/>
                      <a:pt x="0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7"/>
                      <a:pt x="28" y="4"/>
                      <a:pt x="43" y="4"/>
                    </a:cubicBezTo>
                    <a:cubicBezTo>
                      <a:pt x="71" y="4"/>
                      <a:pt x="95" y="15"/>
                      <a:pt x="113" y="33"/>
                    </a:cubicBezTo>
                    <a:cubicBezTo>
                      <a:pt x="131" y="51"/>
                      <a:pt x="143" y="76"/>
                      <a:pt x="143" y="103"/>
                    </a:cubicBezTo>
                    <a:cubicBezTo>
                      <a:pt x="143" y="107"/>
                      <a:pt x="142" y="111"/>
                      <a:pt x="142" y="114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11"/>
                      <a:pt x="146" y="107"/>
                      <a:pt x="146" y="103"/>
                    </a:cubicBezTo>
                    <a:cubicBezTo>
                      <a:pt x="146" y="97"/>
                      <a:pt x="145" y="92"/>
                      <a:pt x="145" y="86"/>
                    </a:cubicBezTo>
                    <a:cubicBezTo>
                      <a:pt x="144" y="85"/>
                      <a:pt x="144" y="84"/>
                      <a:pt x="144" y="82"/>
                    </a:cubicBezTo>
                    <a:cubicBezTo>
                      <a:pt x="143" y="80"/>
                      <a:pt x="143" y="77"/>
                      <a:pt x="142" y="75"/>
                    </a:cubicBezTo>
                    <a:cubicBezTo>
                      <a:pt x="142" y="74"/>
                      <a:pt x="142" y="74"/>
                      <a:pt x="142" y="73"/>
                    </a:cubicBezTo>
                    <a:cubicBezTo>
                      <a:pt x="141" y="72"/>
                      <a:pt x="141" y="71"/>
                      <a:pt x="140" y="70"/>
                    </a:cubicBezTo>
                    <a:cubicBezTo>
                      <a:pt x="139" y="64"/>
                      <a:pt x="136" y="59"/>
                      <a:pt x="133" y="54"/>
                    </a:cubicBezTo>
                    <a:cubicBezTo>
                      <a:pt x="133" y="53"/>
                      <a:pt x="132" y="52"/>
                      <a:pt x="132" y="51"/>
                    </a:cubicBezTo>
                    <a:cubicBezTo>
                      <a:pt x="128" y="45"/>
                      <a:pt x="125" y="40"/>
                      <a:pt x="120" y="35"/>
                    </a:cubicBezTo>
                    <a:cubicBezTo>
                      <a:pt x="120" y="34"/>
                      <a:pt x="119" y="33"/>
                      <a:pt x="118" y="33"/>
                    </a:cubicBezTo>
                    <a:cubicBezTo>
                      <a:pt x="114" y="28"/>
                      <a:pt x="109" y="24"/>
                      <a:pt x="104" y="20"/>
                    </a:cubicBezTo>
                    <a:cubicBezTo>
                      <a:pt x="103" y="20"/>
                      <a:pt x="102" y="19"/>
                      <a:pt x="101" y="18"/>
                    </a:cubicBezTo>
                    <a:cubicBezTo>
                      <a:pt x="89" y="10"/>
                      <a:pt x="75" y="4"/>
                      <a:pt x="61" y="2"/>
                    </a:cubicBezTo>
                    <a:cubicBezTo>
                      <a:pt x="59" y="1"/>
                      <a:pt x="58" y="1"/>
                      <a:pt x="56" y="1"/>
                    </a:cubicBezTo>
                    <a:cubicBezTo>
                      <a:pt x="52" y="1"/>
                      <a:pt x="48" y="0"/>
                      <a:pt x="43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46"/>
              <p:cNvSpPr>
                <a:spLocks/>
              </p:cNvSpPr>
              <p:nvPr/>
            </p:nvSpPr>
            <p:spPr bwMode="auto">
              <a:xfrm>
                <a:off x="1002347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47"/>
              <p:cNvSpPr>
                <a:spLocks/>
              </p:cNvSpPr>
              <p:nvPr/>
            </p:nvSpPr>
            <p:spPr bwMode="auto">
              <a:xfrm>
                <a:off x="9474200" y="3044825"/>
                <a:ext cx="474662" cy="334962"/>
              </a:xfrm>
              <a:custGeom>
                <a:avLst/>
                <a:gdLst>
                  <a:gd name="T0" fmla="*/ 48 w 126"/>
                  <a:gd name="T1" fmla="*/ 0 h 89"/>
                  <a:gd name="T2" fmla="*/ 1 w 126"/>
                  <a:gd name="T3" fmla="*/ 16 h 89"/>
                  <a:gd name="T4" fmla="*/ 0 w 126"/>
                  <a:gd name="T5" fmla="*/ 23 h 89"/>
                  <a:gd name="T6" fmla="*/ 2 w 126"/>
                  <a:gd name="T7" fmla="*/ 40 h 89"/>
                  <a:gd name="T8" fmla="*/ 48 w 126"/>
                  <a:gd name="T9" fmla="*/ 19 h 89"/>
                  <a:gd name="T10" fmla="*/ 107 w 126"/>
                  <a:gd name="T11" fmla="*/ 78 h 89"/>
                  <a:gd name="T12" fmla="*/ 106 w 126"/>
                  <a:gd name="T13" fmla="*/ 89 h 89"/>
                  <a:gd name="T14" fmla="*/ 126 w 126"/>
                  <a:gd name="T15" fmla="*/ 89 h 89"/>
                  <a:gd name="T16" fmla="*/ 126 w 126"/>
                  <a:gd name="T17" fmla="*/ 78 h 89"/>
                  <a:gd name="T18" fmla="*/ 103 w 126"/>
                  <a:gd name="T19" fmla="*/ 23 h 89"/>
                  <a:gd name="T20" fmla="*/ 48 w 126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89">
                    <a:moveTo>
                      <a:pt x="48" y="0"/>
                    </a:moveTo>
                    <a:cubicBezTo>
                      <a:pt x="30" y="0"/>
                      <a:pt x="14" y="6"/>
                      <a:pt x="1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3" y="27"/>
                      <a:pt x="30" y="19"/>
                      <a:pt x="48" y="19"/>
                    </a:cubicBezTo>
                    <a:cubicBezTo>
                      <a:pt x="81" y="19"/>
                      <a:pt x="107" y="45"/>
                      <a:pt x="107" y="78"/>
                    </a:cubicBezTo>
                    <a:cubicBezTo>
                      <a:pt x="107" y="82"/>
                      <a:pt x="107" y="86"/>
                      <a:pt x="106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6"/>
                      <a:pt x="126" y="82"/>
                      <a:pt x="126" y="78"/>
                    </a:cubicBezTo>
                    <a:cubicBezTo>
                      <a:pt x="126" y="57"/>
                      <a:pt x="118" y="37"/>
                      <a:pt x="103" y="23"/>
                    </a:cubicBezTo>
                    <a:cubicBezTo>
                      <a:pt x="89" y="9"/>
                      <a:pt x="70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48"/>
              <p:cNvSpPr>
                <a:spLocks/>
              </p:cNvSpPr>
              <p:nvPr/>
            </p:nvSpPr>
            <p:spPr bwMode="auto">
              <a:xfrm>
                <a:off x="9872663" y="3379788"/>
                <a:ext cx="76200" cy="14287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0 h 4"/>
                  <a:gd name="T4" fmla="*/ 0 w 20"/>
                  <a:gd name="T5" fmla="*/ 4 h 4"/>
                  <a:gd name="T6" fmla="*/ 19 w 20"/>
                  <a:gd name="T7" fmla="*/ 4 h 4"/>
                  <a:gd name="T8" fmla="*/ 2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2"/>
                      <a:pt x="20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49"/>
              <p:cNvSpPr>
                <a:spLocks/>
              </p:cNvSpPr>
              <p:nvPr/>
            </p:nvSpPr>
            <p:spPr bwMode="auto">
              <a:xfrm>
                <a:off x="9478963" y="3028950"/>
                <a:ext cx="484187" cy="350837"/>
              </a:xfrm>
              <a:custGeom>
                <a:avLst/>
                <a:gdLst>
                  <a:gd name="T0" fmla="*/ 47 w 129"/>
                  <a:gd name="T1" fmla="*/ 0 h 93"/>
                  <a:gd name="T2" fmla="*/ 1 w 129"/>
                  <a:gd name="T3" fmla="*/ 15 h 93"/>
                  <a:gd name="T4" fmla="*/ 0 w 129"/>
                  <a:gd name="T5" fmla="*/ 20 h 93"/>
                  <a:gd name="T6" fmla="*/ 47 w 129"/>
                  <a:gd name="T7" fmla="*/ 4 h 93"/>
                  <a:gd name="T8" fmla="*/ 102 w 129"/>
                  <a:gd name="T9" fmla="*/ 27 h 93"/>
                  <a:gd name="T10" fmla="*/ 125 w 129"/>
                  <a:gd name="T11" fmla="*/ 82 h 93"/>
                  <a:gd name="T12" fmla="*/ 125 w 129"/>
                  <a:gd name="T13" fmla="*/ 93 h 93"/>
                  <a:gd name="T14" fmla="*/ 128 w 129"/>
                  <a:gd name="T15" fmla="*/ 93 h 93"/>
                  <a:gd name="T16" fmla="*/ 129 w 129"/>
                  <a:gd name="T17" fmla="*/ 82 h 93"/>
                  <a:gd name="T18" fmla="*/ 47 w 129"/>
                  <a:gd name="T1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93">
                    <a:moveTo>
                      <a:pt x="47" y="0"/>
                    </a:moveTo>
                    <a:cubicBezTo>
                      <a:pt x="30" y="0"/>
                      <a:pt x="14" y="6"/>
                      <a:pt x="1" y="1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3" y="10"/>
                      <a:pt x="29" y="4"/>
                      <a:pt x="47" y="4"/>
                    </a:cubicBezTo>
                    <a:cubicBezTo>
                      <a:pt x="69" y="4"/>
                      <a:pt x="88" y="13"/>
                      <a:pt x="102" y="27"/>
                    </a:cubicBezTo>
                    <a:cubicBezTo>
                      <a:pt x="117" y="41"/>
                      <a:pt x="125" y="61"/>
                      <a:pt x="125" y="82"/>
                    </a:cubicBezTo>
                    <a:cubicBezTo>
                      <a:pt x="125" y="86"/>
                      <a:pt x="125" y="90"/>
                      <a:pt x="125" y="93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9" y="90"/>
                      <a:pt x="129" y="86"/>
                      <a:pt x="129" y="82"/>
                    </a:cubicBezTo>
                    <a:cubicBezTo>
                      <a:pt x="129" y="37"/>
                      <a:pt x="92" y="0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0"/>
              <p:cNvSpPr>
                <a:spLocks/>
              </p:cNvSpPr>
              <p:nvPr/>
            </p:nvSpPr>
            <p:spPr bwMode="auto">
              <a:xfrm>
                <a:off x="9944100" y="3379788"/>
                <a:ext cx="15875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3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1"/>
              <p:cNvSpPr>
                <a:spLocks/>
              </p:cNvSpPr>
              <p:nvPr/>
            </p:nvSpPr>
            <p:spPr bwMode="auto">
              <a:xfrm>
                <a:off x="9474200" y="3127375"/>
                <a:ext cx="392112" cy="266700"/>
              </a:xfrm>
              <a:custGeom>
                <a:avLst/>
                <a:gdLst>
                  <a:gd name="T0" fmla="*/ 48 w 104"/>
                  <a:gd name="T1" fmla="*/ 0 h 71"/>
                  <a:gd name="T2" fmla="*/ 8 w 104"/>
                  <a:gd name="T3" fmla="*/ 17 h 71"/>
                  <a:gd name="T4" fmla="*/ 3 w 104"/>
                  <a:gd name="T5" fmla="*/ 23 h 71"/>
                  <a:gd name="T6" fmla="*/ 6 w 104"/>
                  <a:gd name="T7" fmla="*/ 36 h 71"/>
                  <a:gd name="T8" fmla="*/ 0 w 104"/>
                  <a:gd name="T9" fmla="*/ 71 h 71"/>
                  <a:gd name="T10" fmla="*/ 12 w 104"/>
                  <a:gd name="T11" fmla="*/ 71 h 71"/>
                  <a:gd name="T12" fmla="*/ 9 w 104"/>
                  <a:gd name="T13" fmla="*/ 56 h 71"/>
                  <a:gd name="T14" fmla="*/ 48 w 104"/>
                  <a:gd name="T15" fmla="*/ 17 h 71"/>
                  <a:gd name="T16" fmla="*/ 87 w 104"/>
                  <a:gd name="T17" fmla="*/ 56 h 71"/>
                  <a:gd name="T18" fmla="*/ 86 w 104"/>
                  <a:gd name="T19" fmla="*/ 67 h 71"/>
                  <a:gd name="T20" fmla="*/ 103 w 104"/>
                  <a:gd name="T21" fmla="*/ 67 h 71"/>
                  <a:gd name="T22" fmla="*/ 104 w 104"/>
                  <a:gd name="T23" fmla="*/ 56 h 71"/>
                  <a:gd name="T24" fmla="*/ 88 w 104"/>
                  <a:gd name="T25" fmla="*/ 17 h 71"/>
                  <a:gd name="T26" fmla="*/ 48 w 104"/>
                  <a:gd name="T2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71">
                    <a:moveTo>
                      <a:pt x="48" y="0"/>
                    </a:moveTo>
                    <a:cubicBezTo>
                      <a:pt x="33" y="0"/>
                      <a:pt x="19" y="6"/>
                      <a:pt x="8" y="17"/>
                    </a:cubicBezTo>
                    <a:cubicBezTo>
                      <a:pt x="7" y="18"/>
                      <a:pt x="5" y="20"/>
                      <a:pt x="3" y="23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0" y="67"/>
                      <a:pt x="9" y="62"/>
                      <a:pt x="9" y="56"/>
                    </a:cubicBezTo>
                    <a:cubicBezTo>
                      <a:pt x="9" y="34"/>
                      <a:pt x="26" y="17"/>
                      <a:pt x="48" y="17"/>
                    </a:cubicBezTo>
                    <a:cubicBezTo>
                      <a:pt x="70" y="17"/>
                      <a:pt x="87" y="34"/>
                      <a:pt x="87" y="56"/>
                    </a:cubicBezTo>
                    <a:cubicBezTo>
                      <a:pt x="87" y="60"/>
                      <a:pt x="87" y="64"/>
                      <a:pt x="86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4" y="64"/>
                      <a:pt x="104" y="60"/>
                      <a:pt x="104" y="56"/>
                    </a:cubicBezTo>
                    <a:cubicBezTo>
                      <a:pt x="104" y="41"/>
                      <a:pt x="98" y="27"/>
                      <a:pt x="88" y="17"/>
                    </a:cubicBezTo>
                    <a:cubicBezTo>
                      <a:pt x="78" y="6"/>
                      <a:pt x="64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52"/>
              <p:cNvSpPr>
                <a:spLocks/>
              </p:cNvSpPr>
              <p:nvPr/>
            </p:nvSpPr>
            <p:spPr bwMode="auto">
              <a:xfrm>
                <a:off x="9790113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2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53"/>
              <p:cNvSpPr>
                <a:spLocks/>
              </p:cNvSpPr>
              <p:nvPr/>
            </p:nvSpPr>
            <p:spPr bwMode="auto">
              <a:xfrm>
                <a:off x="9482138" y="3116263"/>
                <a:ext cx="395287" cy="263525"/>
              </a:xfrm>
              <a:custGeom>
                <a:avLst/>
                <a:gdLst>
                  <a:gd name="T0" fmla="*/ 46 w 105"/>
                  <a:gd name="T1" fmla="*/ 0 h 70"/>
                  <a:gd name="T2" fmla="*/ 0 w 105"/>
                  <a:gd name="T3" fmla="*/ 21 h 70"/>
                  <a:gd name="T4" fmla="*/ 1 w 105"/>
                  <a:gd name="T5" fmla="*/ 26 h 70"/>
                  <a:gd name="T6" fmla="*/ 6 w 105"/>
                  <a:gd name="T7" fmla="*/ 20 h 70"/>
                  <a:gd name="T8" fmla="*/ 46 w 105"/>
                  <a:gd name="T9" fmla="*/ 3 h 70"/>
                  <a:gd name="T10" fmla="*/ 86 w 105"/>
                  <a:gd name="T11" fmla="*/ 20 h 70"/>
                  <a:gd name="T12" fmla="*/ 102 w 105"/>
                  <a:gd name="T13" fmla="*/ 59 h 70"/>
                  <a:gd name="T14" fmla="*/ 101 w 105"/>
                  <a:gd name="T15" fmla="*/ 70 h 70"/>
                  <a:gd name="T16" fmla="*/ 104 w 105"/>
                  <a:gd name="T17" fmla="*/ 70 h 70"/>
                  <a:gd name="T18" fmla="*/ 105 w 105"/>
                  <a:gd name="T19" fmla="*/ 59 h 70"/>
                  <a:gd name="T20" fmla="*/ 46 w 105"/>
                  <a:gd name="T2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0">
                    <a:moveTo>
                      <a:pt x="46" y="0"/>
                    </a:moveTo>
                    <a:cubicBezTo>
                      <a:pt x="28" y="0"/>
                      <a:pt x="11" y="8"/>
                      <a:pt x="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" y="23"/>
                      <a:pt x="5" y="21"/>
                      <a:pt x="6" y="20"/>
                    </a:cubicBezTo>
                    <a:cubicBezTo>
                      <a:pt x="17" y="9"/>
                      <a:pt x="31" y="3"/>
                      <a:pt x="46" y="3"/>
                    </a:cubicBezTo>
                    <a:cubicBezTo>
                      <a:pt x="62" y="3"/>
                      <a:pt x="76" y="9"/>
                      <a:pt x="86" y="20"/>
                    </a:cubicBezTo>
                    <a:cubicBezTo>
                      <a:pt x="96" y="30"/>
                      <a:pt x="102" y="44"/>
                      <a:pt x="102" y="59"/>
                    </a:cubicBezTo>
                    <a:cubicBezTo>
                      <a:pt x="102" y="63"/>
                      <a:pt x="102" y="67"/>
                      <a:pt x="101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7"/>
                      <a:pt x="105" y="63"/>
                      <a:pt x="105" y="59"/>
                    </a:cubicBezTo>
                    <a:cubicBezTo>
                      <a:pt x="105" y="26"/>
                      <a:pt x="79" y="0"/>
                      <a:pt x="4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54"/>
              <p:cNvSpPr>
                <a:spLocks/>
              </p:cNvSpPr>
              <p:nvPr/>
            </p:nvSpPr>
            <p:spPr bwMode="auto">
              <a:xfrm>
                <a:off x="9858375" y="3379788"/>
                <a:ext cx="14287" cy="14287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55"/>
              <p:cNvSpPr>
                <a:spLocks/>
              </p:cNvSpPr>
              <p:nvPr/>
            </p:nvSpPr>
            <p:spPr bwMode="auto">
              <a:xfrm>
                <a:off x="9520238" y="3201988"/>
                <a:ext cx="269875" cy="192087"/>
              </a:xfrm>
              <a:custGeom>
                <a:avLst/>
                <a:gdLst>
                  <a:gd name="T0" fmla="*/ 36 w 72"/>
                  <a:gd name="T1" fmla="*/ 0 h 51"/>
                  <a:gd name="T2" fmla="*/ 11 w 72"/>
                  <a:gd name="T3" fmla="*/ 11 h 51"/>
                  <a:gd name="T4" fmla="*/ 0 w 72"/>
                  <a:gd name="T5" fmla="*/ 36 h 51"/>
                  <a:gd name="T6" fmla="*/ 3 w 72"/>
                  <a:gd name="T7" fmla="*/ 51 h 51"/>
                  <a:gd name="T8" fmla="*/ 21 w 72"/>
                  <a:gd name="T9" fmla="*/ 51 h 51"/>
                  <a:gd name="T10" fmla="*/ 15 w 72"/>
                  <a:gd name="T11" fmla="*/ 36 h 51"/>
                  <a:gd name="T12" fmla="*/ 36 w 72"/>
                  <a:gd name="T13" fmla="*/ 15 h 51"/>
                  <a:gd name="T14" fmla="*/ 57 w 72"/>
                  <a:gd name="T15" fmla="*/ 36 h 51"/>
                  <a:gd name="T16" fmla="*/ 54 w 72"/>
                  <a:gd name="T17" fmla="*/ 47 h 51"/>
                  <a:gd name="T18" fmla="*/ 70 w 72"/>
                  <a:gd name="T19" fmla="*/ 47 h 51"/>
                  <a:gd name="T20" fmla="*/ 72 w 72"/>
                  <a:gd name="T21" fmla="*/ 36 h 51"/>
                  <a:gd name="T22" fmla="*/ 62 w 72"/>
                  <a:gd name="T23" fmla="*/ 11 h 51"/>
                  <a:gd name="T24" fmla="*/ 36 w 72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51">
                    <a:moveTo>
                      <a:pt x="36" y="0"/>
                    </a:moveTo>
                    <a:cubicBezTo>
                      <a:pt x="26" y="0"/>
                      <a:pt x="17" y="4"/>
                      <a:pt x="11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2"/>
                      <a:pt x="1" y="47"/>
                      <a:pt x="3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7" y="47"/>
                      <a:pt x="15" y="42"/>
                      <a:pt x="15" y="36"/>
                    </a:cubicBezTo>
                    <a:cubicBezTo>
                      <a:pt x="15" y="25"/>
                      <a:pt x="24" y="15"/>
                      <a:pt x="36" y="15"/>
                    </a:cubicBezTo>
                    <a:cubicBezTo>
                      <a:pt x="48" y="15"/>
                      <a:pt x="57" y="25"/>
                      <a:pt x="57" y="36"/>
                    </a:cubicBezTo>
                    <a:cubicBezTo>
                      <a:pt x="57" y="40"/>
                      <a:pt x="56" y="44"/>
                      <a:pt x="54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4"/>
                      <a:pt x="72" y="40"/>
                      <a:pt x="72" y="36"/>
                    </a:cubicBezTo>
                    <a:cubicBezTo>
                      <a:pt x="72" y="26"/>
                      <a:pt x="68" y="17"/>
                      <a:pt x="62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56"/>
              <p:cNvSpPr>
                <a:spLocks/>
              </p:cNvSpPr>
              <p:nvPr/>
            </p:nvSpPr>
            <p:spPr bwMode="auto">
              <a:xfrm>
                <a:off x="9710738" y="3379788"/>
                <a:ext cx="71437" cy="14287"/>
              </a:xfrm>
              <a:custGeom>
                <a:avLst/>
                <a:gdLst>
                  <a:gd name="T0" fmla="*/ 19 w 19"/>
                  <a:gd name="T1" fmla="*/ 0 h 4"/>
                  <a:gd name="T2" fmla="*/ 3 w 19"/>
                  <a:gd name="T3" fmla="*/ 0 h 4"/>
                  <a:gd name="T4" fmla="*/ 0 w 19"/>
                  <a:gd name="T5" fmla="*/ 4 h 4"/>
                  <a:gd name="T6" fmla="*/ 18 w 19"/>
                  <a:gd name="T7" fmla="*/ 4 h 4"/>
                  <a:gd name="T8" fmla="*/ 19 w 1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9" y="2"/>
                      <a:pt x="19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57"/>
              <p:cNvSpPr>
                <a:spLocks/>
              </p:cNvSpPr>
              <p:nvPr/>
            </p:nvSpPr>
            <p:spPr bwMode="auto">
              <a:xfrm>
                <a:off x="9509125" y="3190875"/>
                <a:ext cx="292100" cy="203200"/>
              </a:xfrm>
              <a:custGeom>
                <a:avLst/>
                <a:gdLst>
                  <a:gd name="T0" fmla="*/ 39 w 78"/>
                  <a:gd name="T1" fmla="*/ 0 h 54"/>
                  <a:gd name="T2" fmla="*/ 0 w 78"/>
                  <a:gd name="T3" fmla="*/ 39 h 54"/>
                  <a:gd name="T4" fmla="*/ 3 w 78"/>
                  <a:gd name="T5" fmla="*/ 54 h 54"/>
                  <a:gd name="T6" fmla="*/ 6 w 78"/>
                  <a:gd name="T7" fmla="*/ 54 h 54"/>
                  <a:gd name="T8" fmla="*/ 3 w 78"/>
                  <a:gd name="T9" fmla="*/ 39 h 54"/>
                  <a:gd name="T10" fmla="*/ 14 w 78"/>
                  <a:gd name="T11" fmla="*/ 14 h 54"/>
                  <a:gd name="T12" fmla="*/ 39 w 78"/>
                  <a:gd name="T13" fmla="*/ 3 h 54"/>
                  <a:gd name="T14" fmla="*/ 65 w 78"/>
                  <a:gd name="T15" fmla="*/ 14 h 54"/>
                  <a:gd name="T16" fmla="*/ 75 w 78"/>
                  <a:gd name="T17" fmla="*/ 39 h 54"/>
                  <a:gd name="T18" fmla="*/ 73 w 78"/>
                  <a:gd name="T19" fmla="*/ 50 h 54"/>
                  <a:gd name="T20" fmla="*/ 77 w 78"/>
                  <a:gd name="T21" fmla="*/ 50 h 54"/>
                  <a:gd name="T22" fmla="*/ 78 w 78"/>
                  <a:gd name="T23" fmla="*/ 39 h 54"/>
                  <a:gd name="T24" fmla="*/ 39 w 78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54">
                    <a:moveTo>
                      <a:pt x="39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45"/>
                      <a:pt x="1" y="50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4" y="50"/>
                      <a:pt x="3" y="45"/>
                      <a:pt x="3" y="39"/>
                    </a:cubicBezTo>
                    <a:cubicBezTo>
                      <a:pt x="3" y="29"/>
                      <a:pt x="7" y="20"/>
                      <a:pt x="14" y="14"/>
                    </a:cubicBezTo>
                    <a:cubicBezTo>
                      <a:pt x="20" y="7"/>
                      <a:pt x="29" y="3"/>
                      <a:pt x="39" y="3"/>
                    </a:cubicBezTo>
                    <a:cubicBezTo>
                      <a:pt x="49" y="3"/>
                      <a:pt x="58" y="7"/>
                      <a:pt x="65" y="14"/>
                    </a:cubicBezTo>
                    <a:cubicBezTo>
                      <a:pt x="71" y="20"/>
                      <a:pt x="75" y="29"/>
                      <a:pt x="75" y="39"/>
                    </a:cubicBezTo>
                    <a:cubicBezTo>
                      <a:pt x="75" y="43"/>
                      <a:pt x="74" y="47"/>
                      <a:pt x="73" y="50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8" y="47"/>
                      <a:pt x="78" y="43"/>
                      <a:pt x="78" y="39"/>
                    </a:cubicBezTo>
                    <a:cubicBezTo>
                      <a:pt x="78" y="17"/>
                      <a:pt x="61" y="0"/>
                      <a:pt x="3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58"/>
              <p:cNvSpPr>
                <a:spLocks/>
              </p:cNvSpPr>
              <p:nvPr/>
            </p:nvSpPr>
            <p:spPr bwMode="auto">
              <a:xfrm>
                <a:off x="9779000" y="3379788"/>
                <a:ext cx="19050" cy="14287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3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59"/>
              <p:cNvSpPr>
                <a:spLocks/>
              </p:cNvSpPr>
              <p:nvPr/>
            </p:nvSpPr>
            <p:spPr bwMode="auto">
              <a:xfrm>
                <a:off x="9586913" y="3270250"/>
                <a:ext cx="136525" cy="123825"/>
              </a:xfrm>
              <a:custGeom>
                <a:avLst/>
                <a:gdLst>
                  <a:gd name="T0" fmla="*/ 18 w 36"/>
                  <a:gd name="T1" fmla="*/ 0 h 33"/>
                  <a:gd name="T2" fmla="*/ 6 w 36"/>
                  <a:gd name="T3" fmla="*/ 6 h 33"/>
                  <a:gd name="T4" fmla="*/ 0 w 36"/>
                  <a:gd name="T5" fmla="*/ 18 h 33"/>
                  <a:gd name="T6" fmla="*/ 6 w 36"/>
                  <a:gd name="T7" fmla="*/ 31 h 33"/>
                  <a:gd name="T8" fmla="*/ 9 w 36"/>
                  <a:gd name="T9" fmla="*/ 33 h 33"/>
                  <a:gd name="T10" fmla="*/ 25 w 36"/>
                  <a:gd name="T11" fmla="*/ 33 h 33"/>
                  <a:gd name="T12" fmla="*/ 25 w 36"/>
                  <a:gd name="T13" fmla="*/ 29 h 33"/>
                  <a:gd name="T14" fmla="*/ 32 w 36"/>
                  <a:gd name="T15" fmla="*/ 29 h 33"/>
                  <a:gd name="T16" fmla="*/ 36 w 36"/>
                  <a:gd name="T17" fmla="*/ 18 h 33"/>
                  <a:gd name="T18" fmla="*/ 31 w 36"/>
                  <a:gd name="T19" fmla="*/ 6 h 33"/>
                  <a:gd name="T20" fmla="*/ 18 w 3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3" y="0"/>
                      <a:pt x="9" y="2"/>
                      <a:pt x="6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7"/>
                      <a:pt x="6" y="31"/>
                    </a:cubicBezTo>
                    <a:cubicBezTo>
                      <a:pt x="7" y="32"/>
                      <a:pt x="8" y="33"/>
                      <a:pt x="9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2"/>
                      <a:pt x="25" y="31"/>
                      <a:pt x="25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4" y="26"/>
                      <a:pt x="36" y="22"/>
                      <a:pt x="36" y="18"/>
                    </a:cubicBezTo>
                    <a:cubicBezTo>
                      <a:pt x="36" y="13"/>
                      <a:pt x="34" y="9"/>
                      <a:pt x="31" y="6"/>
                    </a:cubicBezTo>
                    <a:cubicBezTo>
                      <a:pt x="27" y="2"/>
                      <a:pt x="23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"/>
              <p:cNvSpPr>
                <a:spLocks/>
              </p:cNvSpPr>
              <p:nvPr/>
            </p:nvSpPr>
            <p:spPr bwMode="auto">
              <a:xfrm>
                <a:off x="9680575" y="3379788"/>
                <a:ext cx="26987" cy="14287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0 h 4"/>
                  <a:gd name="T4" fmla="*/ 0 w 7"/>
                  <a:gd name="T5" fmla="*/ 4 h 4"/>
                  <a:gd name="T6" fmla="*/ 2 w 7"/>
                  <a:gd name="T7" fmla="*/ 4 h 4"/>
                  <a:gd name="T8" fmla="*/ 6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1"/>
                      <a:pt x="6" y="1"/>
                      <a:pt x="7" y="0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1"/>
              <p:cNvSpPr>
                <a:spLocks/>
              </p:cNvSpPr>
              <p:nvPr/>
            </p:nvSpPr>
            <p:spPr bwMode="auto">
              <a:xfrm>
                <a:off x="9575800" y="3259138"/>
                <a:ext cx="158750" cy="134937"/>
              </a:xfrm>
              <a:custGeom>
                <a:avLst/>
                <a:gdLst>
                  <a:gd name="T0" fmla="*/ 21 w 42"/>
                  <a:gd name="T1" fmla="*/ 0 h 36"/>
                  <a:gd name="T2" fmla="*/ 0 w 42"/>
                  <a:gd name="T3" fmla="*/ 21 h 36"/>
                  <a:gd name="T4" fmla="*/ 6 w 42"/>
                  <a:gd name="T5" fmla="*/ 36 h 36"/>
                  <a:gd name="T6" fmla="*/ 12 w 42"/>
                  <a:gd name="T7" fmla="*/ 36 h 36"/>
                  <a:gd name="T8" fmla="*/ 9 w 42"/>
                  <a:gd name="T9" fmla="*/ 34 h 36"/>
                  <a:gd name="T10" fmla="*/ 3 w 42"/>
                  <a:gd name="T11" fmla="*/ 21 h 36"/>
                  <a:gd name="T12" fmla="*/ 9 w 42"/>
                  <a:gd name="T13" fmla="*/ 9 h 36"/>
                  <a:gd name="T14" fmla="*/ 21 w 42"/>
                  <a:gd name="T15" fmla="*/ 3 h 36"/>
                  <a:gd name="T16" fmla="*/ 34 w 42"/>
                  <a:gd name="T17" fmla="*/ 9 h 36"/>
                  <a:gd name="T18" fmla="*/ 39 w 42"/>
                  <a:gd name="T19" fmla="*/ 21 h 36"/>
                  <a:gd name="T20" fmla="*/ 35 w 42"/>
                  <a:gd name="T21" fmla="*/ 32 h 36"/>
                  <a:gd name="T22" fmla="*/ 39 w 42"/>
                  <a:gd name="T23" fmla="*/ 32 h 36"/>
                  <a:gd name="T24" fmla="*/ 42 w 42"/>
                  <a:gd name="T25" fmla="*/ 21 h 36"/>
                  <a:gd name="T26" fmla="*/ 21 w 42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6">
                    <a:moveTo>
                      <a:pt x="21" y="0"/>
                    </a:moveTo>
                    <a:cubicBezTo>
                      <a:pt x="9" y="0"/>
                      <a:pt x="0" y="10"/>
                      <a:pt x="0" y="21"/>
                    </a:cubicBezTo>
                    <a:cubicBezTo>
                      <a:pt x="0" y="27"/>
                      <a:pt x="2" y="32"/>
                      <a:pt x="6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6"/>
                      <a:pt x="10" y="35"/>
                      <a:pt x="9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9" y="9"/>
                    </a:cubicBezTo>
                    <a:cubicBezTo>
                      <a:pt x="12" y="5"/>
                      <a:pt x="16" y="3"/>
                      <a:pt x="21" y="3"/>
                    </a:cubicBezTo>
                    <a:cubicBezTo>
                      <a:pt x="26" y="3"/>
                      <a:pt x="30" y="5"/>
                      <a:pt x="34" y="9"/>
                    </a:cubicBezTo>
                    <a:cubicBezTo>
                      <a:pt x="37" y="12"/>
                      <a:pt x="39" y="16"/>
                      <a:pt x="39" y="21"/>
                    </a:cubicBezTo>
                    <a:cubicBezTo>
                      <a:pt x="39" y="25"/>
                      <a:pt x="37" y="29"/>
                      <a:pt x="35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1" y="29"/>
                      <a:pt x="42" y="25"/>
                      <a:pt x="42" y="21"/>
                    </a:cubicBezTo>
                    <a:cubicBezTo>
                      <a:pt x="42" y="10"/>
                      <a:pt x="33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2"/>
              <p:cNvSpPr>
                <a:spLocks/>
              </p:cNvSpPr>
              <p:nvPr/>
            </p:nvSpPr>
            <p:spPr bwMode="auto">
              <a:xfrm>
                <a:off x="9688513" y="3379788"/>
                <a:ext cx="34925" cy="14287"/>
              </a:xfrm>
              <a:custGeom>
                <a:avLst/>
                <a:gdLst>
                  <a:gd name="T0" fmla="*/ 9 w 9"/>
                  <a:gd name="T1" fmla="*/ 0 h 4"/>
                  <a:gd name="T2" fmla="*/ 5 w 9"/>
                  <a:gd name="T3" fmla="*/ 0 h 4"/>
                  <a:gd name="T4" fmla="*/ 4 w 9"/>
                  <a:gd name="T5" fmla="*/ 2 h 4"/>
                  <a:gd name="T6" fmla="*/ 0 w 9"/>
                  <a:gd name="T7" fmla="*/ 4 h 4"/>
                  <a:gd name="T8" fmla="*/ 6 w 9"/>
                  <a:gd name="T9" fmla="*/ 4 h 4"/>
                  <a:gd name="T10" fmla="*/ 9 w 9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1" y="4"/>
                      <a:pt x="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9" y="0"/>
                    </a:cubicBezTo>
                  </a:path>
                </a:pathLst>
              </a:custGeom>
              <a:solidFill>
                <a:srgbClr val="A90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3"/>
              <p:cNvSpPr>
                <a:spLocks/>
              </p:cNvSpPr>
              <p:nvPr/>
            </p:nvSpPr>
            <p:spPr bwMode="auto">
              <a:xfrm>
                <a:off x="9474200" y="2071688"/>
                <a:ext cx="557212" cy="706437"/>
              </a:xfrm>
              <a:custGeom>
                <a:avLst/>
                <a:gdLst>
                  <a:gd name="T0" fmla="*/ 55 w 148"/>
                  <a:gd name="T1" fmla="*/ 0 h 188"/>
                  <a:gd name="T2" fmla="*/ 1 w 148"/>
                  <a:gd name="T3" fmla="*/ 0 h 188"/>
                  <a:gd name="T4" fmla="*/ 0 w 148"/>
                  <a:gd name="T5" fmla="*/ 1 h 188"/>
                  <a:gd name="T6" fmla="*/ 3 w 148"/>
                  <a:gd name="T7" fmla="*/ 20 h 188"/>
                  <a:gd name="T8" fmla="*/ 48 w 148"/>
                  <a:gd name="T9" fmla="*/ 6 h 188"/>
                  <a:gd name="T10" fmla="*/ 130 w 148"/>
                  <a:gd name="T11" fmla="*/ 88 h 188"/>
                  <a:gd name="T12" fmla="*/ 48 w 148"/>
                  <a:gd name="T13" fmla="*/ 170 h 188"/>
                  <a:gd name="T14" fmla="*/ 48 w 148"/>
                  <a:gd name="T15" fmla="*/ 170 h 188"/>
                  <a:gd name="T16" fmla="*/ 2 w 148"/>
                  <a:gd name="T17" fmla="*/ 156 h 188"/>
                  <a:gd name="T18" fmla="*/ 6 w 148"/>
                  <a:gd name="T19" fmla="*/ 176 h 188"/>
                  <a:gd name="T20" fmla="*/ 5 w 148"/>
                  <a:gd name="T21" fmla="*/ 178 h 188"/>
                  <a:gd name="T22" fmla="*/ 48 w 148"/>
                  <a:gd name="T23" fmla="*/ 188 h 188"/>
                  <a:gd name="T24" fmla="*/ 48 w 148"/>
                  <a:gd name="T25" fmla="*/ 188 h 188"/>
                  <a:gd name="T26" fmla="*/ 118 w 148"/>
                  <a:gd name="T27" fmla="*/ 158 h 188"/>
                  <a:gd name="T28" fmla="*/ 148 w 148"/>
                  <a:gd name="T29" fmla="*/ 88 h 188"/>
                  <a:gd name="T30" fmla="*/ 118 w 148"/>
                  <a:gd name="T31" fmla="*/ 18 h 188"/>
                  <a:gd name="T32" fmla="*/ 103 w 148"/>
                  <a:gd name="T33" fmla="*/ 5 h 188"/>
                  <a:gd name="T34" fmla="*/ 55 w 148"/>
                  <a:gd name="T35" fmla="*/ 5 h 188"/>
                  <a:gd name="T36" fmla="*/ 55 w 148"/>
                  <a:gd name="T37" fmla="*/ 5 h 188"/>
                  <a:gd name="T38" fmla="*/ 55 w 148"/>
                  <a:gd name="T39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8" h="188">
                    <a:moveTo>
                      <a:pt x="5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6" y="11"/>
                      <a:pt x="31" y="6"/>
                      <a:pt x="48" y="6"/>
                    </a:cubicBezTo>
                    <a:cubicBezTo>
                      <a:pt x="93" y="6"/>
                      <a:pt x="130" y="43"/>
                      <a:pt x="130" y="88"/>
                    </a:cubicBezTo>
                    <a:cubicBezTo>
                      <a:pt x="130" y="133"/>
                      <a:pt x="93" y="170"/>
                      <a:pt x="48" y="170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31" y="170"/>
                      <a:pt x="15" y="165"/>
                      <a:pt x="2" y="156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5" y="178"/>
                      <a:pt x="5" y="178"/>
                      <a:pt x="5" y="178"/>
                    </a:cubicBezTo>
                    <a:cubicBezTo>
                      <a:pt x="18" y="184"/>
                      <a:pt x="33" y="188"/>
                      <a:pt x="48" y="188"/>
                    </a:cubicBezTo>
                    <a:cubicBezTo>
                      <a:pt x="48" y="188"/>
                      <a:pt x="48" y="188"/>
                      <a:pt x="48" y="188"/>
                    </a:cubicBezTo>
                    <a:cubicBezTo>
                      <a:pt x="76" y="188"/>
                      <a:pt x="100" y="176"/>
                      <a:pt x="118" y="158"/>
                    </a:cubicBezTo>
                    <a:cubicBezTo>
                      <a:pt x="136" y="140"/>
                      <a:pt x="148" y="116"/>
                      <a:pt x="148" y="88"/>
                    </a:cubicBezTo>
                    <a:cubicBezTo>
                      <a:pt x="148" y="61"/>
                      <a:pt x="136" y="36"/>
                      <a:pt x="118" y="18"/>
                    </a:cubicBezTo>
                    <a:cubicBezTo>
                      <a:pt x="114" y="13"/>
                      <a:pt x="108" y="9"/>
                      <a:pt x="103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3"/>
                      <a:pt x="55" y="2"/>
                      <a:pt x="55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4"/>
              <p:cNvSpPr>
                <a:spLocks/>
              </p:cNvSpPr>
              <p:nvPr/>
            </p:nvSpPr>
            <p:spPr bwMode="auto">
              <a:xfrm>
                <a:off x="9680575" y="2071688"/>
                <a:ext cx="180975" cy="19050"/>
              </a:xfrm>
              <a:custGeom>
                <a:avLst/>
                <a:gdLst>
                  <a:gd name="T0" fmla="*/ 40 w 48"/>
                  <a:gd name="T1" fmla="*/ 0 h 5"/>
                  <a:gd name="T2" fmla="*/ 0 w 48"/>
                  <a:gd name="T3" fmla="*/ 0 h 5"/>
                  <a:gd name="T4" fmla="*/ 0 w 48"/>
                  <a:gd name="T5" fmla="*/ 5 h 5"/>
                  <a:gd name="T6" fmla="*/ 0 w 48"/>
                  <a:gd name="T7" fmla="*/ 5 h 5"/>
                  <a:gd name="T8" fmla="*/ 48 w 48"/>
                  <a:gd name="T9" fmla="*/ 5 h 5"/>
                  <a:gd name="T10" fmla="*/ 4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4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5" y="3"/>
                      <a:pt x="43" y="2"/>
                      <a:pt x="40" y="0"/>
                    </a:cubicBezTo>
                  </a:path>
                </a:pathLst>
              </a:custGeom>
              <a:solidFill>
                <a:srgbClr val="A90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65"/>
              <p:cNvSpPr>
                <a:spLocks/>
              </p:cNvSpPr>
              <p:nvPr/>
            </p:nvSpPr>
            <p:spPr bwMode="auto">
              <a:xfrm>
                <a:off x="9474200" y="2071688"/>
                <a:ext cx="4762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66"/>
              <p:cNvSpPr>
                <a:spLocks/>
              </p:cNvSpPr>
              <p:nvPr/>
            </p:nvSpPr>
            <p:spPr bwMode="auto">
              <a:xfrm>
                <a:off x="9831388" y="2071688"/>
                <a:ext cx="52387" cy="19050"/>
              </a:xfrm>
              <a:custGeom>
                <a:avLst/>
                <a:gdLst>
                  <a:gd name="T0" fmla="*/ 7 w 14"/>
                  <a:gd name="T1" fmla="*/ 0 h 5"/>
                  <a:gd name="T2" fmla="*/ 0 w 14"/>
                  <a:gd name="T3" fmla="*/ 0 h 5"/>
                  <a:gd name="T4" fmla="*/ 8 w 14"/>
                  <a:gd name="T5" fmla="*/ 5 h 5"/>
                  <a:gd name="T6" fmla="*/ 14 w 14"/>
                  <a:gd name="T7" fmla="*/ 5 h 5"/>
                  <a:gd name="T8" fmla="*/ 7 w 1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8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3"/>
                      <a:pt x="9" y="2"/>
                      <a:pt x="7" y="0"/>
                    </a:cubicBezTo>
                  </a:path>
                </a:pathLst>
              </a:cu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67"/>
              <p:cNvSpPr>
                <a:spLocks/>
              </p:cNvSpPr>
              <p:nvPr/>
            </p:nvSpPr>
            <p:spPr bwMode="auto">
              <a:xfrm>
                <a:off x="9493250" y="2090738"/>
                <a:ext cx="549275" cy="698500"/>
              </a:xfrm>
              <a:custGeom>
                <a:avLst/>
                <a:gdLst>
                  <a:gd name="T0" fmla="*/ 104 w 146"/>
                  <a:gd name="T1" fmla="*/ 0 h 186"/>
                  <a:gd name="T2" fmla="*/ 98 w 146"/>
                  <a:gd name="T3" fmla="*/ 0 h 186"/>
                  <a:gd name="T4" fmla="*/ 113 w 146"/>
                  <a:gd name="T5" fmla="*/ 13 h 186"/>
                  <a:gd name="T6" fmla="*/ 143 w 146"/>
                  <a:gd name="T7" fmla="*/ 83 h 186"/>
                  <a:gd name="T8" fmla="*/ 113 w 146"/>
                  <a:gd name="T9" fmla="*/ 153 h 186"/>
                  <a:gd name="T10" fmla="*/ 43 w 146"/>
                  <a:gd name="T11" fmla="*/ 183 h 186"/>
                  <a:gd name="T12" fmla="*/ 43 w 146"/>
                  <a:gd name="T13" fmla="*/ 183 h 186"/>
                  <a:gd name="T14" fmla="*/ 0 w 146"/>
                  <a:gd name="T15" fmla="*/ 173 h 186"/>
                  <a:gd name="T16" fmla="*/ 0 w 146"/>
                  <a:gd name="T17" fmla="*/ 176 h 186"/>
                  <a:gd name="T18" fmla="*/ 16 w 146"/>
                  <a:gd name="T19" fmla="*/ 182 h 186"/>
                  <a:gd name="T20" fmla="*/ 19 w 146"/>
                  <a:gd name="T21" fmla="*/ 183 h 186"/>
                  <a:gd name="T22" fmla="*/ 38 w 146"/>
                  <a:gd name="T23" fmla="*/ 186 h 186"/>
                  <a:gd name="T24" fmla="*/ 42 w 146"/>
                  <a:gd name="T25" fmla="*/ 186 h 186"/>
                  <a:gd name="T26" fmla="*/ 43 w 146"/>
                  <a:gd name="T27" fmla="*/ 186 h 186"/>
                  <a:gd name="T28" fmla="*/ 43 w 146"/>
                  <a:gd name="T29" fmla="*/ 186 h 186"/>
                  <a:gd name="T30" fmla="*/ 64 w 146"/>
                  <a:gd name="T31" fmla="*/ 184 h 186"/>
                  <a:gd name="T32" fmla="*/ 72 w 146"/>
                  <a:gd name="T33" fmla="*/ 182 h 186"/>
                  <a:gd name="T34" fmla="*/ 86 w 146"/>
                  <a:gd name="T35" fmla="*/ 177 h 186"/>
                  <a:gd name="T36" fmla="*/ 93 w 146"/>
                  <a:gd name="T37" fmla="*/ 173 h 186"/>
                  <a:gd name="T38" fmla="*/ 112 w 146"/>
                  <a:gd name="T39" fmla="*/ 160 h 186"/>
                  <a:gd name="T40" fmla="*/ 114 w 146"/>
                  <a:gd name="T41" fmla="*/ 157 h 186"/>
                  <a:gd name="T42" fmla="*/ 127 w 146"/>
                  <a:gd name="T43" fmla="*/ 142 h 186"/>
                  <a:gd name="T44" fmla="*/ 129 w 146"/>
                  <a:gd name="T45" fmla="*/ 140 h 186"/>
                  <a:gd name="T46" fmla="*/ 138 w 146"/>
                  <a:gd name="T47" fmla="*/ 124 h 186"/>
                  <a:gd name="T48" fmla="*/ 139 w 146"/>
                  <a:gd name="T49" fmla="*/ 121 h 186"/>
                  <a:gd name="T50" fmla="*/ 139 w 146"/>
                  <a:gd name="T51" fmla="*/ 119 h 186"/>
                  <a:gd name="T52" fmla="*/ 144 w 146"/>
                  <a:gd name="T53" fmla="*/ 104 h 186"/>
                  <a:gd name="T54" fmla="*/ 145 w 146"/>
                  <a:gd name="T55" fmla="*/ 100 h 186"/>
                  <a:gd name="T56" fmla="*/ 146 w 146"/>
                  <a:gd name="T57" fmla="*/ 83 h 186"/>
                  <a:gd name="T58" fmla="*/ 145 w 146"/>
                  <a:gd name="T59" fmla="*/ 66 h 186"/>
                  <a:gd name="T60" fmla="*/ 144 w 146"/>
                  <a:gd name="T61" fmla="*/ 62 h 186"/>
                  <a:gd name="T62" fmla="*/ 139 w 146"/>
                  <a:gd name="T63" fmla="*/ 47 h 186"/>
                  <a:gd name="T64" fmla="*/ 139 w 146"/>
                  <a:gd name="T65" fmla="*/ 45 h 186"/>
                  <a:gd name="T66" fmla="*/ 137 w 146"/>
                  <a:gd name="T67" fmla="*/ 42 h 186"/>
                  <a:gd name="T68" fmla="*/ 129 w 146"/>
                  <a:gd name="T69" fmla="*/ 26 h 186"/>
                  <a:gd name="T70" fmla="*/ 127 w 146"/>
                  <a:gd name="T71" fmla="*/ 24 h 186"/>
                  <a:gd name="T72" fmla="*/ 114 w 146"/>
                  <a:gd name="T73" fmla="*/ 9 h 186"/>
                  <a:gd name="T74" fmla="*/ 111 w 146"/>
                  <a:gd name="T75" fmla="*/ 6 h 186"/>
                  <a:gd name="T76" fmla="*/ 104 w 146"/>
                  <a:gd name="T77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6" h="186">
                    <a:moveTo>
                      <a:pt x="104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103" y="4"/>
                      <a:pt x="109" y="8"/>
                      <a:pt x="113" y="13"/>
                    </a:cubicBezTo>
                    <a:cubicBezTo>
                      <a:pt x="131" y="31"/>
                      <a:pt x="143" y="56"/>
                      <a:pt x="143" y="83"/>
                    </a:cubicBezTo>
                    <a:cubicBezTo>
                      <a:pt x="143" y="111"/>
                      <a:pt x="131" y="135"/>
                      <a:pt x="113" y="153"/>
                    </a:cubicBezTo>
                    <a:cubicBezTo>
                      <a:pt x="95" y="171"/>
                      <a:pt x="71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28" y="183"/>
                      <a:pt x="13" y="179"/>
                      <a:pt x="0" y="173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5" y="179"/>
                      <a:pt x="10" y="181"/>
                      <a:pt x="16" y="182"/>
                    </a:cubicBezTo>
                    <a:cubicBezTo>
                      <a:pt x="17" y="183"/>
                      <a:pt x="18" y="183"/>
                      <a:pt x="19" y="183"/>
                    </a:cubicBezTo>
                    <a:cubicBezTo>
                      <a:pt x="25" y="185"/>
                      <a:pt x="32" y="186"/>
                      <a:pt x="38" y="186"/>
                    </a:cubicBezTo>
                    <a:cubicBezTo>
                      <a:pt x="40" y="186"/>
                      <a:pt x="41" y="186"/>
                      <a:pt x="42" y="186"/>
                    </a:cubicBezTo>
                    <a:cubicBezTo>
                      <a:pt x="42" y="186"/>
                      <a:pt x="43" y="186"/>
                      <a:pt x="43" y="186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50" y="186"/>
                      <a:pt x="57" y="185"/>
                      <a:pt x="64" y="184"/>
                    </a:cubicBezTo>
                    <a:cubicBezTo>
                      <a:pt x="67" y="183"/>
                      <a:pt x="70" y="183"/>
                      <a:pt x="72" y="182"/>
                    </a:cubicBezTo>
                    <a:cubicBezTo>
                      <a:pt x="77" y="180"/>
                      <a:pt x="82" y="179"/>
                      <a:pt x="86" y="177"/>
                    </a:cubicBezTo>
                    <a:cubicBezTo>
                      <a:pt x="89" y="175"/>
                      <a:pt x="91" y="174"/>
                      <a:pt x="93" y="173"/>
                    </a:cubicBezTo>
                    <a:cubicBezTo>
                      <a:pt x="100" y="169"/>
                      <a:pt x="106" y="165"/>
                      <a:pt x="112" y="160"/>
                    </a:cubicBezTo>
                    <a:cubicBezTo>
                      <a:pt x="113" y="159"/>
                      <a:pt x="113" y="158"/>
                      <a:pt x="114" y="157"/>
                    </a:cubicBezTo>
                    <a:cubicBezTo>
                      <a:pt x="119" y="153"/>
                      <a:pt x="123" y="148"/>
                      <a:pt x="127" y="142"/>
                    </a:cubicBezTo>
                    <a:cubicBezTo>
                      <a:pt x="128" y="141"/>
                      <a:pt x="128" y="141"/>
                      <a:pt x="129" y="140"/>
                    </a:cubicBezTo>
                    <a:cubicBezTo>
                      <a:pt x="132" y="135"/>
                      <a:pt x="135" y="129"/>
                      <a:pt x="138" y="124"/>
                    </a:cubicBezTo>
                    <a:cubicBezTo>
                      <a:pt x="138" y="123"/>
                      <a:pt x="138" y="122"/>
                      <a:pt x="139" y="121"/>
                    </a:cubicBezTo>
                    <a:cubicBezTo>
                      <a:pt x="139" y="120"/>
                      <a:pt x="139" y="120"/>
                      <a:pt x="139" y="119"/>
                    </a:cubicBezTo>
                    <a:cubicBezTo>
                      <a:pt x="141" y="114"/>
                      <a:pt x="143" y="109"/>
                      <a:pt x="144" y="104"/>
                    </a:cubicBezTo>
                    <a:cubicBezTo>
                      <a:pt x="144" y="103"/>
                      <a:pt x="144" y="101"/>
                      <a:pt x="145" y="100"/>
                    </a:cubicBezTo>
                    <a:cubicBezTo>
                      <a:pt x="145" y="95"/>
                      <a:pt x="146" y="89"/>
                      <a:pt x="146" y="83"/>
                    </a:cubicBezTo>
                    <a:cubicBezTo>
                      <a:pt x="146" y="77"/>
                      <a:pt x="145" y="72"/>
                      <a:pt x="145" y="66"/>
                    </a:cubicBezTo>
                    <a:cubicBezTo>
                      <a:pt x="144" y="65"/>
                      <a:pt x="144" y="64"/>
                      <a:pt x="144" y="62"/>
                    </a:cubicBezTo>
                    <a:cubicBezTo>
                      <a:pt x="143" y="57"/>
                      <a:pt x="141" y="52"/>
                      <a:pt x="139" y="47"/>
                    </a:cubicBezTo>
                    <a:cubicBezTo>
                      <a:pt x="139" y="46"/>
                      <a:pt x="139" y="46"/>
                      <a:pt x="139" y="45"/>
                    </a:cubicBezTo>
                    <a:cubicBezTo>
                      <a:pt x="138" y="44"/>
                      <a:pt x="138" y="43"/>
                      <a:pt x="137" y="42"/>
                    </a:cubicBezTo>
                    <a:cubicBezTo>
                      <a:pt x="135" y="37"/>
                      <a:pt x="132" y="31"/>
                      <a:pt x="129" y="26"/>
                    </a:cubicBezTo>
                    <a:cubicBezTo>
                      <a:pt x="128" y="25"/>
                      <a:pt x="128" y="24"/>
                      <a:pt x="127" y="24"/>
                    </a:cubicBezTo>
                    <a:cubicBezTo>
                      <a:pt x="123" y="18"/>
                      <a:pt x="119" y="13"/>
                      <a:pt x="114" y="9"/>
                    </a:cubicBezTo>
                    <a:cubicBezTo>
                      <a:pt x="113" y="8"/>
                      <a:pt x="112" y="7"/>
                      <a:pt x="111" y="6"/>
                    </a:cubicBezTo>
                    <a:cubicBezTo>
                      <a:pt x="109" y="4"/>
                      <a:pt x="106" y="2"/>
                      <a:pt x="104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68"/>
              <p:cNvSpPr>
                <a:spLocks/>
              </p:cNvSpPr>
              <p:nvPr/>
            </p:nvSpPr>
            <p:spPr bwMode="auto">
              <a:xfrm>
                <a:off x="9474200" y="2108200"/>
                <a:ext cx="474662" cy="587375"/>
              </a:xfrm>
              <a:custGeom>
                <a:avLst/>
                <a:gdLst>
                  <a:gd name="T0" fmla="*/ 48 w 126"/>
                  <a:gd name="T1" fmla="*/ 0 h 156"/>
                  <a:gd name="T2" fmla="*/ 3 w 126"/>
                  <a:gd name="T3" fmla="*/ 14 h 156"/>
                  <a:gd name="T4" fmla="*/ 6 w 126"/>
                  <a:gd name="T5" fmla="*/ 25 h 156"/>
                  <a:gd name="T6" fmla="*/ 3 w 126"/>
                  <a:gd name="T7" fmla="*/ 39 h 156"/>
                  <a:gd name="T8" fmla="*/ 48 w 126"/>
                  <a:gd name="T9" fmla="*/ 19 h 156"/>
                  <a:gd name="T10" fmla="*/ 107 w 126"/>
                  <a:gd name="T11" fmla="*/ 78 h 156"/>
                  <a:gd name="T12" fmla="*/ 48 w 126"/>
                  <a:gd name="T13" fmla="*/ 137 h 156"/>
                  <a:gd name="T14" fmla="*/ 48 w 126"/>
                  <a:gd name="T15" fmla="*/ 137 h 156"/>
                  <a:gd name="T16" fmla="*/ 2 w 126"/>
                  <a:gd name="T17" fmla="*/ 116 h 156"/>
                  <a:gd name="T18" fmla="*/ 0 w 126"/>
                  <a:gd name="T19" fmla="*/ 131 h 156"/>
                  <a:gd name="T20" fmla="*/ 1 w 126"/>
                  <a:gd name="T21" fmla="*/ 141 h 156"/>
                  <a:gd name="T22" fmla="*/ 48 w 126"/>
                  <a:gd name="T23" fmla="*/ 156 h 156"/>
                  <a:gd name="T24" fmla="*/ 48 w 126"/>
                  <a:gd name="T25" fmla="*/ 156 h 156"/>
                  <a:gd name="T26" fmla="*/ 103 w 126"/>
                  <a:gd name="T27" fmla="*/ 133 h 156"/>
                  <a:gd name="T28" fmla="*/ 126 w 126"/>
                  <a:gd name="T29" fmla="*/ 78 h 156"/>
                  <a:gd name="T30" fmla="*/ 103 w 126"/>
                  <a:gd name="T31" fmla="*/ 23 h 156"/>
                  <a:gd name="T32" fmla="*/ 48 w 126"/>
                  <a:gd name="T3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156">
                    <a:moveTo>
                      <a:pt x="48" y="0"/>
                    </a:moveTo>
                    <a:cubicBezTo>
                      <a:pt x="31" y="0"/>
                      <a:pt x="16" y="5"/>
                      <a:pt x="3" y="1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14" y="27"/>
                      <a:pt x="30" y="19"/>
                      <a:pt x="48" y="19"/>
                    </a:cubicBezTo>
                    <a:cubicBezTo>
                      <a:pt x="81" y="19"/>
                      <a:pt x="107" y="45"/>
                      <a:pt x="107" y="78"/>
                    </a:cubicBezTo>
                    <a:cubicBezTo>
                      <a:pt x="107" y="111"/>
                      <a:pt x="81" y="137"/>
                      <a:pt x="48" y="137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30" y="137"/>
                      <a:pt x="13" y="129"/>
                      <a:pt x="2" y="116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14" y="151"/>
                      <a:pt x="30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70" y="156"/>
                      <a:pt x="89" y="148"/>
                      <a:pt x="103" y="133"/>
                    </a:cubicBezTo>
                    <a:cubicBezTo>
                      <a:pt x="118" y="119"/>
                      <a:pt x="126" y="100"/>
                      <a:pt x="126" y="78"/>
                    </a:cubicBezTo>
                    <a:cubicBezTo>
                      <a:pt x="126" y="56"/>
                      <a:pt x="118" y="37"/>
                      <a:pt x="103" y="23"/>
                    </a:cubicBezTo>
                    <a:cubicBezTo>
                      <a:pt x="89" y="8"/>
                      <a:pt x="70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69"/>
              <p:cNvSpPr>
                <a:spLocks/>
              </p:cNvSpPr>
              <p:nvPr/>
            </p:nvSpPr>
            <p:spPr bwMode="auto">
              <a:xfrm>
                <a:off x="9478963" y="2093913"/>
                <a:ext cx="484187" cy="615950"/>
              </a:xfrm>
              <a:custGeom>
                <a:avLst/>
                <a:gdLst>
                  <a:gd name="T0" fmla="*/ 47 w 129"/>
                  <a:gd name="T1" fmla="*/ 0 h 164"/>
                  <a:gd name="T2" fmla="*/ 2 w 129"/>
                  <a:gd name="T3" fmla="*/ 14 h 164"/>
                  <a:gd name="T4" fmla="*/ 2 w 129"/>
                  <a:gd name="T5" fmla="*/ 18 h 164"/>
                  <a:gd name="T6" fmla="*/ 47 w 129"/>
                  <a:gd name="T7" fmla="*/ 4 h 164"/>
                  <a:gd name="T8" fmla="*/ 102 w 129"/>
                  <a:gd name="T9" fmla="*/ 27 h 164"/>
                  <a:gd name="T10" fmla="*/ 125 w 129"/>
                  <a:gd name="T11" fmla="*/ 82 h 164"/>
                  <a:gd name="T12" fmla="*/ 102 w 129"/>
                  <a:gd name="T13" fmla="*/ 137 h 164"/>
                  <a:gd name="T14" fmla="*/ 47 w 129"/>
                  <a:gd name="T15" fmla="*/ 160 h 164"/>
                  <a:gd name="T16" fmla="*/ 47 w 129"/>
                  <a:gd name="T17" fmla="*/ 160 h 164"/>
                  <a:gd name="T18" fmla="*/ 0 w 129"/>
                  <a:gd name="T19" fmla="*/ 145 h 164"/>
                  <a:gd name="T20" fmla="*/ 1 w 129"/>
                  <a:gd name="T21" fmla="*/ 150 h 164"/>
                  <a:gd name="T22" fmla="*/ 47 w 129"/>
                  <a:gd name="T23" fmla="*/ 164 h 164"/>
                  <a:gd name="T24" fmla="*/ 47 w 129"/>
                  <a:gd name="T25" fmla="*/ 164 h 164"/>
                  <a:gd name="T26" fmla="*/ 129 w 129"/>
                  <a:gd name="T27" fmla="*/ 82 h 164"/>
                  <a:gd name="T28" fmla="*/ 47 w 129"/>
                  <a:gd name="T2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164">
                    <a:moveTo>
                      <a:pt x="47" y="0"/>
                    </a:moveTo>
                    <a:cubicBezTo>
                      <a:pt x="30" y="0"/>
                      <a:pt x="15" y="5"/>
                      <a:pt x="2" y="1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5" y="9"/>
                      <a:pt x="30" y="4"/>
                      <a:pt x="47" y="4"/>
                    </a:cubicBezTo>
                    <a:cubicBezTo>
                      <a:pt x="69" y="4"/>
                      <a:pt x="88" y="12"/>
                      <a:pt x="102" y="27"/>
                    </a:cubicBezTo>
                    <a:cubicBezTo>
                      <a:pt x="117" y="41"/>
                      <a:pt x="125" y="60"/>
                      <a:pt x="125" y="82"/>
                    </a:cubicBezTo>
                    <a:cubicBezTo>
                      <a:pt x="125" y="104"/>
                      <a:pt x="117" y="123"/>
                      <a:pt x="102" y="137"/>
                    </a:cubicBezTo>
                    <a:cubicBezTo>
                      <a:pt x="88" y="152"/>
                      <a:pt x="69" y="160"/>
                      <a:pt x="47" y="160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29" y="160"/>
                      <a:pt x="13" y="155"/>
                      <a:pt x="0" y="145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14" y="159"/>
                      <a:pt x="30" y="164"/>
                      <a:pt x="47" y="164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92" y="164"/>
                      <a:pt x="129" y="127"/>
                      <a:pt x="129" y="82"/>
                    </a:cubicBezTo>
                    <a:cubicBezTo>
                      <a:pt x="129" y="37"/>
                      <a:pt x="92" y="0"/>
                      <a:pt x="47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70"/>
              <p:cNvSpPr>
                <a:spLocks noEditPoints="1"/>
              </p:cNvSpPr>
              <p:nvPr/>
            </p:nvSpPr>
            <p:spPr bwMode="auto">
              <a:xfrm>
                <a:off x="9474200" y="2190750"/>
                <a:ext cx="392112" cy="422275"/>
              </a:xfrm>
              <a:custGeom>
                <a:avLst/>
                <a:gdLst>
                  <a:gd name="T0" fmla="*/ 48 w 104"/>
                  <a:gd name="T1" fmla="*/ 95 h 112"/>
                  <a:gd name="T2" fmla="*/ 9 w 104"/>
                  <a:gd name="T3" fmla="*/ 56 h 112"/>
                  <a:gd name="T4" fmla="*/ 48 w 104"/>
                  <a:gd name="T5" fmla="*/ 17 h 112"/>
                  <a:gd name="T6" fmla="*/ 87 w 104"/>
                  <a:gd name="T7" fmla="*/ 56 h 112"/>
                  <a:gd name="T8" fmla="*/ 48 w 104"/>
                  <a:gd name="T9" fmla="*/ 95 h 112"/>
                  <a:gd name="T10" fmla="*/ 48 w 104"/>
                  <a:gd name="T11" fmla="*/ 95 h 112"/>
                  <a:gd name="T12" fmla="*/ 48 w 104"/>
                  <a:gd name="T13" fmla="*/ 0 h 112"/>
                  <a:gd name="T14" fmla="*/ 8 w 104"/>
                  <a:gd name="T15" fmla="*/ 16 h 112"/>
                  <a:gd name="T16" fmla="*/ 2 w 104"/>
                  <a:gd name="T17" fmla="*/ 24 h 112"/>
                  <a:gd name="T18" fmla="*/ 0 w 104"/>
                  <a:gd name="T19" fmla="*/ 39 h 112"/>
                  <a:gd name="T20" fmla="*/ 6 w 104"/>
                  <a:gd name="T21" fmla="*/ 74 h 112"/>
                  <a:gd name="T22" fmla="*/ 3 w 104"/>
                  <a:gd name="T23" fmla="*/ 89 h 112"/>
                  <a:gd name="T24" fmla="*/ 8 w 104"/>
                  <a:gd name="T25" fmla="*/ 96 h 112"/>
                  <a:gd name="T26" fmla="*/ 48 w 104"/>
                  <a:gd name="T27" fmla="*/ 112 h 112"/>
                  <a:gd name="T28" fmla="*/ 48 w 104"/>
                  <a:gd name="T29" fmla="*/ 112 h 112"/>
                  <a:gd name="T30" fmla="*/ 88 w 104"/>
                  <a:gd name="T31" fmla="*/ 96 h 112"/>
                  <a:gd name="T32" fmla="*/ 104 w 104"/>
                  <a:gd name="T33" fmla="*/ 56 h 112"/>
                  <a:gd name="T34" fmla="*/ 88 w 104"/>
                  <a:gd name="T35" fmla="*/ 16 h 112"/>
                  <a:gd name="T36" fmla="*/ 48 w 104"/>
                  <a:gd name="T37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12">
                    <a:moveTo>
                      <a:pt x="48" y="95"/>
                    </a:moveTo>
                    <a:cubicBezTo>
                      <a:pt x="26" y="95"/>
                      <a:pt x="9" y="78"/>
                      <a:pt x="9" y="56"/>
                    </a:cubicBezTo>
                    <a:cubicBezTo>
                      <a:pt x="9" y="34"/>
                      <a:pt x="26" y="17"/>
                      <a:pt x="48" y="17"/>
                    </a:cubicBezTo>
                    <a:cubicBezTo>
                      <a:pt x="70" y="17"/>
                      <a:pt x="87" y="34"/>
                      <a:pt x="87" y="56"/>
                    </a:cubicBezTo>
                    <a:cubicBezTo>
                      <a:pt x="87" y="78"/>
                      <a:pt x="70" y="95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moveTo>
                      <a:pt x="48" y="0"/>
                    </a:moveTo>
                    <a:cubicBezTo>
                      <a:pt x="33" y="0"/>
                      <a:pt x="19" y="6"/>
                      <a:pt x="8" y="16"/>
                    </a:cubicBezTo>
                    <a:cubicBezTo>
                      <a:pt x="6" y="19"/>
                      <a:pt x="4" y="21"/>
                      <a:pt x="2" y="2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5" y="92"/>
                      <a:pt x="6" y="94"/>
                      <a:pt x="8" y="96"/>
                    </a:cubicBezTo>
                    <a:cubicBezTo>
                      <a:pt x="19" y="106"/>
                      <a:pt x="33" y="112"/>
                      <a:pt x="48" y="112"/>
                    </a:cubicBezTo>
                    <a:cubicBezTo>
                      <a:pt x="48" y="112"/>
                      <a:pt x="48" y="112"/>
                      <a:pt x="48" y="112"/>
                    </a:cubicBezTo>
                    <a:cubicBezTo>
                      <a:pt x="64" y="112"/>
                      <a:pt x="78" y="106"/>
                      <a:pt x="88" y="96"/>
                    </a:cubicBezTo>
                    <a:cubicBezTo>
                      <a:pt x="98" y="86"/>
                      <a:pt x="104" y="72"/>
                      <a:pt x="104" y="56"/>
                    </a:cubicBezTo>
                    <a:cubicBezTo>
                      <a:pt x="104" y="41"/>
                      <a:pt x="98" y="27"/>
                      <a:pt x="88" y="16"/>
                    </a:cubicBezTo>
                    <a:cubicBezTo>
                      <a:pt x="78" y="6"/>
                      <a:pt x="64" y="0"/>
                      <a:pt x="4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71"/>
              <p:cNvSpPr>
                <a:spLocks/>
              </p:cNvSpPr>
              <p:nvPr/>
            </p:nvSpPr>
            <p:spPr bwMode="auto">
              <a:xfrm>
                <a:off x="9482138" y="2179638"/>
                <a:ext cx="395287" cy="444500"/>
              </a:xfrm>
              <a:custGeom>
                <a:avLst/>
                <a:gdLst>
                  <a:gd name="T0" fmla="*/ 46 w 105"/>
                  <a:gd name="T1" fmla="*/ 0 h 118"/>
                  <a:gd name="T2" fmla="*/ 1 w 105"/>
                  <a:gd name="T3" fmla="*/ 20 h 118"/>
                  <a:gd name="T4" fmla="*/ 0 w 105"/>
                  <a:gd name="T5" fmla="*/ 27 h 118"/>
                  <a:gd name="T6" fmla="*/ 6 w 105"/>
                  <a:gd name="T7" fmla="*/ 19 h 118"/>
                  <a:gd name="T8" fmla="*/ 46 w 105"/>
                  <a:gd name="T9" fmla="*/ 3 h 118"/>
                  <a:gd name="T10" fmla="*/ 86 w 105"/>
                  <a:gd name="T11" fmla="*/ 19 h 118"/>
                  <a:gd name="T12" fmla="*/ 102 w 105"/>
                  <a:gd name="T13" fmla="*/ 59 h 118"/>
                  <a:gd name="T14" fmla="*/ 86 w 105"/>
                  <a:gd name="T15" fmla="*/ 99 h 118"/>
                  <a:gd name="T16" fmla="*/ 46 w 105"/>
                  <a:gd name="T17" fmla="*/ 115 h 118"/>
                  <a:gd name="T18" fmla="*/ 46 w 105"/>
                  <a:gd name="T19" fmla="*/ 115 h 118"/>
                  <a:gd name="T20" fmla="*/ 6 w 105"/>
                  <a:gd name="T21" fmla="*/ 99 h 118"/>
                  <a:gd name="T22" fmla="*/ 1 w 105"/>
                  <a:gd name="T23" fmla="*/ 92 h 118"/>
                  <a:gd name="T24" fmla="*/ 0 w 105"/>
                  <a:gd name="T25" fmla="*/ 97 h 118"/>
                  <a:gd name="T26" fmla="*/ 46 w 105"/>
                  <a:gd name="T27" fmla="*/ 118 h 118"/>
                  <a:gd name="T28" fmla="*/ 46 w 105"/>
                  <a:gd name="T29" fmla="*/ 118 h 118"/>
                  <a:gd name="T30" fmla="*/ 105 w 105"/>
                  <a:gd name="T31" fmla="*/ 59 h 118"/>
                  <a:gd name="T32" fmla="*/ 46 w 105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18">
                    <a:moveTo>
                      <a:pt x="46" y="0"/>
                    </a:moveTo>
                    <a:cubicBezTo>
                      <a:pt x="28" y="0"/>
                      <a:pt x="12" y="8"/>
                      <a:pt x="1" y="2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4"/>
                      <a:pt x="4" y="22"/>
                      <a:pt x="6" y="19"/>
                    </a:cubicBezTo>
                    <a:cubicBezTo>
                      <a:pt x="17" y="9"/>
                      <a:pt x="31" y="3"/>
                      <a:pt x="46" y="3"/>
                    </a:cubicBezTo>
                    <a:cubicBezTo>
                      <a:pt x="62" y="3"/>
                      <a:pt x="76" y="9"/>
                      <a:pt x="86" y="19"/>
                    </a:cubicBezTo>
                    <a:cubicBezTo>
                      <a:pt x="96" y="30"/>
                      <a:pt x="102" y="44"/>
                      <a:pt x="102" y="59"/>
                    </a:cubicBezTo>
                    <a:cubicBezTo>
                      <a:pt x="102" y="75"/>
                      <a:pt x="96" y="89"/>
                      <a:pt x="86" y="99"/>
                    </a:cubicBezTo>
                    <a:cubicBezTo>
                      <a:pt x="76" y="109"/>
                      <a:pt x="62" y="115"/>
                      <a:pt x="46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31" y="115"/>
                      <a:pt x="17" y="109"/>
                      <a:pt x="6" y="99"/>
                    </a:cubicBezTo>
                    <a:cubicBezTo>
                      <a:pt x="4" y="97"/>
                      <a:pt x="3" y="95"/>
                      <a:pt x="1" y="92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1" y="110"/>
                      <a:pt x="28" y="118"/>
                      <a:pt x="46" y="118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79" y="118"/>
                      <a:pt x="105" y="92"/>
                      <a:pt x="105" y="59"/>
                    </a:cubicBezTo>
                    <a:cubicBezTo>
                      <a:pt x="105" y="26"/>
                      <a:pt x="79" y="0"/>
                      <a:pt x="46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72"/>
              <p:cNvSpPr>
                <a:spLocks noEditPoints="1"/>
              </p:cNvSpPr>
              <p:nvPr/>
            </p:nvSpPr>
            <p:spPr bwMode="auto">
              <a:xfrm>
                <a:off x="9520238" y="2266950"/>
                <a:ext cx="269875" cy="269875"/>
              </a:xfrm>
              <a:custGeom>
                <a:avLst/>
                <a:gdLst>
                  <a:gd name="T0" fmla="*/ 36 w 72"/>
                  <a:gd name="T1" fmla="*/ 57 h 72"/>
                  <a:gd name="T2" fmla="*/ 15 w 72"/>
                  <a:gd name="T3" fmla="*/ 36 h 72"/>
                  <a:gd name="T4" fmla="*/ 36 w 72"/>
                  <a:gd name="T5" fmla="*/ 15 h 72"/>
                  <a:gd name="T6" fmla="*/ 57 w 72"/>
                  <a:gd name="T7" fmla="*/ 36 h 72"/>
                  <a:gd name="T8" fmla="*/ 36 w 72"/>
                  <a:gd name="T9" fmla="*/ 57 h 72"/>
                  <a:gd name="T10" fmla="*/ 36 w 72"/>
                  <a:gd name="T11" fmla="*/ 57 h 72"/>
                  <a:gd name="T12" fmla="*/ 36 w 72"/>
                  <a:gd name="T13" fmla="*/ 0 h 72"/>
                  <a:gd name="T14" fmla="*/ 11 w 72"/>
                  <a:gd name="T15" fmla="*/ 11 h 72"/>
                  <a:gd name="T16" fmla="*/ 0 w 72"/>
                  <a:gd name="T17" fmla="*/ 36 h 72"/>
                  <a:gd name="T18" fmla="*/ 11 w 72"/>
                  <a:gd name="T19" fmla="*/ 62 h 72"/>
                  <a:gd name="T20" fmla="*/ 36 w 72"/>
                  <a:gd name="T21" fmla="*/ 72 h 72"/>
                  <a:gd name="T22" fmla="*/ 36 w 72"/>
                  <a:gd name="T23" fmla="*/ 72 h 72"/>
                  <a:gd name="T24" fmla="*/ 62 w 72"/>
                  <a:gd name="T25" fmla="*/ 62 h 72"/>
                  <a:gd name="T26" fmla="*/ 72 w 72"/>
                  <a:gd name="T27" fmla="*/ 36 h 72"/>
                  <a:gd name="T28" fmla="*/ 62 w 72"/>
                  <a:gd name="T29" fmla="*/ 11 h 72"/>
                  <a:gd name="T30" fmla="*/ 36 w 72"/>
                  <a:gd name="T3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72">
                    <a:moveTo>
                      <a:pt x="36" y="57"/>
                    </a:moveTo>
                    <a:cubicBezTo>
                      <a:pt x="24" y="57"/>
                      <a:pt x="15" y="48"/>
                      <a:pt x="15" y="36"/>
                    </a:cubicBezTo>
                    <a:cubicBezTo>
                      <a:pt x="15" y="24"/>
                      <a:pt x="24" y="15"/>
                      <a:pt x="36" y="15"/>
                    </a:cubicBezTo>
                    <a:cubicBezTo>
                      <a:pt x="48" y="15"/>
                      <a:pt x="57" y="24"/>
                      <a:pt x="57" y="36"/>
                    </a:cubicBezTo>
                    <a:cubicBezTo>
                      <a:pt x="57" y="48"/>
                      <a:pt x="48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moveTo>
                      <a:pt x="36" y="0"/>
                    </a:moveTo>
                    <a:cubicBezTo>
                      <a:pt x="26" y="0"/>
                      <a:pt x="17" y="4"/>
                      <a:pt x="11" y="11"/>
                    </a:cubicBezTo>
                    <a:cubicBezTo>
                      <a:pt x="4" y="17"/>
                      <a:pt x="0" y="26"/>
                      <a:pt x="0" y="36"/>
                    </a:cubicBezTo>
                    <a:cubicBezTo>
                      <a:pt x="0" y="46"/>
                      <a:pt x="4" y="55"/>
                      <a:pt x="11" y="62"/>
                    </a:cubicBezTo>
                    <a:cubicBezTo>
                      <a:pt x="17" y="68"/>
                      <a:pt x="2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6" y="72"/>
                      <a:pt x="55" y="68"/>
                      <a:pt x="62" y="62"/>
                    </a:cubicBezTo>
                    <a:cubicBezTo>
                      <a:pt x="68" y="55"/>
                      <a:pt x="72" y="46"/>
                      <a:pt x="72" y="36"/>
                    </a:cubicBezTo>
                    <a:cubicBezTo>
                      <a:pt x="72" y="26"/>
                      <a:pt x="68" y="17"/>
                      <a:pt x="62" y="11"/>
                    </a:cubicBezTo>
                    <a:cubicBezTo>
                      <a:pt x="55" y="4"/>
                      <a:pt x="46" y="0"/>
                      <a:pt x="36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73"/>
              <p:cNvSpPr>
                <a:spLocks noEditPoints="1"/>
              </p:cNvSpPr>
              <p:nvPr/>
            </p:nvSpPr>
            <p:spPr bwMode="auto">
              <a:xfrm>
                <a:off x="9509125" y="2255838"/>
                <a:ext cx="292100" cy="292100"/>
              </a:xfrm>
              <a:custGeom>
                <a:avLst/>
                <a:gdLst>
                  <a:gd name="T0" fmla="*/ 39 w 78"/>
                  <a:gd name="T1" fmla="*/ 75 h 78"/>
                  <a:gd name="T2" fmla="*/ 39 w 78"/>
                  <a:gd name="T3" fmla="*/ 75 h 78"/>
                  <a:gd name="T4" fmla="*/ 14 w 78"/>
                  <a:gd name="T5" fmla="*/ 65 h 78"/>
                  <a:gd name="T6" fmla="*/ 3 w 78"/>
                  <a:gd name="T7" fmla="*/ 39 h 78"/>
                  <a:gd name="T8" fmla="*/ 14 w 78"/>
                  <a:gd name="T9" fmla="*/ 14 h 78"/>
                  <a:gd name="T10" fmla="*/ 39 w 78"/>
                  <a:gd name="T11" fmla="*/ 3 h 78"/>
                  <a:gd name="T12" fmla="*/ 65 w 78"/>
                  <a:gd name="T13" fmla="*/ 14 h 78"/>
                  <a:gd name="T14" fmla="*/ 75 w 78"/>
                  <a:gd name="T15" fmla="*/ 39 h 78"/>
                  <a:gd name="T16" fmla="*/ 65 w 78"/>
                  <a:gd name="T17" fmla="*/ 65 h 78"/>
                  <a:gd name="T18" fmla="*/ 39 w 78"/>
                  <a:gd name="T19" fmla="*/ 75 h 78"/>
                  <a:gd name="T20" fmla="*/ 39 w 78"/>
                  <a:gd name="T21" fmla="*/ 0 h 78"/>
                  <a:gd name="T22" fmla="*/ 0 w 78"/>
                  <a:gd name="T23" fmla="*/ 39 h 78"/>
                  <a:gd name="T24" fmla="*/ 39 w 78"/>
                  <a:gd name="T25" fmla="*/ 78 h 78"/>
                  <a:gd name="T26" fmla="*/ 39 w 78"/>
                  <a:gd name="T27" fmla="*/ 78 h 78"/>
                  <a:gd name="T28" fmla="*/ 78 w 78"/>
                  <a:gd name="T29" fmla="*/ 39 h 78"/>
                  <a:gd name="T30" fmla="*/ 39 w 78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39" y="75"/>
                    </a:moveTo>
                    <a:cubicBezTo>
                      <a:pt x="39" y="75"/>
                      <a:pt x="39" y="75"/>
                      <a:pt x="39" y="75"/>
                    </a:cubicBezTo>
                    <a:cubicBezTo>
                      <a:pt x="29" y="75"/>
                      <a:pt x="20" y="71"/>
                      <a:pt x="14" y="65"/>
                    </a:cubicBezTo>
                    <a:cubicBezTo>
                      <a:pt x="7" y="58"/>
                      <a:pt x="3" y="49"/>
                      <a:pt x="3" y="39"/>
                    </a:cubicBezTo>
                    <a:cubicBezTo>
                      <a:pt x="3" y="29"/>
                      <a:pt x="7" y="20"/>
                      <a:pt x="14" y="14"/>
                    </a:cubicBezTo>
                    <a:cubicBezTo>
                      <a:pt x="20" y="7"/>
                      <a:pt x="29" y="3"/>
                      <a:pt x="39" y="3"/>
                    </a:cubicBezTo>
                    <a:cubicBezTo>
                      <a:pt x="49" y="3"/>
                      <a:pt x="58" y="7"/>
                      <a:pt x="65" y="14"/>
                    </a:cubicBezTo>
                    <a:cubicBezTo>
                      <a:pt x="71" y="20"/>
                      <a:pt x="75" y="29"/>
                      <a:pt x="75" y="39"/>
                    </a:cubicBezTo>
                    <a:cubicBezTo>
                      <a:pt x="75" y="49"/>
                      <a:pt x="71" y="58"/>
                      <a:pt x="65" y="65"/>
                    </a:cubicBezTo>
                    <a:cubicBezTo>
                      <a:pt x="58" y="71"/>
                      <a:pt x="49" y="75"/>
                      <a:pt x="39" y="75"/>
                    </a:cubicBezTo>
                    <a:moveTo>
                      <a:pt x="39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61"/>
                      <a:pt x="17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61" y="78"/>
                      <a:pt x="78" y="61"/>
                      <a:pt x="78" y="39"/>
                    </a:cubicBezTo>
                    <a:cubicBezTo>
                      <a:pt x="78" y="17"/>
                      <a:pt x="61" y="0"/>
                      <a:pt x="39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74"/>
              <p:cNvSpPr>
                <a:spLocks/>
              </p:cNvSpPr>
              <p:nvPr/>
            </p:nvSpPr>
            <p:spPr bwMode="auto">
              <a:xfrm>
                <a:off x="9586913" y="2333625"/>
                <a:ext cx="136525" cy="136525"/>
              </a:xfrm>
              <a:custGeom>
                <a:avLst/>
                <a:gdLst>
                  <a:gd name="T0" fmla="*/ 18 w 36"/>
                  <a:gd name="T1" fmla="*/ 0 h 36"/>
                  <a:gd name="T2" fmla="*/ 6 w 36"/>
                  <a:gd name="T3" fmla="*/ 6 h 36"/>
                  <a:gd name="T4" fmla="*/ 0 w 36"/>
                  <a:gd name="T5" fmla="*/ 18 h 36"/>
                  <a:gd name="T6" fmla="*/ 6 w 36"/>
                  <a:gd name="T7" fmla="*/ 31 h 36"/>
                  <a:gd name="T8" fmla="*/ 18 w 36"/>
                  <a:gd name="T9" fmla="*/ 36 h 36"/>
                  <a:gd name="T10" fmla="*/ 18 w 36"/>
                  <a:gd name="T11" fmla="*/ 36 h 36"/>
                  <a:gd name="T12" fmla="*/ 31 w 36"/>
                  <a:gd name="T13" fmla="*/ 31 h 36"/>
                  <a:gd name="T14" fmla="*/ 36 w 36"/>
                  <a:gd name="T15" fmla="*/ 18 h 36"/>
                  <a:gd name="T16" fmla="*/ 31 w 36"/>
                  <a:gd name="T17" fmla="*/ 6 h 36"/>
                  <a:gd name="T18" fmla="*/ 18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13" y="0"/>
                      <a:pt x="9" y="2"/>
                      <a:pt x="6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7"/>
                      <a:pt x="6" y="31"/>
                    </a:cubicBezTo>
                    <a:cubicBezTo>
                      <a:pt x="9" y="34"/>
                      <a:pt x="13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3" y="36"/>
                      <a:pt x="27" y="34"/>
                      <a:pt x="31" y="31"/>
                    </a:cubicBezTo>
                    <a:cubicBezTo>
                      <a:pt x="34" y="27"/>
                      <a:pt x="36" y="23"/>
                      <a:pt x="36" y="18"/>
                    </a:cubicBezTo>
                    <a:cubicBezTo>
                      <a:pt x="36" y="13"/>
                      <a:pt x="34" y="9"/>
                      <a:pt x="31" y="6"/>
                    </a:cubicBezTo>
                    <a:cubicBezTo>
                      <a:pt x="27" y="2"/>
                      <a:pt x="23" y="0"/>
                      <a:pt x="18" y="0"/>
                    </a:cubicBezTo>
                  </a:path>
                </a:pathLst>
              </a:custGeom>
              <a:solidFill>
                <a:srgbClr val="E58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75"/>
              <p:cNvSpPr>
                <a:spLocks noEditPoints="1"/>
              </p:cNvSpPr>
              <p:nvPr/>
            </p:nvSpPr>
            <p:spPr bwMode="auto">
              <a:xfrm>
                <a:off x="9575800" y="2322513"/>
                <a:ext cx="158750" cy="158750"/>
              </a:xfrm>
              <a:custGeom>
                <a:avLst/>
                <a:gdLst>
                  <a:gd name="T0" fmla="*/ 21 w 42"/>
                  <a:gd name="T1" fmla="*/ 39 h 42"/>
                  <a:gd name="T2" fmla="*/ 21 w 42"/>
                  <a:gd name="T3" fmla="*/ 39 h 42"/>
                  <a:gd name="T4" fmla="*/ 9 w 42"/>
                  <a:gd name="T5" fmla="*/ 34 h 42"/>
                  <a:gd name="T6" fmla="*/ 3 w 42"/>
                  <a:gd name="T7" fmla="*/ 21 h 42"/>
                  <a:gd name="T8" fmla="*/ 9 w 42"/>
                  <a:gd name="T9" fmla="*/ 9 h 42"/>
                  <a:gd name="T10" fmla="*/ 21 w 42"/>
                  <a:gd name="T11" fmla="*/ 3 h 42"/>
                  <a:gd name="T12" fmla="*/ 34 w 42"/>
                  <a:gd name="T13" fmla="*/ 9 h 42"/>
                  <a:gd name="T14" fmla="*/ 39 w 42"/>
                  <a:gd name="T15" fmla="*/ 21 h 42"/>
                  <a:gd name="T16" fmla="*/ 34 w 42"/>
                  <a:gd name="T17" fmla="*/ 34 h 42"/>
                  <a:gd name="T18" fmla="*/ 21 w 42"/>
                  <a:gd name="T19" fmla="*/ 39 h 42"/>
                  <a:gd name="T20" fmla="*/ 21 w 42"/>
                  <a:gd name="T21" fmla="*/ 0 h 42"/>
                  <a:gd name="T22" fmla="*/ 0 w 42"/>
                  <a:gd name="T23" fmla="*/ 21 h 42"/>
                  <a:gd name="T24" fmla="*/ 21 w 42"/>
                  <a:gd name="T25" fmla="*/ 42 h 42"/>
                  <a:gd name="T26" fmla="*/ 21 w 42"/>
                  <a:gd name="T27" fmla="*/ 42 h 42"/>
                  <a:gd name="T28" fmla="*/ 42 w 42"/>
                  <a:gd name="T29" fmla="*/ 21 h 42"/>
                  <a:gd name="T30" fmla="*/ 21 w 42"/>
                  <a:gd name="T3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2">
                    <a:moveTo>
                      <a:pt x="21" y="39"/>
                    </a:moveTo>
                    <a:cubicBezTo>
                      <a:pt x="21" y="39"/>
                      <a:pt x="21" y="39"/>
                      <a:pt x="21" y="39"/>
                    </a:cubicBezTo>
                    <a:cubicBezTo>
                      <a:pt x="16" y="39"/>
                      <a:pt x="12" y="37"/>
                      <a:pt x="9" y="34"/>
                    </a:cubicBezTo>
                    <a:cubicBezTo>
                      <a:pt x="5" y="30"/>
                      <a:pt x="3" y="26"/>
                      <a:pt x="3" y="21"/>
                    </a:cubicBezTo>
                    <a:cubicBezTo>
                      <a:pt x="3" y="16"/>
                      <a:pt x="5" y="12"/>
                      <a:pt x="9" y="9"/>
                    </a:cubicBezTo>
                    <a:cubicBezTo>
                      <a:pt x="12" y="5"/>
                      <a:pt x="16" y="3"/>
                      <a:pt x="21" y="3"/>
                    </a:cubicBezTo>
                    <a:cubicBezTo>
                      <a:pt x="26" y="3"/>
                      <a:pt x="30" y="5"/>
                      <a:pt x="34" y="9"/>
                    </a:cubicBezTo>
                    <a:cubicBezTo>
                      <a:pt x="37" y="12"/>
                      <a:pt x="39" y="16"/>
                      <a:pt x="39" y="21"/>
                    </a:cubicBezTo>
                    <a:cubicBezTo>
                      <a:pt x="39" y="26"/>
                      <a:pt x="37" y="30"/>
                      <a:pt x="34" y="34"/>
                    </a:cubicBezTo>
                    <a:cubicBezTo>
                      <a:pt x="30" y="37"/>
                      <a:pt x="26" y="39"/>
                      <a:pt x="21" y="39"/>
                    </a:cubicBezTo>
                    <a:moveTo>
                      <a:pt x="21" y="0"/>
                    </a:moveTo>
                    <a:cubicBezTo>
                      <a:pt x="9" y="0"/>
                      <a:pt x="0" y="9"/>
                      <a:pt x="0" y="21"/>
                    </a:cubicBezTo>
                    <a:cubicBezTo>
                      <a:pt x="0" y="33"/>
                      <a:pt x="9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33" y="42"/>
                      <a:pt x="42" y="33"/>
                      <a:pt x="42" y="21"/>
                    </a:cubicBezTo>
                    <a:cubicBezTo>
                      <a:pt x="42" y="9"/>
                      <a:pt x="33" y="0"/>
                      <a:pt x="21" y="0"/>
                    </a:cubicBezTo>
                  </a:path>
                </a:pathLst>
              </a:custGeom>
              <a:solidFill>
                <a:srgbClr val="C38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56" name="组合 355"/>
            <p:cNvGrpSpPr/>
            <p:nvPr/>
          </p:nvGrpSpPr>
          <p:grpSpPr>
            <a:xfrm>
              <a:off x="9667433" y="3103952"/>
              <a:ext cx="666750" cy="1633537"/>
              <a:chOff x="9680575" y="3379788"/>
              <a:chExt cx="666750" cy="1633537"/>
            </a:xfrm>
          </p:grpSpPr>
          <p:sp>
            <p:nvSpPr>
              <p:cNvPr id="163" name="Freeform 18"/>
              <p:cNvSpPr>
                <a:spLocks/>
              </p:cNvSpPr>
              <p:nvPr/>
            </p:nvSpPr>
            <p:spPr bwMode="auto">
              <a:xfrm>
                <a:off x="9918700" y="4724400"/>
                <a:ext cx="187325" cy="288925"/>
              </a:xfrm>
              <a:custGeom>
                <a:avLst/>
                <a:gdLst>
                  <a:gd name="T0" fmla="*/ 50 w 50"/>
                  <a:gd name="T1" fmla="*/ 77 h 77"/>
                  <a:gd name="T2" fmla="*/ 0 w 50"/>
                  <a:gd name="T3" fmla="*/ 77 h 77"/>
                  <a:gd name="T4" fmla="*/ 0 w 50"/>
                  <a:gd name="T5" fmla="*/ 20 h 77"/>
                  <a:gd name="T6" fmla="*/ 20 w 50"/>
                  <a:gd name="T7" fmla="*/ 0 h 77"/>
                  <a:gd name="T8" fmla="*/ 30 w 50"/>
                  <a:gd name="T9" fmla="*/ 0 h 77"/>
                  <a:gd name="T10" fmla="*/ 50 w 50"/>
                  <a:gd name="T11" fmla="*/ 20 h 77"/>
                  <a:gd name="T12" fmla="*/ 50 w 50"/>
                  <a:gd name="T13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7">
                    <a:moveTo>
                      <a:pt x="50" y="77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41" y="0"/>
                      <a:pt x="50" y="9"/>
                      <a:pt x="50" y="20"/>
                    </a:cubicBez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9"/>
              <p:cNvSpPr>
                <a:spLocks/>
              </p:cNvSpPr>
              <p:nvPr/>
            </p:nvSpPr>
            <p:spPr bwMode="auto">
              <a:xfrm>
                <a:off x="9996488" y="3943350"/>
                <a:ext cx="30162" cy="720725"/>
              </a:xfrm>
              <a:custGeom>
                <a:avLst/>
                <a:gdLst>
                  <a:gd name="T0" fmla="*/ 0 w 8"/>
                  <a:gd name="T1" fmla="*/ 4 h 192"/>
                  <a:gd name="T2" fmla="*/ 0 w 8"/>
                  <a:gd name="T3" fmla="*/ 188 h 192"/>
                  <a:gd name="T4" fmla="*/ 4 w 8"/>
                  <a:gd name="T5" fmla="*/ 192 h 192"/>
                  <a:gd name="T6" fmla="*/ 8 w 8"/>
                  <a:gd name="T7" fmla="*/ 188 h 192"/>
                  <a:gd name="T8" fmla="*/ 8 w 8"/>
                  <a:gd name="T9" fmla="*/ 4 h 192"/>
                  <a:gd name="T10" fmla="*/ 4 w 8"/>
                  <a:gd name="T11" fmla="*/ 0 h 192"/>
                  <a:gd name="T12" fmla="*/ 0 w 8"/>
                  <a:gd name="T13" fmla="*/ 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2">
                    <a:moveTo>
                      <a:pt x="0" y="4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90"/>
                      <a:pt x="2" y="192"/>
                      <a:pt x="4" y="192"/>
                    </a:cubicBezTo>
                    <a:cubicBezTo>
                      <a:pt x="6" y="192"/>
                      <a:pt x="8" y="190"/>
                      <a:pt x="8" y="18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0"/>
              <p:cNvSpPr>
                <a:spLocks/>
              </p:cNvSpPr>
              <p:nvPr/>
            </p:nvSpPr>
            <p:spPr bwMode="auto">
              <a:xfrm>
                <a:off x="9910763" y="4608513"/>
                <a:ext cx="203200" cy="101600"/>
              </a:xfrm>
              <a:custGeom>
                <a:avLst/>
                <a:gdLst>
                  <a:gd name="T0" fmla="*/ 0 w 54"/>
                  <a:gd name="T1" fmla="*/ 27 h 27"/>
                  <a:gd name="T2" fmla="*/ 27 w 54"/>
                  <a:gd name="T3" fmla="*/ 0 h 27"/>
                  <a:gd name="T4" fmla="*/ 54 w 54"/>
                  <a:gd name="T5" fmla="*/ 27 h 27"/>
                  <a:gd name="T6" fmla="*/ 0 w 54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7">
                    <a:moveTo>
                      <a:pt x="0" y="27"/>
                    </a:moveTo>
                    <a:cubicBezTo>
                      <a:pt x="0" y="12"/>
                      <a:pt x="12" y="0"/>
                      <a:pt x="27" y="0"/>
                    </a:cubicBezTo>
                    <a:cubicBezTo>
                      <a:pt x="42" y="0"/>
                      <a:pt x="54" y="12"/>
                      <a:pt x="54" y="27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Rectangle 21"/>
              <p:cNvSpPr>
                <a:spLocks noChangeArrowheads="1"/>
              </p:cNvSpPr>
              <p:nvPr/>
            </p:nvSpPr>
            <p:spPr bwMode="auto">
              <a:xfrm>
                <a:off x="9902825" y="4683125"/>
                <a:ext cx="222250" cy="49212"/>
              </a:xfrm>
              <a:prstGeom prst="rect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Oval 22"/>
              <p:cNvSpPr>
                <a:spLocks noChangeArrowheads="1"/>
              </p:cNvSpPr>
              <p:nvPr/>
            </p:nvSpPr>
            <p:spPr bwMode="auto">
              <a:xfrm>
                <a:off x="9944100" y="4062413"/>
                <a:ext cx="134937" cy="136525"/>
              </a:xfrm>
              <a:prstGeom prst="ellipse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Rectangle 23"/>
              <p:cNvSpPr>
                <a:spLocks noChangeArrowheads="1"/>
              </p:cNvSpPr>
              <p:nvPr/>
            </p:nvSpPr>
            <p:spPr bwMode="auto">
              <a:xfrm>
                <a:off x="9839325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4"/>
              <p:cNvSpPr>
                <a:spLocks/>
              </p:cNvSpPr>
              <p:nvPr/>
            </p:nvSpPr>
            <p:spPr bwMode="auto">
              <a:xfrm>
                <a:off x="9839325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Rectangle 25"/>
              <p:cNvSpPr>
                <a:spLocks noChangeArrowheads="1"/>
              </p:cNvSpPr>
              <p:nvPr/>
            </p:nvSpPr>
            <p:spPr bwMode="auto">
              <a:xfrm>
                <a:off x="9869488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6"/>
              <p:cNvSpPr>
                <a:spLocks/>
              </p:cNvSpPr>
              <p:nvPr/>
            </p:nvSpPr>
            <p:spPr bwMode="auto">
              <a:xfrm>
                <a:off x="9869488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27"/>
              <p:cNvSpPr>
                <a:spLocks noChangeArrowheads="1"/>
              </p:cNvSpPr>
              <p:nvPr/>
            </p:nvSpPr>
            <p:spPr bwMode="auto">
              <a:xfrm>
                <a:off x="9899650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28"/>
              <p:cNvSpPr>
                <a:spLocks/>
              </p:cNvSpPr>
              <p:nvPr/>
            </p:nvSpPr>
            <p:spPr bwMode="auto">
              <a:xfrm>
                <a:off x="9899650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29"/>
              <p:cNvSpPr>
                <a:spLocks noChangeArrowheads="1"/>
              </p:cNvSpPr>
              <p:nvPr/>
            </p:nvSpPr>
            <p:spPr bwMode="auto">
              <a:xfrm>
                <a:off x="9929813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0"/>
              <p:cNvSpPr>
                <a:spLocks/>
              </p:cNvSpPr>
              <p:nvPr/>
            </p:nvSpPr>
            <p:spPr bwMode="auto">
              <a:xfrm>
                <a:off x="9929813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Rectangle 31"/>
              <p:cNvSpPr>
                <a:spLocks noChangeArrowheads="1"/>
              </p:cNvSpPr>
              <p:nvPr/>
            </p:nvSpPr>
            <p:spPr bwMode="auto">
              <a:xfrm>
                <a:off x="9959975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2"/>
              <p:cNvSpPr>
                <a:spLocks/>
              </p:cNvSpPr>
              <p:nvPr/>
            </p:nvSpPr>
            <p:spPr bwMode="auto">
              <a:xfrm>
                <a:off x="9959975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33"/>
              <p:cNvSpPr>
                <a:spLocks noChangeArrowheads="1"/>
              </p:cNvSpPr>
              <p:nvPr/>
            </p:nvSpPr>
            <p:spPr bwMode="auto">
              <a:xfrm>
                <a:off x="9990138" y="3495675"/>
                <a:ext cx="19050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4"/>
              <p:cNvSpPr>
                <a:spLocks/>
              </p:cNvSpPr>
              <p:nvPr/>
            </p:nvSpPr>
            <p:spPr bwMode="auto">
              <a:xfrm>
                <a:off x="9990138" y="3495675"/>
                <a:ext cx="19050" cy="465137"/>
              </a:xfrm>
              <a:custGeom>
                <a:avLst/>
                <a:gdLst>
                  <a:gd name="T0" fmla="*/ 0 w 12"/>
                  <a:gd name="T1" fmla="*/ 0 h 293"/>
                  <a:gd name="T2" fmla="*/ 0 w 12"/>
                  <a:gd name="T3" fmla="*/ 293 h 293"/>
                  <a:gd name="T4" fmla="*/ 12 w 12"/>
                  <a:gd name="T5" fmla="*/ 293 h 293"/>
                  <a:gd name="T6" fmla="*/ 12 w 12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2" y="29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35"/>
              <p:cNvSpPr>
                <a:spLocks noChangeArrowheads="1"/>
              </p:cNvSpPr>
              <p:nvPr/>
            </p:nvSpPr>
            <p:spPr bwMode="auto">
              <a:xfrm>
                <a:off x="10020300" y="3495675"/>
                <a:ext cx="14287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6"/>
              <p:cNvSpPr>
                <a:spLocks/>
              </p:cNvSpPr>
              <p:nvPr/>
            </p:nvSpPr>
            <p:spPr bwMode="auto">
              <a:xfrm>
                <a:off x="10020300" y="3495675"/>
                <a:ext cx="14287" cy="465137"/>
              </a:xfrm>
              <a:custGeom>
                <a:avLst/>
                <a:gdLst>
                  <a:gd name="T0" fmla="*/ 0 w 9"/>
                  <a:gd name="T1" fmla="*/ 0 h 293"/>
                  <a:gd name="T2" fmla="*/ 0 w 9"/>
                  <a:gd name="T3" fmla="*/ 293 h 293"/>
                  <a:gd name="T4" fmla="*/ 9 w 9"/>
                  <a:gd name="T5" fmla="*/ 293 h 293"/>
                  <a:gd name="T6" fmla="*/ 9 w 9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3">
                    <a:moveTo>
                      <a:pt x="0" y="0"/>
                    </a:moveTo>
                    <a:lnTo>
                      <a:pt x="0" y="293"/>
                    </a:lnTo>
                    <a:lnTo>
                      <a:pt x="9" y="29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Rectangle 37"/>
              <p:cNvSpPr>
                <a:spLocks noChangeArrowheads="1"/>
              </p:cNvSpPr>
              <p:nvPr/>
            </p:nvSpPr>
            <p:spPr bwMode="auto">
              <a:xfrm>
                <a:off x="10050463" y="3495675"/>
                <a:ext cx="14287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8"/>
              <p:cNvSpPr>
                <a:spLocks/>
              </p:cNvSpPr>
              <p:nvPr/>
            </p:nvSpPr>
            <p:spPr bwMode="auto">
              <a:xfrm>
                <a:off x="10050463" y="3495675"/>
                <a:ext cx="14287" cy="465137"/>
              </a:xfrm>
              <a:custGeom>
                <a:avLst/>
                <a:gdLst>
                  <a:gd name="T0" fmla="*/ 0 w 9"/>
                  <a:gd name="T1" fmla="*/ 0 h 293"/>
                  <a:gd name="T2" fmla="*/ 0 w 9"/>
                  <a:gd name="T3" fmla="*/ 293 h 293"/>
                  <a:gd name="T4" fmla="*/ 9 w 9"/>
                  <a:gd name="T5" fmla="*/ 293 h 293"/>
                  <a:gd name="T6" fmla="*/ 9 w 9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3">
                    <a:moveTo>
                      <a:pt x="0" y="0"/>
                    </a:moveTo>
                    <a:lnTo>
                      <a:pt x="0" y="293"/>
                    </a:lnTo>
                    <a:lnTo>
                      <a:pt x="9" y="29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Rectangle 39"/>
              <p:cNvSpPr>
                <a:spLocks noChangeArrowheads="1"/>
              </p:cNvSpPr>
              <p:nvPr/>
            </p:nvSpPr>
            <p:spPr bwMode="auto">
              <a:xfrm>
                <a:off x="10079038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40"/>
              <p:cNvSpPr>
                <a:spLocks/>
              </p:cNvSpPr>
              <p:nvPr/>
            </p:nvSpPr>
            <p:spPr bwMode="auto">
              <a:xfrm>
                <a:off x="10079038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41"/>
              <p:cNvSpPr>
                <a:spLocks noChangeArrowheads="1"/>
              </p:cNvSpPr>
              <p:nvPr/>
            </p:nvSpPr>
            <p:spPr bwMode="auto">
              <a:xfrm>
                <a:off x="10109200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42"/>
              <p:cNvSpPr>
                <a:spLocks/>
              </p:cNvSpPr>
              <p:nvPr/>
            </p:nvSpPr>
            <p:spPr bwMode="auto">
              <a:xfrm>
                <a:off x="10109200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43"/>
              <p:cNvSpPr>
                <a:spLocks noChangeArrowheads="1"/>
              </p:cNvSpPr>
              <p:nvPr/>
            </p:nvSpPr>
            <p:spPr bwMode="auto">
              <a:xfrm>
                <a:off x="10139363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44"/>
              <p:cNvSpPr>
                <a:spLocks/>
              </p:cNvSpPr>
              <p:nvPr/>
            </p:nvSpPr>
            <p:spPr bwMode="auto">
              <a:xfrm>
                <a:off x="10139363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Rectangle 45"/>
              <p:cNvSpPr>
                <a:spLocks noChangeArrowheads="1"/>
              </p:cNvSpPr>
              <p:nvPr/>
            </p:nvSpPr>
            <p:spPr bwMode="auto">
              <a:xfrm>
                <a:off x="10169525" y="3495675"/>
                <a:ext cx="15875" cy="465137"/>
              </a:xfrm>
              <a:prstGeom prst="rect">
                <a:avLst/>
              </a:pr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6"/>
              <p:cNvSpPr>
                <a:spLocks/>
              </p:cNvSpPr>
              <p:nvPr/>
            </p:nvSpPr>
            <p:spPr bwMode="auto">
              <a:xfrm>
                <a:off x="10169525" y="3495675"/>
                <a:ext cx="15875" cy="465137"/>
              </a:xfrm>
              <a:custGeom>
                <a:avLst/>
                <a:gdLst>
                  <a:gd name="T0" fmla="*/ 0 w 10"/>
                  <a:gd name="T1" fmla="*/ 0 h 293"/>
                  <a:gd name="T2" fmla="*/ 0 w 10"/>
                  <a:gd name="T3" fmla="*/ 293 h 293"/>
                  <a:gd name="T4" fmla="*/ 10 w 10"/>
                  <a:gd name="T5" fmla="*/ 293 h 293"/>
                  <a:gd name="T6" fmla="*/ 10 w 10"/>
                  <a:gd name="T7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93">
                    <a:moveTo>
                      <a:pt x="0" y="0"/>
                    </a:moveTo>
                    <a:lnTo>
                      <a:pt x="0" y="293"/>
                    </a:lnTo>
                    <a:lnTo>
                      <a:pt x="10" y="29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1"/>
              <p:cNvSpPr>
                <a:spLocks/>
              </p:cNvSpPr>
              <p:nvPr/>
            </p:nvSpPr>
            <p:spPr bwMode="auto">
              <a:xfrm>
                <a:off x="9680575" y="3379788"/>
                <a:ext cx="666750" cy="206375"/>
              </a:xfrm>
              <a:custGeom>
                <a:avLst/>
                <a:gdLst>
                  <a:gd name="T0" fmla="*/ 122 w 177"/>
                  <a:gd name="T1" fmla="*/ 55 h 55"/>
                  <a:gd name="T2" fmla="*/ 54 w 177"/>
                  <a:gd name="T3" fmla="*/ 55 h 55"/>
                  <a:gd name="T4" fmla="*/ 0 w 177"/>
                  <a:gd name="T5" fmla="*/ 0 h 55"/>
                  <a:gd name="T6" fmla="*/ 177 w 177"/>
                  <a:gd name="T7" fmla="*/ 0 h 55"/>
                  <a:gd name="T8" fmla="*/ 122 w 177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55">
                    <a:moveTo>
                      <a:pt x="122" y="55"/>
                    </a:moveTo>
                    <a:cubicBezTo>
                      <a:pt x="54" y="55"/>
                      <a:pt x="54" y="55"/>
                      <a:pt x="54" y="55"/>
                    </a:cubicBezTo>
                    <a:cubicBezTo>
                      <a:pt x="24" y="55"/>
                      <a:pt x="0" y="30"/>
                      <a:pt x="0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30"/>
                      <a:pt x="152" y="55"/>
                      <a:pt x="122" y="55"/>
                    </a:cubicBezTo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76"/>
              <p:cNvSpPr>
                <a:spLocks/>
              </p:cNvSpPr>
              <p:nvPr/>
            </p:nvSpPr>
            <p:spPr bwMode="auto">
              <a:xfrm>
                <a:off x="9993313" y="4383088"/>
                <a:ext cx="157162" cy="157162"/>
              </a:xfrm>
              <a:custGeom>
                <a:avLst/>
                <a:gdLst>
                  <a:gd name="T0" fmla="*/ 34 w 42"/>
                  <a:gd name="T1" fmla="*/ 34 h 42"/>
                  <a:gd name="T2" fmla="*/ 31 w 42"/>
                  <a:gd name="T3" fmla="*/ 32 h 42"/>
                  <a:gd name="T4" fmla="*/ 25 w 42"/>
                  <a:gd name="T5" fmla="*/ 34 h 42"/>
                  <a:gd name="T6" fmla="*/ 18 w 42"/>
                  <a:gd name="T7" fmla="*/ 32 h 42"/>
                  <a:gd name="T8" fmla="*/ 17 w 42"/>
                  <a:gd name="T9" fmla="*/ 30 h 42"/>
                  <a:gd name="T10" fmla="*/ 14 w 42"/>
                  <a:gd name="T11" fmla="*/ 22 h 42"/>
                  <a:gd name="T12" fmla="*/ 9 w 42"/>
                  <a:gd name="T13" fmla="*/ 10 h 42"/>
                  <a:gd name="T14" fmla="*/ 8 w 42"/>
                  <a:gd name="T15" fmla="*/ 5 h 42"/>
                  <a:gd name="T16" fmla="*/ 8 w 42"/>
                  <a:gd name="T17" fmla="*/ 3 h 42"/>
                  <a:gd name="T18" fmla="*/ 4 w 42"/>
                  <a:gd name="T19" fmla="*/ 4 h 42"/>
                  <a:gd name="T20" fmla="*/ 3 w 42"/>
                  <a:gd name="T21" fmla="*/ 8 h 42"/>
                  <a:gd name="T22" fmla="*/ 4 w 42"/>
                  <a:gd name="T23" fmla="*/ 8 h 42"/>
                  <a:gd name="T24" fmla="*/ 18 w 42"/>
                  <a:gd name="T25" fmla="*/ 13 h 42"/>
                  <a:gd name="T26" fmla="*/ 27 w 42"/>
                  <a:gd name="T27" fmla="*/ 16 h 42"/>
                  <a:gd name="T28" fmla="*/ 31 w 42"/>
                  <a:gd name="T29" fmla="*/ 18 h 42"/>
                  <a:gd name="T30" fmla="*/ 34 w 42"/>
                  <a:gd name="T31" fmla="*/ 25 h 42"/>
                  <a:gd name="T32" fmla="*/ 31 w 42"/>
                  <a:gd name="T33" fmla="*/ 32 h 42"/>
                  <a:gd name="T34" fmla="*/ 34 w 42"/>
                  <a:gd name="T35" fmla="*/ 34 h 42"/>
                  <a:gd name="T36" fmla="*/ 37 w 42"/>
                  <a:gd name="T37" fmla="*/ 37 h 42"/>
                  <a:gd name="T38" fmla="*/ 42 w 42"/>
                  <a:gd name="T39" fmla="*/ 25 h 42"/>
                  <a:gd name="T40" fmla="*/ 37 w 42"/>
                  <a:gd name="T41" fmla="*/ 13 h 42"/>
                  <a:gd name="T42" fmla="*/ 33 w 42"/>
                  <a:gd name="T43" fmla="*/ 10 h 42"/>
                  <a:gd name="T44" fmla="*/ 25 w 42"/>
                  <a:gd name="T45" fmla="*/ 6 h 42"/>
                  <a:gd name="T46" fmla="*/ 5 w 42"/>
                  <a:gd name="T47" fmla="*/ 0 h 42"/>
                  <a:gd name="T48" fmla="*/ 1 w 42"/>
                  <a:gd name="T49" fmla="*/ 1 h 42"/>
                  <a:gd name="T50" fmla="*/ 0 w 42"/>
                  <a:gd name="T51" fmla="*/ 5 h 42"/>
                  <a:gd name="T52" fmla="*/ 4 w 42"/>
                  <a:gd name="T53" fmla="*/ 19 h 42"/>
                  <a:gd name="T54" fmla="*/ 8 w 42"/>
                  <a:gd name="T55" fmla="*/ 29 h 42"/>
                  <a:gd name="T56" fmla="*/ 10 w 42"/>
                  <a:gd name="T57" fmla="*/ 34 h 42"/>
                  <a:gd name="T58" fmla="*/ 13 w 42"/>
                  <a:gd name="T59" fmla="*/ 37 h 42"/>
                  <a:gd name="T60" fmla="*/ 25 w 42"/>
                  <a:gd name="T61" fmla="*/ 42 h 42"/>
                  <a:gd name="T62" fmla="*/ 37 w 42"/>
                  <a:gd name="T63" fmla="*/ 37 h 42"/>
                  <a:gd name="T64" fmla="*/ 34 w 42"/>
                  <a:gd name="T6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34" y="34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3"/>
                      <a:pt x="27" y="34"/>
                      <a:pt x="25" y="34"/>
                    </a:cubicBezTo>
                    <a:cubicBezTo>
                      <a:pt x="22" y="34"/>
                      <a:pt x="20" y="33"/>
                      <a:pt x="18" y="32"/>
                    </a:cubicBezTo>
                    <a:cubicBezTo>
                      <a:pt x="18" y="31"/>
                      <a:pt x="17" y="31"/>
                      <a:pt x="17" y="30"/>
                    </a:cubicBezTo>
                    <a:cubicBezTo>
                      <a:pt x="16" y="28"/>
                      <a:pt x="15" y="25"/>
                      <a:pt x="14" y="22"/>
                    </a:cubicBezTo>
                    <a:cubicBezTo>
                      <a:pt x="12" y="18"/>
                      <a:pt x="11" y="13"/>
                      <a:pt x="9" y="10"/>
                    </a:cubicBezTo>
                    <a:cubicBezTo>
                      <a:pt x="9" y="8"/>
                      <a:pt x="9" y="6"/>
                      <a:pt x="8" y="5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6" y="9"/>
                      <a:pt x="12" y="11"/>
                      <a:pt x="18" y="13"/>
                    </a:cubicBezTo>
                    <a:cubicBezTo>
                      <a:pt x="21" y="14"/>
                      <a:pt x="24" y="15"/>
                      <a:pt x="27" y="16"/>
                    </a:cubicBezTo>
                    <a:cubicBezTo>
                      <a:pt x="29" y="17"/>
                      <a:pt x="31" y="18"/>
                      <a:pt x="31" y="18"/>
                    </a:cubicBezTo>
                    <a:cubicBezTo>
                      <a:pt x="33" y="20"/>
                      <a:pt x="34" y="23"/>
                      <a:pt x="34" y="25"/>
                    </a:cubicBezTo>
                    <a:cubicBezTo>
                      <a:pt x="34" y="27"/>
                      <a:pt x="33" y="30"/>
                      <a:pt x="31" y="32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40" y="34"/>
                      <a:pt x="42" y="29"/>
                      <a:pt x="42" y="25"/>
                    </a:cubicBezTo>
                    <a:cubicBezTo>
                      <a:pt x="42" y="21"/>
                      <a:pt x="40" y="16"/>
                      <a:pt x="37" y="13"/>
                    </a:cubicBezTo>
                    <a:cubicBezTo>
                      <a:pt x="36" y="12"/>
                      <a:pt x="35" y="11"/>
                      <a:pt x="33" y="10"/>
                    </a:cubicBezTo>
                    <a:cubicBezTo>
                      <a:pt x="31" y="9"/>
                      <a:pt x="28" y="8"/>
                      <a:pt x="25" y="6"/>
                    </a:cubicBezTo>
                    <a:cubicBezTo>
                      <a:pt x="16" y="3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2" y="11"/>
                      <a:pt x="4" y="19"/>
                    </a:cubicBezTo>
                    <a:cubicBezTo>
                      <a:pt x="5" y="22"/>
                      <a:pt x="6" y="26"/>
                      <a:pt x="8" y="29"/>
                    </a:cubicBezTo>
                    <a:cubicBezTo>
                      <a:pt x="8" y="31"/>
                      <a:pt x="9" y="32"/>
                      <a:pt x="10" y="34"/>
                    </a:cubicBezTo>
                    <a:cubicBezTo>
                      <a:pt x="11" y="35"/>
                      <a:pt x="11" y="36"/>
                      <a:pt x="13" y="37"/>
                    </a:cubicBezTo>
                    <a:cubicBezTo>
                      <a:pt x="16" y="41"/>
                      <a:pt x="20" y="42"/>
                      <a:pt x="25" y="42"/>
                    </a:cubicBezTo>
                    <a:cubicBezTo>
                      <a:pt x="29" y="42"/>
                      <a:pt x="34" y="41"/>
                      <a:pt x="37" y="37"/>
                    </a:cubicBez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77"/>
              <p:cNvSpPr>
                <a:spLocks/>
              </p:cNvSpPr>
              <p:nvPr/>
            </p:nvSpPr>
            <p:spPr bwMode="auto">
              <a:xfrm>
                <a:off x="9872663" y="4265613"/>
                <a:ext cx="161925" cy="158750"/>
              </a:xfrm>
              <a:custGeom>
                <a:avLst/>
                <a:gdLst>
                  <a:gd name="T0" fmla="*/ 8 w 43"/>
                  <a:gd name="T1" fmla="*/ 8 h 42"/>
                  <a:gd name="T2" fmla="*/ 11 w 43"/>
                  <a:gd name="T3" fmla="*/ 10 h 42"/>
                  <a:gd name="T4" fmla="*/ 18 w 43"/>
                  <a:gd name="T5" fmla="*/ 8 h 42"/>
                  <a:gd name="T6" fmla="*/ 24 w 43"/>
                  <a:gd name="T7" fmla="*/ 10 h 42"/>
                  <a:gd name="T8" fmla="*/ 26 w 43"/>
                  <a:gd name="T9" fmla="*/ 12 h 42"/>
                  <a:gd name="T10" fmla="*/ 29 w 43"/>
                  <a:gd name="T11" fmla="*/ 19 h 42"/>
                  <a:gd name="T12" fmla="*/ 33 w 43"/>
                  <a:gd name="T13" fmla="*/ 32 h 42"/>
                  <a:gd name="T14" fmla="*/ 34 w 43"/>
                  <a:gd name="T15" fmla="*/ 37 h 42"/>
                  <a:gd name="T16" fmla="*/ 35 w 43"/>
                  <a:gd name="T17" fmla="*/ 39 h 42"/>
                  <a:gd name="T18" fmla="*/ 39 w 43"/>
                  <a:gd name="T19" fmla="*/ 38 h 42"/>
                  <a:gd name="T20" fmla="*/ 39 w 43"/>
                  <a:gd name="T21" fmla="*/ 34 h 42"/>
                  <a:gd name="T22" fmla="*/ 38 w 43"/>
                  <a:gd name="T23" fmla="*/ 34 h 42"/>
                  <a:gd name="T24" fmla="*/ 24 w 43"/>
                  <a:gd name="T25" fmla="*/ 29 h 42"/>
                  <a:gd name="T26" fmla="*/ 16 w 43"/>
                  <a:gd name="T27" fmla="*/ 26 h 42"/>
                  <a:gd name="T28" fmla="*/ 11 w 43"/>
                  <a:gd name="T29" fmla="*/ 24 h 42"/>
                  <a:gd name="T30" fmla="*/ 8 w 43"/>
                  <a:gd name="T31" fmla="*/ 17 h 42"/>
                  <a:gd name="T32" fmla="*/ 11 w 43"/>
                  <a:gd name="T33" fmla="*/ 10 h 42"/>
                  <a:gd name="T34" fmla="*/ 8 w 43"/>
                  <a:gd name="T35" fmla="*/ 8 h 42"/>
                  <a:gd name="T36" fmla="*/ 5 w 43"/>
                  <a:gd name="T37" fmla="*/ 5 h 42"/>
                  <a:gd name="T38" fmla="*/ 0 w 43"/>
                  <a:gd name="T39" fmla="*/ 17 h 42"/>
                  <a:gd name="T40" fmla="*/ 5 w 43"/>
                  <a:gd name="T41" fmla="*/ 29 h 42"/>
                  <a:gd name="T42" fmla="*/ 9 w 43"/>
                  <a:gd name="T43" fmla="*/ 32 h 42"/>
                  <a:gd name="T44" fmla="*/ 17 w 43"/>
                  <a:gd name="T45" fmla="*/ 36 h 42"/>
                  <a:gd name="T46" fmla="*/ 38 w 43"/>
                  <a:gd name="T47" fmla="*/ 42 h 42"/>
                  <a:gd name="T48" fmla="*/ 41 w 43"/>
                  <a:gd name="T49" fmla="*/ 41 h 42"/>
                  <a:gd name="T50" fmla="*/ 42 w 43"/>
                  <a:gd name="T51" fmla="*/ 37 h 42"/>
                  <a:gd name="T52" fmla="*/ 39 w 43"/>
                  <a:gd name="T53" fmla="*/ 23 h 42"/>
                  <a:gd name="T54" fmla="*/ 35 w 43"/>
                  <a:gd name="T55" fmla="*/ 13 h 42"/>
                  <a:gd name="T56" fmla="*/ 33 w 43"/>
                  <a:gd name="T57" fmla="*/ 8 h 42"/>
                  <a:gd name="T58" fmla="*/ 30 w 43"/>
                  <a:gd name="T59" fmla="*/ 5 h 42"/>
                  <a:gd name="T60" fmla="*/ 18 w 43"/>
                  <a:gd name="T61" fmla="*/ 0 h 42"/>
                  <a:gd name="T62" fmla="*/ 5 w 43"/>
                  <a:gd name="T63" fmla="*/ 5 h 42"/>
                  <a:gd name="T64" fmla="*/ 8 w 43"/>
                  <a:gd name="T6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8" y="8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3" y="8"/>
                      <a:pt x="15" y="8"/>
                      <a:pt x="18" y="8"/>
                    </a:cubicBezTo>
                    <a:cubicBezTo>
                      <a:pt x="20" y="8"/>
                      <a:pt x="22" y="8"/>
                      <a:pt x="24" y="10"/>
                    </a:cubicBezTo>
                    <a:cubicBezTo>
                      <a:pt x="25" y="11"/>
                      <a:pt x="25" y="11"/>
                      <a:pt x="26" y="12"/>
                    </a:cubicBezTo>
                    <a:cubicBezTo>
                      <a:pt x="27" y="14"/>
                      <a:pt x="28" y="17"/>
                      <a:pt x="29" y="19"/>
                    </a:cubicBezTo>
                    <a:cubicBezTo>
                      <a:pt x="30" y="24"/>
                      <a:pt x="32" y="29"/>
                      <a:pt x="33" y="32"/>
                    </a:cubicBezTo>
                    <a:cubicBezTo>
                      <a:pt x="33" y="34"/>
                      <a:pt x="34" y="36"/>
                      <a:pt x="34" y="37"/>
                    </a:cubicBezTo>
                    <a:cubicBezTo>
                      <a:pt x="35" y="38"/>
                      <a:pt x="35" y="39"/>
                      <a:pt x="35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8" y="34"/>
                    </a:cubicBezTo>
                    <a:cubicBezTo>
                      <a:pt x="36" y="33"/>
                      <a:pt x="30" y="31"/>
                      <a:pt x="24" y="29"/>
                    </a:cubicBezTo>
                    <a:cubicBezTo>
                      <a:pt x="21" y="28"/>
                      <a:pt x="18" y="27"/>
                      <a:pt x="16" y="26"/>
                    </a:cubicBezTo>
                    <a:cubicBezTo>
                      <a:pt x="13" y="25"/>
                      <a:pt x="11" y="24"/>
                      <a:pt x="11" y="24"/>
                    </a:cubicBezTo>
                    <a:cubicBezTo>
                      <a:pt x="9" y="22"/>
                      <a:pt x="8" y="19"/>
                      <a:pt x="8" y="17"/>
                    </a:cubicBezTo>
                    <a:cubicBezTo>
                      <a:pt x="8" y="15"/>
                      <a:pt x="9" y="12"/>
                      <a:pt x="11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8"/>
                      <a:pt x="0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1" y="33"/>
                      <a:pt x="14" y="34"/>
                      <a:pt x="17" y="36"/>
                    </a:cubicBezTo>
                    <a:cubicBezTo>
                      <a:pt x="27" y="39"/>
                      <a:pt x="37" y="42"/>
                      <a:pt x="38" y="42"/>
                    </a:cubicBezTo>
                    <a:cubicBezTo>
                      <a:pt x="39" y="42"/>
                      <a:pt x="40" y="42"/>
                      <a:pt x="41" y="41"/>
                    </a:cubicBezTo>
                    <a:cubicBezTo>
                      <a:pt x="42" y="40"/>
                      <a:pt x="43" y="38"/>
                      <a:pt x="42" y="37"/>
                    </a:cubicBezTo>
                    <a:cubicBezTo>
                      <a:pt x="42" y="37"/>
                      <a:pt x="41" y="30"/>
                      <a:pt x="39" y="23"/>
                    </a:cubicBezTo>
                    <a:cubicBezTo>
                      <a:pt x="37" y="20"/>
                      <a:pt x="36" y="16"/>
                      <a:pt x="35" y="13"/>
                    </a:cubicBezTo>
                    <a:cubicBezTo>
                      <a:pt x="34" y="11"/>
                      <a:pt x="33" y="10"/>
                      <a:pt x="33" y="8"/>
                    </a:cubicBezTo>
                    <a:cubicBezTo>
                      <a:pt x="32" y="7"/>
                      <a:pt x="31" y="6"/>
                      <a:pt x="30" y="5"/>
                    </a:cubicBezTo>
                    <a:cubicBezTo>
                      <a:pt x="27" y="1"/>
                      <a:pt x="22" y="0"/>
                      <a:pt x="18" y="0"/>
                    </a:cubicBezTo>
                    <a:cubicBezTo>
                      <a:pt x="13" y="0"/>
                      <a:pt x="9" y="1"/>
                      <a:pt x="5" y="5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78"/>
              <p:cNvSpPr>
                <a:spLocks/>
              </p:cNvSpPr>
              <p:nvPr/>
            </p:nvSpPr>
            <p:spPr bwMode="auto">
              <a:xfrm>
                <a:off x="9872663" y="4383088"/>
                <a:ext cx="161925" cy="157162"/>
              </a:xfrm>
              <a:custGeom>
                <a:avLst/>
                <a:gdLst>
                  <a:gd name="T0" fmla="*/ 8 w 43"/>
                  <a:gd name="T1" fmla="*/ 34 h 42"/>
                  <a:gd name="T2" fmla="*/ 11 w 43"/>
                  <a:gd name="T3" fmla="*/ 32 h 42"/>
                  <a:gd name="T4" fmla="*/ 8 w 43"/>
                  <a:gd name="T5" fmla="*/ 25 h 42"/>
                  <a:gd name="T6" fmla="*/ 11 w 43"/>
                  <a:gd name="T7" fmla="*/ 18 h 42"/>
                  <a:gd name="T8" fmla="*/ 13 w 43"/>
                  <a:gd name="T9" fmla="*/ 17 h 42"/>
                  <a:gd name="T10" fmla="*/ 20 w 43"/>
                  <a:gd name="T11" fmla="*/ 14 h 42"/>
                  <a:gd name="T12" fmla="*/ 33 w 43"/>
                  <a:gd name="T13" fmla="*/ 10 h 42"/>
                  <a:gd name="T14" fmla="*/ 38 w 43"/>
                  <a:gd name="T15" fmla="*/ 8 h 42"/>
                  <a:gd name="T16" fmla="*/ 39 w 43"/>
                  <a:gd name="T17" fmla="*/ 8 h 42"/>
                  <a:gd name="T18" fmla="*/ 39 w 43"/>
                  <a:gd name="T19" fmla="*/ 4 h 42"/>
                  <a:gd name="T20" fmla="*/ 35 w 43"/>
                  <a:gd name="T21" fmla="*/ 3 h 42"/>
                  <a:gd name="T22" fmla="*/ 34 w 43"/>
                  <a:gd name="T23" fmla="*/ 4 h 42"/>
                  <a:gd name="T24" fmla="*/ 30 w 43"/>
                  <a:gd name="T25" fmla="*/ 19 h 42"/>
                  <a:gd name="T26" fmla="*/ 27 w 43"/>
                  <a:gd name="T27" fmla="*/ 27 h 42"/>
                  <a:gd name="T28" fmla="*/ 24 w 43"/>
                  <a:gd name="T29" fmla="*/ 32 h 42"/>
                  <a:gd name="T30" fmla="*/ 18 w 43"/>
                  <a:gd name="T31" fmla="*/ 34 h 42"/>
                  <a:gd name="T32" fmla="*/ 11 w 43"/>
                  <a:gd name="T33" fmla="*/ 32 h 42"/>
                  <a:gd name="T34" fmla="*/ 8 w 43"/>
                  <a:gd name="T35" fmla="*/ 34 h 42"/>
                  <a:gd name="T36" fmla="*/ 5 w 43"/>
                  <a:gd name="T37" fmla="*/ 37 h 42"/>
                  <a:gd name="T38" fmla="*/ 18 w 43"/>
                  <a:gd name="T39" fmla="*/ 42 h 42"/>
                  <a:gd name="T40" fmla="*/ 30 w 43"/>
                  <a:gd name="T41" fmla="*/ 37 h 42"/>
                  <a:gd name="T42" fmla="*/ 33 w 43"/>
                  <a:gd name="T43" fmla="*/ 34 h 42"/>
                  <a:gd name="T44" fmla="*/ 36 w 43"/>
                  <a:gd name="T45" fmla="*/ 25 h 42"/>
                  <a:gd name="T46" fmla="*/ 42 w 43"/>
                  <a:gd name="T47" fmla="*/ 5 h 42"/>
                  <a:gd name="T48" fmla="*/ 41 w 43"/>
                  <a:gd name="T49" fmla="*/ 1 h 42"/>
                  <a:gd name="T50" fmla="*/ 38 w 43"/>
                  <a:gd name="T51" fmla="*/ 0 h 42"/>
                  <a:gd name="T52" fmla="*/ 24 w 43"/>
                  <a:gd name="T53" fmla="*/ 4 h 42"/>
                  <a:gd name="T54" fmla="*/ 14 w 43"/>
                  <a:gd name="T55" fmla="*/ 8 h 42"/>
                  <a:gd name="T56" fmla="*/ 9 w 43"/>
                  <a:gd name="T57" fmla="*/ 10 h 42"/>
                  <a:gd name="T58" fmla="*/ 5 w 43"/>
                  <a:gd name="T59" fmla="*/ 13 h 42"/>
                  <a:gd name="T60" fmla="*/ 0 w 43"/>
                  <a:gd name="T61" fmla="*/ 25 h 42"/>
                  <a:gd name="T62" fmla="*/ 5 w 43"/>
                  <a:gd name="T63" fmla="*/ 37 h 42"/>
                  <a:gd name="T64" fmla="*/ 8 w 43"/>
                  <a:gd name="T6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8" y="34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0"/>
                      <a:pt x="8" y="27"/>
                      <a:pt x="8" y="25"/>
                    </a:cubicBezTo>
                    <a:cubicBezTo>
                      <a:pt x="8" y="23"/>
                      <a:pt x="9" y="20"/>
                      <a:pt x="11" y="18"/>
                    </a:cubicBezTo>
                    <a:cubicBezTo>
                      <a:pt x="11" y="18"/>
                      <a:pt x="12" y="18"/>
                      <a:pt x="13" y="17"/>
                    </a:cubicBezTo>
                    <a:cubicBezTo>
                      <a:pt x="15" y="16"/>
                      <a:pt x="17" y="15"/>
                      <a:pt x="20" y="14"/>
                    </a:cubicBezTo>
                    <a:cubicBezTo>
                      <a:pt x="25" y="12"/>
                      <a:pt x="29" y="11"/>
                      <a:pt x="33" y="10"/>
                    </a:cubicBezTo>
                    <a:cubicBezTo>
                      <a:pt x="35" y="9"/>
                      <a:pt x="37" y="9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4"/>
                      <a:pt x="34" y="4"/>
                    </a:cubicBezTo>
                    <a:cubicBezTo>
                      <a:pt x="34" y="7"/>
                      <a:pt x="32" y="13"/>
                      <a:pt x="30" y="19"/>
                    </a:cubicBezTo>
                    <a:cubicBezTo>
                      <a:pt x="29" y="22"/>
                      <a:pt x="28" y="25"/>
                      <a:pt x="27" y="27"/>
                    </a:cubicBezTo>
                    <a:cubicBezTo>
                      <a:pt x="26" y="29"/>
                      <a:pt x="25" y="31"/>
                      <a:pt x="24" y="32"/>
                    </a:cubicBezTo>
                    <a:cubicBezTo>
                      <a:pt x="22" y="33"/>
                      <a:pt x="20" y="34"/>
                      <a:pt x="18" y="34"/>
                    </a:cubicBezTo>
                    <a:cubicBezTo>
                      <a:pt x="15" y="34"/>
                      <a:pt x="13" y="33"/>
                      <a:pt x="11" y="32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41"/>
                      <a:pt x="13" y="42"/>
                      <a:pt x="18" y="42"/>
                    </a:cubicBezTo>
                    <a:cubicBezTo>
                      <a:pt x="22" y="42"/>
                      <a:pt x="27" y="41"/>
                      <a:pt x="30" y="37"/>
                    </a:cubicBezTo>
                    <a:cubicBezTo>
                      <a:pt x="31" y="36"/>
                      <a:pt x="32" y="35"/>
                      <a:pt x="33" y="34"/>
                    </a:cubicBezTo>
                    <a:cubicBezTo>
                      <a:pt x="34" y="31"/>
                      <a:pt x="35" y="28"/>
                      <a:pt x="36" y="25"/>
                    </a:cubicBezTo>
                    <a:cubicBezTo>
                      <a:pt x="40" y="16"/>
                      <a:pt x="42" y="5"/>
                      <a:pt x="42" y="5"/>
                    </a:cubicBezTo>
                    <a:cubicBezTo>
                      <a:pt x="43" y="4"/>
                      <a:pt x="42" y="2"/>
                      <a:pt x="41" y="1"/>
                    </a:cubicBezTo>
                    <a:cubicBezTo>
                      <a:pt x="40" y="0"/>
                      <a:pt x="39" y="0"/>
                      <a:pt x="38" y="0"/>
                    </a:cubicBezTo>
                    <a:cubicBezTo>
                      <a:pt x="38" y="0"/>
                      <a:pt x="31" y="2"/>
                      <a:pt x="24" y="4"/>
                    </a:cubicBezTo>
                    <a:cubicBezTo>
                      <a:pt x="21" y="5"/>
                      <a:pt x="17" y="7"/>
                      <a:pt x="14" y="8"/>
                    </a:cubicBezTo>
                    <a:cubicBezTo>
                      <a:pt x="12" y="9"/>
                      <a:pt x="10" y="9"/>
                      <a:pt x="9" y="10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2" y="16"/>
                      <a:pt x="0" y="21"/>
                      <a:pt x="0" y="25"/>
                    </a:cubicBezTo>
                    <a:cubicBezTo>
                      <a:pt x="0" y="29"/>
                      <a:pt x="2" y="34"/>
                      <a:pt x="5" y="37"/>
                    </a:cubicBez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79"/>
              <p:cNvSpPr>
                <a:spLocks/>
              </p:cNvSpPr>
              <p:nvPr/>
            </p:nvSpPr>
            <p:spPr bwMode="auto">
              <a:xfrm>
                <a:off x="9993313" y="4265613"/>
                <a:ext cx="157162" cy="158750"/>
              </a:xfrm>
              <a:custGeom>
                <a:avLst/>
                <a:gdLst>
                  <a:gd name="T0" fmla="*/ 34 w 42"/>
                  <a:gd name="T1" fmla="*/ 8 h 42"/>
                  <a:gd name="T2" fmla="*/ 31 w 42"/>
                  <a:gd name="T3" fmla="*/ 10 h 42"/>
                  <a:gd name="T4" fmla="*/ 34 w 42"/>
                  <a:gd name="T5" fmla="*/ 17 h 42"/>
                  <a:gd name="T6" fmla="*/ 31 w 42"/>
                  <a:gd name="T7" fmla="*/ 24 h 42"/>
                  <a:gd name="T8" fmla="*/ 29 w 42"/>
                  <a:gd name="T9" fmla="*/ 25 h 42"/>
                  <a:gd name="T10" fmla="*/ 22 w 42"/>
                  <a:gd name="T11" fmla="*/ 28 h 42"/>
                  <a:gd name="T12" fmla="*/ 9 w 42"/>
                  <a:gd name="T13" fmla="*/ 32 h 42"/>
                  <a:gd name="T14" fmla="*/ 5 w 42"/>
                  <a:gd name="T15" fmla="*/ 33 h 42"/>
                  <a:gd name="T16" fmla="*/ 3 w 42"/>
                  <a:gd name="T17" fmla="*/ 34 h 42"/>
                  <a:gd name="T18" fmla="*/ 4 w 42"/>
                  <a:gd name="T19" fmla="*/ 38 h 42"/>
                  <a:gd name="T20" fmla="*/ 8 w 42"/>
                  <a:gd name="T21" fmla="*/ 39 h 42"/>
                  <a:gd name="T22" fmla="*/ 8 w 42"/>
                  <a:gd name="T23" fmla="*/ 38 h 42"/>
                  <a:gd name="T24" fmla="*/ 12 w 42"/>
                  <a:gd name="T25" fmla="*/ 23 h 42"/>
                  <a:gd name="T26" fmla="*/ 15 w 42"/>
                  <a:gd name="T27" fmla="*/ 15 h 42"/>
                  <a:gd name="T28" fmla="*/ 18 w 42"/>
                  <a:gd name="T29" fmla="*/ 10 h 42"/>
                  <a:gd name="T30" fmla="*/ 25 w 42"/>
                  <a:gd name="T31" fmla="*/ 8 h 42"/>
                  <a:gd name="T32" fmla="*/ 31 w 42"/>
                  <a:gd name="T33" fmla="*/ 10 h 42"/>
                  <a:gd name="T34" fmla="*/ 34 w 42"/>
                  <a:gd name="T35" fmla="*/ 8 h 42"/>
                  <a:gd name="T36" fmla="*/ 37 w 42"/>
                  <a:gd name="T37" fmla="*/ 5 h 42"/>
                  <a:gd name="T38" fmla="*/ 25 w 42"/>
                  <a:gd name="T39" fmla="*/ 0 h 42"/>
                  <a:gd name="T40" fmla="*/ 13 w 42"/>
                  <a:gd name="T41" fmla="*/ 5 h 42"/>
                  <a:gd name="T42" fmla="*/ 10 w 42"/>
                  <a:gd name="T43" fmla="*/ 8 h 42"/>
                  <a:gd name="T44" fmla="*/ 6 w 42"/>
                  <a:gd name="T45" fmla="*/ 17 h 42"/>
                  <a:gd name="T46" fmla="*/ 0 w 42"/>
                  <a:gd name="T47" fmla="*/ 37 h 42"/>
                  <a:gd name="T48" fmla="*/ 1 w 42"/>
                  <a:gd name="T49" fmla="*/ 41 h 42"/>
                  <a:gd name="T50" fmla="*/ 5 w 42"/>
                  <a:gd name="T51" fmla="*/ 42 h 42"/>
                  <a:gd name="T52" fmla="*/ 18 w 42"/>
                  <a:gd name="T53" fmla="*/ 38 h 42"/>
                  <a:gd name="T54" fmla="*/ 29 w 42"/>
                  <a:gd name="T55" fmla="*/ 34 h 42"/>
                  <a:gd name="T56" fmla="*/ 33 w 42"/>
                  <a:gd name="T57" fmla="*/ 32 h 42"/>
                  <a:gd name="T58" fmla="*/ 37 w 42"/>
                  <a:gd name="T59" fmla="*/ 29 h 42"/>
                  <a:gd name="T60" fmla="*/ 42 w 42"/>
                  <a:gd name="T61" fmla="*/ 17 h 42"/>
                  <a:gd name="T62" fmla="*/ 37 w 42"/>
                  <a:gd name="T63" fmla="*/ 5 h 42"/>
                  <a:gd name="T64" fmla="*/ 34 w 42"/>
                  <a:gd name="T6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34" y="8"/>
                    </a:move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2"/>
                      <a:pt x="34" y="15"/>
                      <a:pt x="34" y="17"/>
                    </a:cubicBezTo>
                    <a:cubicBezTo>
                      <a:pt x="34" y="19"/>
                      <a:pt x="33" y="22"/>
                      <a:pt x="31" y="24"/>
                    </a:cubicBezTo>
                    <a:cubicBezTo>
                      <a:pt x="31" y="24"/>
                      <a:pt x="30" y="24"/>
                      <a:pt x="29" y="25"/>
                    </a:cubicBezTo>
                    <a:cubicBezTo>
                      <a:pt x="28" y="26"/>
                      <a:pt x="25" y="27"/>
                      <a:pt x="22" y="28"/>
                    </a:cubicBezTo>
                    <a:cubicBezTo>
                      <a:pt x="18" y="30"/>
                      <a:pt x="13" y="31"/>
                      <a:pt x="9" y="32"/>
                    </a:cubicBezTo>
                    <a:cubicBezTo>
                      <a:pt x="7" y="33"/>
                      <a:pt x="6" y="33"/>
                      <a:pt x="5" y="33"/>
                    </a:cubicBezTo>
                    <a:cubicBezTo>
                      <a:pt x="4" y="34"/>
                      <a:pt x="3" y="34"/>
                      <a:pt x="3" y="34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8"/>
                      <a:pt x="8" y="38"/>
                    </a:cubicBezTo>
                    <a:cubicBezTo>
                      <a:pt x="9" y="35"/>
                      <a:pt x="10" y="29"/>
                      <a:pt x="12" y="23"/>
                    </a:cubicBezTo>
                    <a:cubicBezTo>
                      <a:pt x="13" y="20"/>
                      <a:pt x="14" y="17"/>
                      <a:pt x="15" y="15"/>
                    </a:cubicBezTo>
                    <a:cubicBezTo>
                      <a:pt x="16" y="13"/>
                      <a:pt x="18" y="11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cubicBezTo>
                      <a:pt x="27" y="8"/>
                      <a:pt x="30" y="8"/>
                      <a:pt x="31" y="10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4" y="1"/>
                      <a:pt x="29" y="0"/>
                      <a:pt x="25" y="0"/>
                    </a:cubicBezTo>
                    <a:cubicBezTo>
                      <a:pt x="20" y="0"/>
                      <a:pt x="16" y="1"/>
                      <a:pt x="13" y="5"/>
                    </a:cubicBezTo>
                    <a:cubicBezTo>
                      <a:pt x="11" y="6"/>
                      <a:pt x="11" y="7"/>
                      <a:pt x="10" y="8"/>
                    </a:cubicBezTo>
                    <a:cubicBezTo>
                      <a:pt x="9" y="11"/>
                      <a:pt x="7" y="14"/>
                      <a:pt x="6" y="17"/>
                    </a:cubicBezTo>
                    <a:cubicBezTo>
                      <a:pt x="3" y="26"/>
                      <a:pt x="0" y="37"/>
                      <a:pt x="0" y="37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2"/>
                      <a:pt x="4" y="42"/>
                      <a:pt x="5" y="42"/>
                    </a:cubicBezTo>
                    <a:cubicBezTo>
                      <a:pt x="5" y="42"/>
                      <a:pt x="11" y="40"/>
                      <a:pt x="18" y="38"/>
                    </a:cubicBezTo>
                    <a:cubicBezTo>
                      <a:pt x="22" y="37"/>
                      <a:pt x="26" y="35"/>
                      <a:pt x="29" y="34"/>
                    </a:cubicBezTo>
                    <a:cubicBezTo>
                      <a:pt x="30" y="33"/>
                      <a:pt x="32" y="33"/>
                      <a:pt x="33" y="32"/>
                    </a:cubicBezTo>
                    <a:cubicBezTo>
                      <a:pt x="35" y="31"/>
                      <a:pt x="36" y="30"/>
                      <a:pt x="37" y="29"/>
                    </a:cubicBezTo>
                    <a:cubicBezTo>
                      <a:pt x="40" y="26"/>
                      <a:pt x="42" y="21"/>
                      <a:pt x="42" y="17"/>
                    </a:cubicBezTo>
                    <a:cubicBezTo>
                      <a:pt x="42" y="13"/>
                      <a:pt x="40" y="8"/>
                      <a:pt x="37" y="5"/>
                    </a:cubicBez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62" name="组合 361"/>
          <p:cNvGrpSpPr/>
          <p:nvPr/>
        </p:nvGrpSpPr>
        <p:grpSpPr>
          <a:xfrm>
            <a:off x="8172393" y="-46037"/>
            <a:ext cx="892537" cy="4708524"/>
            <a:chOff x="7480732" y="138113"/>
            <a:chExt cx="892537" cy="4708524"/>
          </a:xfrm>
        </p:grpSpPr>
        <p:grpSp>
          <p:nvGrpSpPr>
            <p:cNvPr id="358" name="组合 357"/>
            <p:cNvGrpSpPr/>
            <p:nvPr/>
          </p:nvGrpSpPr>
          <p:grpSpPr>
            <a:xfrm>
              <a:off x="7480732" y="2006600"/>
              <a:ext cx="879474" cy="876300"/>
              <a:chOff x="7362031" y="1787525"/>
              <a:chExt cx="1131887" cy="1262062"/>
            </a:xfrm>
          </p:grpSpPr>
          <p:sp>
            <p:nvSpPr>
              <p:cNvPr id="15" name="Rectangle 214"/>
              <p:cNvSpPr>
                <a:spLocks noChangeArrowheads="1"/>
              </p:cNvSpPr>
              <p:nvPr/>
            </p:nvSpPr>
            <p:spPr bwMode="auto">
              <a:xfrm>
                <a:off x="7381081" y="1787525"/>
                <a:ext cx="1112837" cy="1262062"/>
              </a:xfrm>
              <a:prstGeom prst="rect">
                <a:avLst/>
              </a:prstGeom>
              <a:solidFill>
                <a:srgbClr val="8708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2"/>
              <p:cNvSpPr>
                <a:spLocks/>
              </p:cNvSpPr>
              <p:nvPr/>
            </p:nvSpPr>
            <p:spPr bwMode="auto">
              <a:xfrm>
                <a:off x="8279606" y="1892300"/>
                <a:ext cx="176212" cy="176212"/>
              </a:xfrm>
              <a:custGeom>
                <a:avLst/>
                <a:gdLst>
                  <a:gd name="T0" fmla="*/ 43 w 47"/>
                  <a:gd name="T1" fmla="*/ 34 h 47"/>
                  <a:gd name="T2" fmla="*/ 41 w 47"/>
                  <a:gd name="T3" fmla="*/ 13 h 47"/>
                  <a:gd name="T4" fmla="*/ 29 w 47"/>
                  <a:gd name="T5" fmla="*/ 25 h 47"/>
                  <a:gd name="T6" fmla="*/ 22 w 47"/>
                  <a:gd name="T7" fmla="*/ 25 h 47"/>
                  <a:gd name="T8" fmla="*/ 22 w 47"/>
                  <a:gd name="T9" fmla="*/ 18 h 47"/>
                  <a:gd name="T10" fmla="*/ 35 w 47"/>
                  <a:gd name="T11" fmla="*/ 6 h 47"/>
                  <a:gd name="T12" fmla="*/ 14 w 47"/>
                  <a:gd name="T13" fmla="*/ 4 h 47"/>
                  <a:gd name="T14" fmla="*/ 3 w 47"/>
                  <a:gd name="T15" fmla="*/ 23 h 47"/>
                  <a:gd name="T16" fmla="*/ 6 w 47"/>
                  <a:gd name="T17" fmla="*/ 26 h 47"/>
                  <a:gd name="T18" fmla="*/ 9 w 47"/>
                  <a:gd name="T19" fmla="*/ 39 h 47"/>
                  <a:gd name="T20" fmla="*/ 21 w 47"/>
                  <a:gd name="T21" fmla="*/ 41 h 47"/>
                  <a:gd name="T22" fmla="*/ 25 w 47"/>
                  <a:gd name="T23" fmla="*/ 45 h 47"/>
                  <a:gd name="T24" fmla="*/ 43 w 47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3" y="34"/>
                    </a:moveTo>
                    <a:cubicBezTo>
                      <a:pt x="47" y="25"/>
                      <a:pt x="47" y="16"/>
                      <a:pt x="41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2" y="25"/>
                    </a:cubicBezTo>
                    <a:cubicBezTo>
                      <a:pt x="21" y="23"/>
                      <a:pt x="21" y="20"/>
                      <a:pt x="22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1" y="41"/>
                    </a:cubicBezTo>
                    <a:cubicBezTo>
                      <a:pt x="22" y="43"/>
                      <a:pt x="23" y="44"/>
                      <a:pt x="25" y="45"/>
                    </a:cubicBezTo>
                    <a:cubicBezTo>
                      <a:pt x="31" y="47"/>
                      <a:pt x="39" y="42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4"/>
              <p:cNvSpPr>
                <a:spLocks/>
              </p:cNvSpPr>
              <p:nvPr/>
            </p:nvSpPr>
            <p:spPr bwMode="auto">
              <a:xfrm>
                <a:off x="8441531" y="18700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6"/>
              <p:cNvSpPr>
                <a:spLocks/>
              </p:cNvSpPr>
              <p:nvPr/>
            </p:nvSpPr>
            <p:spPr bwMode="auto">
              <a:xfrm>
                <a:off x="8098631" y="1801813"/>
                <a:ext cx="177800" cy="180975"/>
              </a:xfrm>
              <a:custGeom>
                <a:avLst/>
                <a:gdLst>
                  <a:gd name="T0" fmla="*/ 34 w 47"/>
                  <a:gd name="T1" fmla="*/ 5 h 48"/>
                  <a:gd name="T2" fmla="*/ 13 w 47"/>
                  <a:gd name="T3" fmla="*/ 6 h 48"/>
                  <a:gd name="T4" fmla="*/ 25 w 47"/>
                  <a:gd name="T5" fmla="*/ 19 h 48"/>
                  <a:gd name="T6" fmla="*/ 25 w 47"/>
                  <a:gd name="T7" fmla="*/ 25 h 48"/>
                  <a:gd name="T8" fmla="*/ 19 w 47"/>
                  <a:gd name="T9" fmla="*/ 25 h 48"/>
                  <a:gd name="T10" fmla="*/ 6 w 47"/>
                  <a:gd name="T11" fmla="*/ 13 h 48"/>
                  <a:gd name="T12" fmla="*/ 4 w 47"/>
                  <a:gd name="T13" fmla="*/ 34 h 48"/>
                  <a:gd name="T14" fmla="*/ 23 w 47"/>
                  <a:gd name="T15" fmla="*/ 45 h 48"/>
                  <a:gd name="T16" fmla="*/ 26 w 47"/>
                  <a:gd name="T17" fmla="*/ 42 h 48"/>
                  <a:gd name="T18" fmla="*/ 39 w 47"/>
                  <a:gd name="T19" fmla="*/ 39 h 48"/>
                  <a:gd name="T20" fmla="*/ 42 w 47"/>
                  <a:gd name="T21" fmla="*/ 26 h 48"/>
                  <a:gd name="T22" fmla="*/ 45 w 47"/>
                  <a:gd name="T23" fmla="*/ 23 h 48"/>
                  <a:gd name="T24" fmla="*/ 34 w 47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3" y="27"/>
                      <a:pt x="20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4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7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7"/>
              <p:cNvSpPr>
                <a:spLocks/>
              </p:cNvSpPr>
              <p:nvPr/>
            </p:nvSpPr>
            <p:spPr bwMode="auto">
              <a:xfrm>
                <a:off x="7919244" y="1801813"/>
                <a:ext cx="179387" cy="180975"/>
              </a:xfrm>
              <a:custGeom>
                <a:avLst/>
                <a:gdLst>
                  <a:gd name="T0" fmla="*/ 43 w 48"/>
                  <a:gd name="T1" fmla="*/ 34 h 48"/>
                  <a:gd name="T2" fmla="*/ 42 w 48"/>
                  <a:gd name="T3" fmla="*/ 13 h 48"/>
                  <a:gd name="T4" fmla="*/ 29 w 48"/>
                  <a:gd name="T5" fmla="*/ 25 h 48"/>
                  <a:gd name="T6" fmla="*/ 23 w 48"/>
                  <a:gd name="T7" fmla="*/ 25 h 48"/>
                  <a:gd name="T8" fmla="*/ 23 w 48"/>
                  <a:gd name="T9" fmla="*/ 19 h 48"/>
                  <a:gd name="T10" fmla="*/ 35 w 48"/>
                  <a:gd name="T11" fmla="*/ 6 h 48"/>
                  <a:gd name="T12" fmla="*/ 14 w 48"/>
                  <a:gd name="T13" fmla="*/ 5 h 48"/>
                  <a:gd name="T14" fmla="*/ 3 w 48"/>
                  <a:gd name="T15" fmla="*/ 23 h 48"/>
                  <a:gd name="T16" fmla="*/ 6 w 48"/>
                  <a:gd name="T17" fmla="*/ 26 h 48"/>
                  <a:gd name="T18" fmla="*/ 9 w 48"/>
                  <a:gd name="T19" fmla="*/ 39 h 48"/>
                  <a:gd name="T20" fmla="*/ 22 w 48"/>
                  <a:gd name="T21" fmla="*/ 42 h 48"/>
                  <a:gd name="T22" fmla="*/ 25 w 48"/>
                  <a:gd name="T23" fmla="*/ 45 h 48"/>
                  <a:gd name="T24" fmla="*/ 43 w 48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3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3" y="25"/>
                    </a:cubicBezTo>
                    <a:cubicBezTo>
                      <a:pt x="21" y="24"/>
                      <a:pt x="21" y="21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8"/>
                      <a:pt x="39" y="43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30"/>
              <p:cNvSpPr>
                <a:spLocks/>
              </p:cNvSpPr>
              <p:nvPr/>
            </p:nvSpPr>
            <p:spPr bwMode="auto">
              <a:xfrm>
                <a:off x="8279606" y="2095500"/>
                <a:ext cx="176212" cy="176212"/>
              </a:xfrm>
              <a:custGeom>
                <a:avLst/>
                <a:gdLst>
                  <a:gd name="T0" fmla="*/ 14 w 47"/>
                  <a:gd name="T1" fmla="*/ 43 h 47"/>
                  <a:gd name="T2" fmla="*/ 35 w 47"/>
                  <a:gd name="T3" fmla="*/ 41 h 47"/>
                  <a:gd name="T4" fmla="*/ 22 w 47"/>
                  <a:gd name="T5" fmla="*/ 29 h 47"/>
                  <a:gd name="T6" fmla="*/ 22 w 47"/>
                  <a:gd name="T7" fmla="*/ 22 h 47"/>
                  <a:gd name="T8" fmla="*/ 29 w 47"/>
                  <a:gd name="T9" fmla="*/ 22 h 47"/>
                  <a:gd name="T10" fmla="*/ 41 w 47"/>
                  <a:gd name="T11" fmla="*/ 35 h 47"/>
                  <a:gd name="T12" fmla="*/ 43 w 47"/>
                  <a:gd name="T13" fmla="*/ 14 h 47"/>
                  <a:gd name="T14" fmla="*/ 25 w 47"/>
                  <a:gd name="T15" fmla="*/ 3 h 47"/>
                  <a:gd name="T16" fmla="*/ 21 w 47"/>
                  <a:gd name="T17" fmla="*/ 6 h 47"/>
                  <a:gd name="T18" fmla="*/ 9 w 47"/>
                  <a:gd name="T19" fmla="*/ 9 h 47"/>
                  <a:gd name="T20" fmla="*/ 6 w 47"/>
                  <a:gd name="T21" fmla="*/ 21 h 47"/>
                  <a:gd name="T22" fmla="*/ 3 w 47"/>
                  <a:gd name="T23" fmla="*/ 25 h 47"/>
                  <a:gd name="T24" fmla="*/ 14 w 47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7"/>
                      <a:pt x="21" y="24"/>
                      <a:pt x="22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7" y="31"/>
                      <a:pt x="47" y="22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2"/>
              <p:cNvSpPr>
                <a:spLocks/>
              </p:cNvSpPr>
              <p:nvPr/>
            </p:nvSpPr>
            <p:spPr bwMode="auto">
              <a:xfrm>
                <a:off x="8279606" y="2276475"/>
                <a:ext cx="176212" cy="176212"/>
              </a:xfrm>
              <a:custGeom>
                <a:avLst/>
                <a:gdLst>
                  <a:gd name="T0" fmla="*/ 43 w 47"/>
                  <a:gd name="T1" fmla="*/ 33 h 47"/>
                  <a:gd name="T2" fmla="*/ 41 w 47"/>
                  <a:gd name="T3" fmla="*/ 12 h 47"/>
                  <a:gd name="T4" fmla="*/ 29 w 47"/>
                  <a:gd name="T5" fmla="*/ 25 h 47"/>
                  <a:gd name="T6" fmla="*/ 22 w 47"/>
                  <a:gd name="T7" fmla="*/ 25 h 47"/>
                  <a:gd name="T8" fmla="*/ 22 w 47"/>
                  <a:gd name="T9" fmla="*/ 18 h 47"/>
                  <a:gd name="T10" fmla="*/ 35 w 47"/>
                  <a:gd name="T11" fmla="*/ 6 h 47"/>
                  <a:gd name="T12" fmla="*/ 14 w 47"/>
                  <a:gd name="T13" fmla="*/ 4 h 47"/>
                  <a:gd name="T14" fmla="*/ 3 w 47"/>
                  <a:gd name="T15" fmla="*/ 22 h 47"/>
                  <a:gd name="T16" fmla="*/ 6 w 47"/>
                  <a:gd name="T17" fmla="*/ 26 h 47"/>
                  <a:gd name="T18" fmla="*/ 9 w 47"/>
                  <a:gd name="T19" fmla="*/ 38 h 47"/>
                  <a:gd name="T20" fmla="*/ 21 w 47"/>
                  <a:gd name="T21" fmla="*/ 41 h 47"/>
                  <a:gd name="T22" fmla="*/ 25 w 47"/>
                  <a:gd name="T23" fmla="*/ 44 h 47"/>
                  <a:gd name="T24" fmla="*/ 43 w 47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3" y="33"/>
                    </a:moveTo>
                    <a:cubicBezTo>
                      <a:pt x="47" y="25"/>
                      <a:pt x="47" y="16"/>
                      <a:pt x="41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4" y="26"/>
                      <a:pt x="22" y="25"/>
                    </a:cubicBezTo>
                    <a:cubicBezTo>
                      <a:pt x="21" y="23"/>
                      <a:pt x="21" y="20"/>
                      <a:pt x="22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1" y="41"/>
                    </a:cubicBezTo>
                    <a:cubicBezTo>
                      <a:pt x="22" y="42"/>
                      <a:pt x="23" y="44"/>
                      <a:pt x="25" y="44"/>
                    </a:cubicBezTo>
                    <a:cubicBezTo>
                      <a:pt x="31" y="47"/>
                      <a:pt x="39" y="42"/>
                      <a:pt x="43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4"/>
              <p:cNvSpPr>
                <a:spLocks/>
              </p:cNvSpPr>
              <p:nvPr/>
            </p:nvSpPr>
            <p:spPr bwMode="auto">
              <a:xfrm>
                <a:off x="8441531" y="2249488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5"/>
              <p:cNvSpPr>
                <a:spLocks/>
              </p:cNvSpPr>
              <p:nvPr/>
            </p:nvSpPr>
            <p:spPr bwMode="auto">
              <a:xfrm>
                <a:off x="7919244" y="2005013"/>
                <a:ext cx="179387" cy="180975"/>
              </a:xfrm>
              <a:custGeom>
                <a:avLst/>
                <a:gdLst>
                  <a:gd name="T0" fmla="*/ 14 w 48"/>
                  <a:gd name="T1" fmla="*/ 43 h 48"/>
                  <a:gd name="T2" fmla="*/ 35 w 48"/>
                  <a:gd name="T3" fmla="*/ 42 h 48"/>
                  <a:gd name="T4" fmla="*/ 23 w 48"/>
                  <a:gd name="T5" fmla="*/ 29 h 48"/>
                  <a:gd name="T6" fmla="*/ 23 w 48"/>
                  <a:gd name="T7" fmla="*/ 23 h 48"/>
                  <a:gd name="T8" fmla="*/ 29 w 48"/>
                  <a:gd name="T9" fmla="*/ 23 h 48"/>
                  <a:gd name="T10" fmla="*/ 42 w 48"/>
                  <a:gd name="T11" fmla="*/ 35 h 48"/>
                  <a:gd name="T12" fmla="*/ 43 w 48"/>
                  <a:gd name="T13" fmla="*/ 14 h 48"/>
                  <a:gd name="T14" fmla="*/ 25 w 48"/>
                  <a:gd name="T15" fmla="*/ 3 h 48"/>
                  <a:gd name="T16" fmla="*/ 22 w 48"/>
                  <a:gd name="T17" fmla="*/ 6 h 48"/>
                  <a:gd name="T18" fmla="*/ 9 w 48"/>
                  <a:gd name="T19" fmla="*/ 9 h 48"/>
                  <a:gd name="T20" fmla="*/ 6 w 48"/>
                  <a:gd name="T21" fmla="*/ 22 h 48"/>
                  <a:gd name="T22" fmla="*/ 3 w 48"/>
                  <a:gd name="T23" fmla="*/ 25 h 48"/>
                  <a:gd name="T24" fmla="*/ 14 w 48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3"/>
                    </a:cubicBezTo>
                    <a:cubicBezTo>
                      <a:pt x="24" y="21"/>
                      <a:pt x="27" y="21"/>
                      <a:pt x="29" y="2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2"/>
                      <a:pt x="48" y="23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4"/>
                      <a:pt x="23" y="5"/>
                      <a:pt x="22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6"/>
              <p:cNvSpPr>
                <a:spLocks/>
              </p:cNvSpPr>
              <p:nvPr/>
            </p:nvSpPr>
            <p:spPr bwMode="auto">
              <a:xfrm>
                <a:off x="8098631" y="2185988"/>
                <a:ext cx="177800" cy="176212"/>
              </a:xfrm>
              <a:custGeom>
                <a:avLst/>
                <a:gdLst>
                  <a:gd name="T0" fmla="*/ 34 w 47"/>
                  <a:gd name="T1" fmla="*/ 4 h 47"/>
                  <a:gd name="T2" fmla="*/ 13 w 47"/>
                  <a:gd name="T3" fmla="*/ 6 h 47"/>
                  <a:gd name="T4" fmla="*/ 25 w 47"/>
                  <a:gd name="T5" fmla="*/ 19 h 47"/>
                  <a:gd name="T6" fmla="*/ 25 w 47"/>
                  <a:gd name="T7" fmla="*/ 25 h 47"/>
                  <a:gd name="T8" fmla="*/ 19 w 47"/>
                  <a:gd name="T9" fmla="*/ 25 h 47"/>
                  <a:gd name="T10" fmla="*/ 6 w 47"/>
                  <a:gd name="T11" fmla="*/ 13 h 47"/>
                  <a:gd name="T12" fmla="*/ 4 w 47"/>
                  <a:gd name="T13" fmla="*/ 34 h 47"/>
                  <a:gd name="T14" fmla="*/ 23 w 47"/>
                  <a:gd name="T15" fmla="*/ 45 h 47"/>
                  <a:gd name="T16" fmla="*/ 26 w 47"/>
                  <a:gd name="T17" fmla="*/ 42 h 47"/>
                  <a:gd name="T18" fmla="*/ 39 w 47"/>
                  <a:gd name="T19" fmla="*/ 39 h 47"/>
                  <a:gd name="T20" fmla="*/ 42 w 47"/>
                  <a:gd name="T21" fmla="*/ 26 h 47"/>
                  <a:gd name="T22" fmla="*/ 45 w 47"/>
                  <a:gd name="T23" fmla="*/ 23 h 47"/>
                  <a:gd name="T24" fmla="*/ 34 w 47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7"/>
                      <a:pt x="20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4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7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7"/>
              <p:cNvSpPr>
                <a:spLocks/>
              </p:cNvSpPr>
              <p:nvPr/>
            </p:nvSpPr>
            <p:spPr bwMode="auto">
              <a:xfrm>
                <a:off x="7919244" y="2185988"/>
                <a:ext cx="179387" cy="176212"/>
              </a:xfrm>
              <a:custGeom>
                <a:avLst/>
                <a:gdLst>
                  <a:gd name="T0" fmla="*/ 43 w 48"/>
                  <a:gd name="T1" fmla="*/ 34 h 47"/>
                  <a:gd name="T2" fmla="*/ 42 w 48"/>
                  <a:gd name="T3" fmla="*/ 13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9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3 h 47"/>
                  <a:gd name="T16" fmla="*/ 6 w 48"/>
                  <a:gd name="T17" fmla="*/ 26 h 47"/>
                  <a:gd name="T18" fmla="*/ 9 w 48"/>
                  <a:gd name="T19" fmla="*/ 39 h 47"/>
                  <a:gd name="T20" fmla="*/ 22 w 48"/>
                  <a:gd name="T21" fmla="*/ 42 h 47"/>
                  <a:gd name="T22" fmla="*/ 25 w 48"/>
                  <a:gd name="T23" fmla="*/ 45 h 47"/>
                  <a:gd name="T24" fmla="*/ 43 w 48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3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3" y="25"/>
                    </a:cubicBezTo>
                    <a:cubicBezTo>
                      <a:pt x="21" y="23"/>
                      <a:pt x="21" y="20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7"/>
                      <a:pt x="39" y="42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8"/>
              <p:cNvSpPr>
                <a:spLocks/>
              </p:cNvSpPr>
              <p:nvPr/>
            </p:nvSpPr>
            <p:spPr bwMode="auto">
              <a:xfrm>
                <a:off x="8098631" y="2005013"/>
                <a:ext cx="177800" cy="180975"/>
              </a:xfrm>
              <a:custGeom>
                <a:avLst/>
                <a:gdLst>
                  <a:gd name="T0" fmla="*/ 4 w 47"/>
                  <a:gd name="T1" fmla="*/ 14 h 48"/>
                  <a:gd name="T2" fmla="*/ 6 w 47"/>
                  <a:gd name="T3" fmla="*/ 35 h 48"/>
                  <a:gd name="T4" fmla="*/ 19 w 47"/>
                  <a:gd name="T5" fmla="*/ 23 h 48"/>
                  <a:gd name="T6" fmla="*/ 25 w 47"/>
                  <a:gd name="T7" fmla="*/ 23 h 48"/>
                  <a:gd name="T8" fmla="*/ 25 w 47"/>
                  <a:gd name="T9" fmla="*/ 29 h 48"/>
                  <a:gd name="T10" fmla="*/ 13 w 47"/>
                  <a:gd name="T11" fmla="*/ 42 h 48"/>
                  <a:gd name="T12" fmla="*/ 34 w 47"/>
                  <a:gd name="T13" fmla="*/ 43 h 48"/>
                  <a:gd name="T14" fmla="*/ 45 w 47"/>
                  <a:gd name="T15" fmla="*/ 25 h 48"/>
                  <a:gd name="T16" fmla="*/ 42 w 47"/>
                  <a:gd name="T17" fmla="*/ 22 h 48"/>
                  <a:gd name="T18" fmla="*/ 39 w 47"/>
                  <a:gd name="T19" fmla="*/ 9 h 48"/>
                  <a:gd name="T20" fmla="*/ 26 w 47"/>
                  <a:gd name="T21" fmla="*/ 6 h 48"/>
                  <a:gd name="T22" fmla="*/ 23 w 47"/>
                  <a:gd name="T23" fmla="*/ 3 h 48"/>
                  <a:gd name="T24" fmla="*/ 4 w 47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4" y="14"/>
                    </a:moveTo>
                    <a:cubicBezTo>
                      <a:pt x="0" y="23"/>
                      <a:pt x="1" y="32"/>
                      <a:pt x="6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1"/>
                      <a:pt x="23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7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5" y="5"/>
                      <a:pt x="24" y="4"/>
                      <a:pt x="23" y="3"/>
                    </a:cubicBezTo>
                    <a:cubicBezTo>
                      <a:pt x="17" y="0"/>
                      <a:pt x="9" y="5"/>
                      <a:pt x="4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9"/>
              <p:cNvSpPr>
                <a:spLocks/>
              </p:cNvSpPr>
              <p:nvPr/>
            </p:nvSpPr>
            <p:spPr bwMode="auto">
              <a:xfrm>
                <a:off x="8084344" y="2163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40"/>
              <p:cNvSpPr>
                <a:spLocks/>
              </p:cNvSpPr>
              <p:nvPr/>
            </p:nvSpPr>
            <p:spPr bwMode="auto">
              <a:xfrm>
                <a:off x="8279606" y="2478088"/>
                <a:ext cx="176212" cy="177800"/>
              </a:xfrm>
              <a:custGeom>
                <a:avLst/>
                <a:gdLst>
                  <a:gd name="T0" fmla="*/ 14 w 47"/>
                  <a:gd name="T1" fmla="*/ 43 h 47"/>
                  <a:gd name="T2" fmla="*/ 35 w 47"/>
                  <a:gd name="T3" fmla="*/ 41 h 47"/>
                  <a:gd name="T4" fmla="*/ 22 w 47"/>
                  <a:gd name="T5" fmla="*/ 28 h 47"/>
                  <a:gd name="T6" fmla="*/ 22 w 47"/>
                  <a:gd name="T7" fmla="*/ 22 h 47"/>
                  <a:gd name="T8" fmla="*/ 29 w 47"/>
                  <a:gd name="T9" fmla="*/ 22 h 47"/>
                  <a:gd name="T10" fmla="*/ 41 w 47"/>
                  <a:gd name="T11" fmla="*/ 34 h 47"/>
                  <a:gd name="T12" fmla="*/ 43 w 47"/>
                  <a:gd name="T13" fmla="*/ 13 h 47"/>
                  <a:gd name="T14" fmla="*/ 25 w 47"/>
                  <a:gd name="T15" fmla="*/ 2 h 47"/>
                  <a:gd name="T16" fmla="*/ 21 w 47"/>
                  <a:gd name="T17" fmla="*/ 5 h 47"/>
                  <a:gd name="T18" fmla="*/ 9 w 47"/>
                  <a:gd name="T19" fmla="*/ 8 h 47"/>
                  <a:gd name="T20" fmla="*/ 6 w 47"/>
                  <a:gd name="T21" fmla="*/ 21 h 47"/>
                  <a:gd name="T22" fmla="*/ 3 w 47"/>
                  <a:gd name="T23" fmla="*/ 24 h 47"/>
                  <a:gd name="T24" fmla="*/ 14 w 47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7"/>
                      <a:pt x="21" y="24"/>
                      <a:pt x="22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7" y="31"/>
                      <a:pt x="47" y="22"/>
                      <a:pt x="43" y="13"/>
                    </a:cubicBezTo>
                    <a:cubicBezTo>
                      <a:pt x="39" y="4"/>
                      <a:pt x="31" y="0"/>
                      <a:pt x="25" y="2"/>
                    </a:cubicBezTo>
                    <a:cubicBezTo>
                      <a:pt x="23" y="3"/>
                      <a:pt x="22" y="4"/>
                      <a:pt x="21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2"/>
              <p:cNvSpPr>
                <a:spLocks/>
              </p:cNvSpPr>
              <p:nvPr/>
            </p:nvSpPr>
            <p:spPr bwMode="auto">
              <a:xfrm>
                <a:off x="8279606" y="2655888"/>
                <a:ext cx="176212" cy="179387"/>
              </a:xfrm>
              <a:custGeom>
                <a:avLst/>
                <a:gdLst>
                  <a:gd name="T0" fmla="*/ 43 w 47"/>
                  <a:gd name="T1" fmla="*/ 34 h 48"/>
                  <a:gd name="T2" fmla="*/ 41 w 47"/>
                  <a:gd name="T3" fmla="*/ 13 h 48"/>
                  <a:gd name="T4" fmla="*/ 29 w 47"/>
                  <a:gd name="T5" fmla="*/ 25 h 48"/>
                  <a:gd name="T6" fmla="*/ 22 w 47"/>
                  <a:gd name="T7" fmla="*/ 25 h 48"/>
                  <a:gd name="T8" fmla="*/ 22 w 47"/>
                  <a:gd name="T9" fmla="*/ 19 h 48"/>
                  <a:gd name="T10" fmla="*/ 35 w 47"/>
                  <a:gd name="T11" fmla="*/ 6 h 48"/>
                  <a:gd name="T12" fmla="*/ 14 w 47"/>
                  <a:gd name="T13" fmla="*/ 5 h 48"/>
                  <a:gd name="T14" fmla="*/ 3 w 47"/>
                  <a:gd name="T15" fmla="*/ 23 h 48"/>
                  <a:gd name="T16" fmla="*/ 6 w 47"/>
                  <a:gd name="T17" fmla="*/ 26 h 48"/>
                  <a:gd name="T18" fmla="*/ 9 w 47"/>
                  <a:gd name="T19" fmla="*/ 39 h 48"/>
                  <a:gd name="T20" fmla="*/ 21 w 47"/>
                  <a:gd name="T21" fmla="*/ 42 h 48"/>
                  <a:gd name="T22" fmla="*/ 25 w 47"/>
                  <a:gd name="T23" fmla="*/ 45 h 48"/>
                  <a:gd name="T24" fmla="*/ 43 w 47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43" y="34"/>
                    </a:moveTo>
                    <a:cubicBezTo>
                      <a:pt x="47" y="25"/>
                      <a:pt x="47" y="16"/>
                      <a:pt x="41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7"/>
                      <a:pt x="24" y="27"/>
                      <a:pt x="22" y="25"/>
                    </a:cubicBezTo>
                    <a:cubicBezTo>
                      <a:pt x="21" y="24"/>
                      <a:pt x="21" y="21"/>
                      <a:pt x="22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1" y="42"/>
                    </a:cubicBezTo>
                    <a:cubicBezTo>
                      <a:pt x="22" y="43"/>
                      <a:pt x="23" y="44"/>
                      <a:pt x="25" y="45"/>
                    </a:cubicBezTo>
                    <a:cubicBezTo>
                      <a:pt x="31" y="48"/>
                      <a:pt x="39" y="43"/>
                      <a:pt x="43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4"/>
              <p:cNvSpPr>
                <a:spLocks/>
              </p:cNvSpPr>
              <p:nvPr/>
            </p:nvSpPr>
            <p:spPr bwMode="auto">
              <a:xfrm>
                <a:off x="8441531" y="26336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10 w 11"/>
                  <a:gd name="T5" fmla="*/ 2 h 11"/>
                  <a:gd name="T6" fmla="*/ 10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1" y="4"/>
                      <a:pt x="11" y="7"/>
                      <a:pt x="10" y="9"/>
                    </a:cubicBezTo>
                    <a:cubicBezTo>
                      <a:pt x="8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5"/>
              <p:cNvSpPr>
                <a:spLocks/>
              </p:cNvSpPr>
              <p:nvPr/>
            </p:nvSpPr>
            <p:spPr bwMode="auto">
              <a:xfrm>
                <a:off x="7919244" y="2389188"/>
                <a:ext cx="179387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9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5 h 47"/>
                  <a:gd name="T12" fmla="*/ 43 w 48"/>
                  <a:gd name="T13" fmla="*/ 14 h 47"/>
                  <a:gd name="T14" fmla="*/ 25 w 48"/>
                  <a:gd name="T15" fmla="*/ 3 h 47"/>
                  <a:gd name="T16" fmla="*/ 22 w 48"/>
                  <a:gd name="T17" fmla="*/ 6 h 47"/>
                  <a:gd name="T18" fmla="*/ 9 w 48"/>
                  <a:gd name="T19" fmla="*/ 9 h 47"/>
                  <a:gd name="T20" fmla="*/ 6 w 48"/>
                  <a:gd name="T21" fmla="*/ 21 h 47"/>
                  <a:gd name="T22" fmla="*/ 3 w 48"/>
                  <a:gd name="T23" fmla="*/ 25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4" y="21"/>
                      <a:pt x="27" y="21"/>
                      <a:pt x="29" y="22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1"/>
                      <a:pt x="48" y="22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3"/>
                      <a:pt x="23" y="5"/>
                      <a:pt x="22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6"/>
              <p:cNvSpPr>
                <a:spLocks/>
              </p:cNvSpPr>
              <p:nvPr/>
            </p:nvSpPr>
            <p:spPr bwMode="auto">
              <a:xfrm>
                <a:off x="8098631" y="2568575"/>
                <a:ext cx="177800" cy="177800"/>
              </a:xfrm>
              <a:custGeom>
                <a:avLst/>
                <a:gdLst>
                  <a:gd name="T0" fmla="*/ 34 w 47"/>
                  <a:gd name="T1" fmla="*/ 4 h 47"/>
                  <a:gd name="T2" fmla="*/ 13 w 47"/>
                  <a:gd name="T3" fmla="*/ 6 h 47"/>
                  <a:gd name="T4" fmla="*/ 25 w 47"/>
                  <a:gd name="T5" fmla="*/ 18 h 47"/>
                  <a:gd name="T6" fmla="*/ 25 w 47"/>
                  <a:gd name="T7" fmla="*/ 25 h 47"/>
                  <a:gd name="T8" fmla="*/ 19 w 47"/>
                  <a:gd name="T9" fmla="*/ 25 h 47"/>
                  <a:gd name="T10" fmla="*/ 6 w 47"/>
                  <a:gd name="T11" fmla="*/ 12 h 47"/>
                  <a:gd name="T12" fmla="*/ 4 w 47"/>
                  <a:gd name="T13" fmla="*/ 33 h 47"/>
                  <a:gd name="T14" fmla="*/ 23 w 47"/>
                  <a:gd name="T15" fmla="*/ 44 h 47"/>
                  <a:gd name="T16" fmla="*/ 26 w 47"/>
                  <a:gd name="T17" fmla="*/ 41 h 47"/>
                  <a:gd name="T18" fmla="*/ 39 w 47"/>
                  <a:gd name="T19" fmla="*/ 38 h 47"/>
                  <a:gd name="T20" fmla="*/ 42 w 47"/>
                  <a:gd name="T21" fmla="*/ 26 h 47"/>
                  <a:gd name="T22" fmla="*/ 45 w 47"/>
                  <a:gd name="T23" fmla="*/ 22 h 47"/>
                  <a:gd name="T24" fmla="*/ 34 w 47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6"/>
                      <a:pt x="20" y="26"/>
                      <a:pt x="19" y="2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6"/>
                      <a:pt x="0" y="25"/>
                      <a:pt x="4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4" y="44"/>
                      <a:pt x="25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7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7"/>
              <p:cNvSpPr>
                <a:spLocks/>
              </p:cNvSpPr>
              <p:nvPr/>
            </p:nvSpPr>
            <p:spPr bwMode="auto">
              <a:xfrm>
                <a:off x="7919244" y="2568575"/>
                <a:ext cx="179387" cy="177800"/>
              </a:xfrm>
              <a:custGeom>
                <a:avLst/>
                <a:gdLst>
                  <a:gd name="T0" fmla="*/ 43 w 48"/>
                  <a:gd name="T1" fmla="*/ 33 h 47"/>
                  <a:gd name="T2" fmla="*/ 42 w 48"/>
                  <a:gd name="T3" fmla="*/ 12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2 h 47"/>
                  <a:gd name="T16" fmla="*/ 6 w 48"/>
                  <a:gd name="T17" fmla="*/ 26 h 47"/>
                  <a:gd name="T18" fmla="*/ 9 w 48"/>
                  <a:gd name="T19" fmla="*/ 38 h 47"/>
                  <a:gd name="T20" fmla="*/ 22 w 48"/>
                  <a:gd name="T21" fmla="*/ 41 h 47"/>
                  <a:gd name="T22" fmla="*/ 25 w 48"/>
                  <a:gd name="T23" fmla="*/ 44 h 47"/>
                  <a:gd name="T24" fmla="*/ 43 w 48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3" y="33"/>
                    </a:moveTo>
                    <a:cubicBezTo>
                      <a:pt x="48" y="25"/>
                      <a:pt x="47" y="16"/>
                      <a:pt x="42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4" y="26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2" y="41"/>
                    </a:cubicBezTo>
                    <a:cubicBezTo>
                      <a:pt x="23" y="42"/>
                      <a:pt x="24" y="44"/>
                      <a:pt x="25" y="44"/>
                    </a:cubicBezTo>
                    <a:cubicBezTo>
                      <a:pt x="31" y="47"/>
                      <a:pt x="39" y="42"/>
                      <a:pt x="43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8"/>
              <p:cNvSpPr>
                <a:spLocks/>
              </p:cNvSpPr>
              <p:nvPr/>
            </p:nvSpPr>
            <p:spPr bwMode="auto">
              <a:xfrm>
                <a:off x="8098631" y="2389188"/>
                <a:ext cx="177800" cy="176212"/>
              </a:xfrm>
              <a:custGeom>
                <a:avLst/>
                <a:gdLst>
                  <a:gd name="T0" fmla="*/ 4 w 47"/>
                  <a:gd name="T1" fmla="*/ 14 h 47"/>
                  <a:gd name="T2" fmla="*/ 6 w 47"/>
                  <a:gd name="T3" fmla="*/ 35 h 47"/>
                  <a:gd name="T4" fmla="*/ 19 w 47"/>
                  <a:gd name="T5" fmla="*/ 22 h 47"/>
                  <a:gd name="T6" fmla="*/ 25 w 47"/>
                  <a:gd name="T7" fmla="*/ 22 h 47"/>
                  <a:gd name="T8" fmla="*/ 25 w 47"/>
                  <a:gd name="T9" fmla="*/ 29 h 47"/>
                  <a:gd name="T10" fmla="*/ 13 w 47"/>
                  <a:gd name="T11" fmla="*/ 41 h 47"/>
                  <a:gd name="T12" fmla="*/ 34 w 47"/>
                  <a:gd name="T13" fmla="*/ 43 h 47"/>
                  <a:gd name="T14" fmla="*/ 45 w 47"/>
                  <a:gd name="T15" fmla="*/ 25 h 47"/>
                  <a:gd name="T16" fmla="*/ 42 w 47"/>
                  <a:gd name="T17" fmla="*/ 21 h 47"/>
                  <a:gd name="T18" fmla="*/ 39 w 47"/>
                  <a:gd name="T19" fmla="*/ 9 h 47"/>
                  <a:gd name="T20" fmla="*/ 26 w 47"/>
                  <a:gd name="T21" fmla="*/ 6 h 47"/>
                  <a:gd name="T22" fmla="*/ 23 w 47"/>
                  <a:gd name="T23" fmla="*/ 3 h 47"/>
                  <a:gd name="T24" fmla="*/ 4 w 47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" y="14"/>
                    </a:moveTo>
                    <a:cubicBezTo>
                      <a:pt x="0" y="22"/>
                      <a:pt x="1" y="31"/>
                      <a:pt x="6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1"/>
                      <a:pt x="23" y="21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7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5" y="5"/>
                      <a:pt x="24" y="3"/>
                      <a:pt x="23" y="3"/>
                    </a:cubicBezTo>
                    <a:cubicBezTo>
                      <a:pt x="17" y="0"/>
                      <a:pt x="9" y="5"/>
                      <a:pt x="4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9"/>
              <p:cNvSpPr>
                <a:spLocks/>
              </p:cNvSpPr>
              <p:nvPr/>
            </p:nvSpPr>
            <p:spPr bwMode="auto">
              <a:xfrm>
                <a:off x="8084344" y="25431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50"/>
              <p:cNvSpPr>
                <a:spLocks/>
              </p:cNvSpPr>
              <p:nvPr/>
            </p:nvSpPr>
            <p:spPr bwMode="auto">
              <a:xfrm>
                <a:off x="8279606" y="2859088"/>
                <a:ext cx="176212" cy="179387"/>
              </a:xfrm>
              <a:custGeom>
                <a:avLst/>
                <a:gdLst>
                  <a:gd name="T0" fmla="*/ 14 w 47"/>
                  <a:gd name="T1" fmla="*/ 43 h 48"/>
                  <a:gd name="T2" fmla="*/ 35 w 47"/>
                  <a:gd name="T3" fmla="*/ 42 h 48"/>
                  <a:gd name="T4" fmla="*/ 22 w 47"/>
                  <a:gd name="T5" fmla="*/ 29 h 48"/>
                  <a:gd name="T6" fmla="*/ 22 w 47"/>
                  <a:gd name="T7" fmla="*/ 23 h 48"/>
                  <a:gd name="T8" fmla="*/ 29 w 47"/>
                  <a:gd name="T9" fmla="*/ 23 h 48"/>
                  <a:gd name="T10" fmla="*/ 41 w 47"/>
                  <a:gd name="T11" fmla="*/ 35 h 48"/>
                  <a:gd name="T12" fmla="*/ 43 w 47"/>
                  <a:gd name="T13" fmla="*/ 14 h 48"/>
                  <a:gd name="T14" fmla="*/ 25 w 47"/>
                  <a:gd name="T15" fmla="*/ 3 h 48"/>
                  <a:gd name="T16" fmla="*/ 21 w 47"/>
                  <a:gd name="T17" fmla="*/ 6 h 48"/>
                  <a:gd name="T18" fmla="*/ 9 w 47"/>
                  <a:gd name="T19" fmla="*/ 9 h 48"/>
                  <a:gd name="T20" fmla="*/ 6 w 47"/>
                  <a:gd name="T21" fmla="*/ 22 h 48"/>
                  <a:gd name="T22" fmla="*/ 3 w 47"/>
                  <a:gd name="T23" fmla="*/ 25 h 48"/>
                  <a:gd name="T24" fmla="*/ 14 w 47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7"/>
                      <a:pt x="21" y="24"/>
                      <a:pt x="22" y="23"/>
                    </a:cubicBezTo>
                    <a:cubicBezTo>
                      <a:pt x="24" y="21"/>
                      <a:pt x="27" y="21"/>
                      <a:pt x="29" y="23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7" y="32"/>
                      <a:pt x="47" y="23"/>
                      <a:pt x="43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3" y="4"/>
                      <a:pt x="22" y="5"/>
                      <a:pt x="21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5"/>
              <p:cNvSpPr>
                <a:spLocks/>
              </p:cNvSpPr>
              <p:nvPr/>
            </p:nvSpPr>
            <p:spPr bwMode="auto">
              <a:xfrm>
                <a:off x="7919244" y="2771775"/>
                <a:ext cx="179387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8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4 h 47"/>
                  <a:gd name="T12" fmla="*/ 43 w 48"/>
                  <a:gd name="T13" fmla="*/ 13 h 47"/>
                  <a:gd name="T14" fmla="*/ 25 w 48"/>
                  <a:gd name="T15" fmla="*/ 2 h 47"/>
                  <a:gd name="T16" fmla="*/ 22 w 48"/>
                  <a:gd name="T17" fmla="*/ 5 h 47"/>
                  <a:gd name="T18" fmla="*/ 9 w 48"/>
                  <a:gd name="T19" fmla="*/ 8 h 47"/>
                  <a:gd name="T20" fmla="*/ 6 w 48"/>
                  <a:gd name="T21" fmla="*/ 21 h 47"/>
                  <a:gd name="T22" fmla="*/ 3 w 48"/>
                  <a:gd name="T23" fmla="*/ 24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4" y="20"/>
                      <a:pt x="27" y="20"/>
                      <a:pt x="29" y="22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7" y="31"/>
                      <a:pt x="48" y="22"/>
                      <a:pt x="43" y="13"/>
                    </a:cubicBezTo>
                    <a:cubicBezTo>
                      <a:pt x="39" y="5"/>
                      <a:pt x="31" y="0"/>
                      <a:pt x="25" y="2"/>
                    </a:cubicBezTo>
                    <a:cubicBezTo>
                      <a:pt x="24" y="3"/>
                      <a:pt x="23" y="4"/>
                      <a:pt x="22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8"/>
              <p:cNvSpPr>
                <a:spLocks/>
              </p:cNvSpPr>
              <p:nvPr/>
            </p:nvSpPr>
            <p:spPr bwMode="auto">
              <a:xfrm>
                <a:off x="8098631" y="2771775"/>
                <a:ext cx="177800" cy="176212"/>
              </a:xfrm>
              <a:custGeom>
                <a:avLst/>
                <a:gdLst>
                  <a:gd name="T0" fmla="*/ 4 w 47"/>
                  <a:gd name="T1" fmla="*/ 13 h 47"/>
                  <a:gd name="T2" fmla="*/ 6 w 47"/>
                  <a:gd name="T3" fmla="*/ 34 h 47"/>
                  <a:gd name="T4" fmla="*/ 19 w 47"/>
                  <a:gd name="T5" fmla="*/ 22 h 47"/>
                  <a:gd name="T6" fmla="*/ 25 w 47"/>
                  <a:gd name="T7" fmla="*/ 22 h 47"/>
                  <a:gd name="T8" fmla="*/ 25 w 47"/>
                  <a:gd name="T9" fmla="*/ 28 h 47"/>
                  <a:gd name="T10" fmla="*/ 13 w 47"/>
                  <a:gd name="T11" fmla="*/ 41 h 47"/>
                  <a:gd name="T12" fmla="*/ 34 w 47"/>
                  <a:gd name="T13" fmla="*/ 43 h 47"/>
                  <a:gd name="T14" fmla="*/ 45 w 47"/>
                  <a:gd name="T15" fmla="*/ 24 h 47"/>
                  <a:gd name="T16" fmla="*/ 42 w 47"/>
                  <a:gd name="T17" fmla="*/ 21 h 47"/>
                  <a:gd name="T18" fmla="*/ 39 w 47"/>
                  <a:gd name="T19" fmla="*/ 8 h 47"/>
                  <a:gd name="T20" fmla="*/ 26 w 47"/>
                  <a:gd name="T21" fmla="*/ 5 h 47"/>
                  <a:gd name="T22" fmla="*/ 23 w 47"/>
                  <a:gd name="T23" fmla="*/ 2 h 47"/>
                  <a:gd name="T24" fmla="*/ 4 w 47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4" y="13"/>
                    </a:moveTo>
                    <a:cubicBezTo>
                      <a:pt x="0" y="22"/>
                      <a:pt x="1" y="31"/>
                      <a:pt x="6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7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17" y="0"/>
                      <a:pt x="9" y="5"/>
                      <a:pt x="4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9"/>
              <p:cNvSpPr>
                <a:spLocks/>
              </p:cNvSpPr>
              <p:nvPr/>
            </p:nvSpPr>
            <p:spPr bwMode="auto">
              <a:xfrm>
                <a:off x="8084344" y="2925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1"/>
              <p:cNvSpPr>
                <a:spLocks/>
              </p:cNvSpPr>
              <p:nvPr/>
            </p:nvSpPr>
            <p:spPr bwMode="auto">
              <a:xfrm>
                <a:off x="7738269" y="1892300"/>
                <a:ext cx="180975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6 w 48"/>
                  <a:gd name="T11" fmla="*/ 13 h 47"/>
                  <a:gd name="T12" fmla="*/ 5 w 48"/>
                  <a:gd name="T13" fmla="*/ 34 h 47"/>
                  <a:gd name="T14" fmla="*/ 23 w 48"/>
                  <a:gd name="T15" fmla="*/ 45 h 47"/>
                  <a:gd name="T16" fmla="*/ 26 w 48"/>
                  <a:gd name="T17" fmla="*/ 41 h 47"/>
                  <a:gd name="T18" fmla="*/ 39 w 48"/>
                  <a:gd name="T19" fmla="*/ 39 h 47"/>
                  <a:gd name="T20" fmla="*/ 42 w 48"/>
                  <a:gd name="T21" fmla="*/ 26 h 47"/>
                  <a:gd name="T22" fmla="*/ 45 w 48"/>
                  <a:gd name="T23" fmla="*/ 23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7"/>
                      <a:pt x="21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4" y="44"/>
                      <a:pt x="25" y="43"/>
                      <a:pt x="26" y="41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62"/>
              <p:cNvSpPr>
                <a:spLocks/>
              </p:cNvSpPr>
              <p:nvPr/>
            </p:nvSpPr>
            <p:spPr bwMode="auto">
              <a:xfrm>
                <a:off x="7557294" y="1892300"/>
                <a:ext cx="180975" cy="176212"/>
              </a:xfrm>
              <a:custGeom>
                <a:avLst/>
                <a:gdLst>
                  <a:gd name="T0" fmla="*/ 44 w 48"/>
                  <a:gd name="T1" fmla="*/ 34 h 47"/>
                  <a:gd name="T2" fmla="*/ 42 w 48"/>
                  <a:gd name="T3" fmla="*/ 13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3 h 47"/>
                  <a:gd name="T16" fmla="*/ 6 w 48"/>
                  <a:gd name="T17" fmla="*/ 26 h 47"/>
                  <a:gd name="T18" fmla="*/ 9 w 48"/>
                  <a:gd name="T19" fmla="*/ 39 h 47"/>
                  <a:gd name="T20" fmla="*/ 22 w 48"/>
                  <a:gd name="T21" fmla="*/ 41 h 47"/>
                  <a:gd name="T22" fmla="*/ 25 w 48"/>
                  <a:gd name="T23" fmla="*/ 45 h 47"/>
                  <a:gd name="T24" fmla="*/ 44 w 48"/>
                  <a:gd name="T2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4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7"/>
                      <a:pt x="25" y="27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1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7"/>
                      <a:pt x="39" y="42"/>
                      <a:pt x="44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264"/>
              <p:cNvSpPr>
                <a:spLocks/>
              </p:cNvSpPr>
              <p:nvPr/>
            </p:nvSpPr>
            <p:spPr bwMode="auto">
              <a:xfrm>
                <a:off x="7723981" y="18700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65"/>
              <p:cNvSpPr>
                <a:spLocks/>
              </p:cNvSpPr>
              <p:nvPr/>
            </p:nvSpPr>
            <p:spPr bwMode="auto">
              <a:xfrm>
                <a:off x="7377906" y="1801813"/>
                <a:ext cx="179387" cy="180975"/>
              </a:xfrm>
              <a:custGeom>
                <a:avLst/>
                <a:gdLst>
                  <a:gd name="T0" fmla="*/ 34 w 48"/>
                  <a:gd name="T1" fmla="*/ 5 h 48"/>
                  <a:gd name="T2" fmla="*/ 13 w 48"/>
                  <a:gd name="T3" fmla="*/ 6 h 48"/>
                  <a:gd name="T4" fmla="*/ 25 w 48"/>
                  <a:gd name="T5" fmla="*/ 19 h 48"/>
                  <a:gd name="T6" fmla="*/ 25 w 48"/>
                  <a:gd name="T7" fmla="*/ 25 h 48"/>
                  <a:gd name="T8" fmla="*/ 19 w 48"/>
                  <a:gd name="T9" fmla="*/ 25 h 48"/>
                  <a:gd name="T10" fmla="*/ 7 w 48"/>
                  <a:gd name="T11" fmla="*/ 13 h 48"/>
                  <a:gd name="T12" fmla="*/ 5 w 48"/>
                  <a:gd name="T13" fmla="*/ 34 h 48"/>
                  <a:gd name="T14" fmla="*/ 23 w 48"/>
                  <a:gd name="T15" fmla="*/ 45 h 48"/>
                  <a:gd name="T16" fmla="*/ 26 w 48"/>
                  <a:gd name="T17" fmla="*/ 42 h 48"/>
                  <a:gd name="T18" fmla="*/ 39 w 48"/>
                  <a:gd name="T19" fmla="*/ 39 h 48"/>
                  <a:gd name="T20" fmla="*/ 42 w 48"/>
                  <a:gd name="T21" fmla="*/ 26 h 48"/>
                  <a:gd name="T22" fmla="*/ 45 w 48"/>
                  <a:gd name="T23" fmla="*/ 23 h 48"/>
                  <a:gd name="T24" fmla="*/ 34 w 48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4" y="27"/>
                      <a:pt x="21" y="27"/>
                      <a:pt x="19" y="2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5" y="44"/>
                      <a:pt x="26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68"/>
              <p:cNvSpPr>
                <a:spLocks/>
              </p:cNvSpPr>
              <p:nvPr/>
            </p:nvSpPr>
            <p:spPr bwMode="auto">
              <a:xfrm>
                <a:off x="7557294" y="2095500"/>
                <a:ext cx="180975" cy="176212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9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5 h 47"/>
                  <a:gd name="T12" fmla="*/ 44 w 48"/>
                  <a:gd name="T13" fmla="*/ 14 h 47"/>
                  <a:gd name="T14" fmla="*/ 25 w 48"/>
                  <a:gd name="T15" fmla="*/ 3 h 47"/>
                  <a:gd name="T16" fmla="*/ 22 w 48"/>
                  <a:gd name="T17" fmla="*/ 6 h 47"/>
                  <a:gd name="T18" fmla="*/ 9 w 48"/>
                  <a:gd name="T19" fmla="*/ 9 h 47"/>
                  <a:gd name="T20" fmla="*/ 6 w 48"/>
                  <a:gd name="T21" fmla="*/ 21 h 47"/>
                  <a:gd name="T22" fmla="*/ 3 w 48"/>
                  <a:gd name="T23" fmla="*/ 25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5" y="20"/>
                      <a:pt x="28" y="20"/>
                      <a:pt x="29" y="22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1"/>
                      <a:pt x="48" y="22"/>
                      <a:pt x="44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3"/>
                      <a:pt x="23" y="4"/>
                      <a:pt x="22" y="6"/>
                    </a:cubicBezTo>
                    <a:cubicBezTo>
                      <a:pt x="17" y="5"/>
                      <a:pt x="12" y="5"/>
                      <a:pt x="9" y="9"/>
                    </a:cubicBezTo>
                    <a:cubicBezTo>
                      <a:pt x="6" y="12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5"/>
                    </a:cubicBezTo>
                    <a:cubicBezTo>
                      <a:pt x="0" y="30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69"/>
              <p:cNvSpPr>
                <a:spLocks/>
              </p:cNvSpPr>
              <p:nvPr/>
            </p:nvSpPr>
            <p:spPr bwMode="auto">
              <a:xfrm>
                <a:off x="7738269" y="2276475"/>
                <a:ext cx="180975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6 w 48"/>
                  <a:gd name="T11" fmla="*/ 12 h 47"/>
                  <a:gd name="T12" fmla="*/ 5 w 48"/>
                  <a:gd name="T13" fmla="*/ 33 h 47"/>
                  <a:gd name="T14" fmla="*/ 23 w 48"/>
                  <a:gd name="T15" fmla="*/ 44 h 47"/>
                  <a:gd name="T16" fmla="*/ 26 w 48"/>
                  <a:gd name="T17" fmla="*/ 41 h 47"/>
                  <a:gd name="T18" fmla="*/ 39 w 48"/>
                  <a:gd name="T19" fmla="*/ 38 h 47"/>
                  <a:gd name="T20" fmla="*/ 42 w 48"/>
                  <a:gd name="T21" fmla="*/ 26 h 47"/>
                  <a:gd name="T22" fmla="*/ 45 w 48"/>
                  <a:gd name="T23" fmla="*/ 22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3" y="26"/>
                      <a:pt x="21" y="26"/>
                      <a:pt x="19" y="2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6"/>
                      <a:pt x="0" y="25"/>
                      <a:pt x="5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4" y="44"/>
                      <a:pt x="25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0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8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70"/>
              <p:cNvSpPr>
                <a:spLocks/>
              </p:cNvSpPr>
              <p:nvPr/>
            </p:nvSpPr>
            <p:spPr bwMode="auto">
              <a:xfrm>
                <a:off x="7557294" y="2276475"/>
                <a:ext cx="180975" cy="176212"/>
              </a:xfrm>
              <a:custGeom>
                <a:avLst/>
                <a:gdLst>
                  <a:gd name="T0" fmla="*/ 44 w 48"/>
                  <a:gd name="T1" fmla="*/ 33 h 47"/>
                  <a:gd name="T2" fmla="*/ 42 w 48"/>
                  <a:gd name="T3" fmla="*/ 12 h 47"/>
                  <a:gd name="T4" fmla="*/ 29 w 48"/>
                  <a:gd name="T5" fmla="*/ 25 h 47"/>
                  <a:gd name="T6" fmla="*/ 23 w 48"/>
                  <a:gd name="T7" fmla="*/ 25 h 47"/>
                  <a:gd name="T8" fmla="*/ 23 w 48"/>
                  <a:gd name="T9" fmla="*/ 18 h 47"/>
                  <a:gd name="T10" fmla="*/ 35 w 48"/>
                  <a:gd name="T11" fmla="*/ 6 h 47"/>
                  <a:gd name="T12" fmla="*/ 14 w 48"/>
                  <a:gd name="T13" fmla="*/ 4 h 47"/>
                  <a:gd name="T14" fmla="*/ 3 w 48"/>
                  <a:gd name="T15" fmla="*/ 22 h 47"/>
                  <a:gd name="T16" fmla="*/ 6 w 48"/>
                  <a:gd name="T17" fmla="*/ 26 h 47"/>
                  <a:gd name="T18" fmla="*/ 9 w 48"/>
                  <a:gd name="T19" fmla="*/ 38 h 47"/>
                  <a:gd name="T20" fmla="*/ 22 w 48"/>
                  <a:gd name="T21" fmla="*/ 41 h 47"/>
                  <a:gd name="T22" fmla="*/ 25 w 48"/>
                  <a:gd name="T23" fmla="*/ 44 h 47"/>
                  <a:gd name="T24" fmla="*/ 44 w 48"/>
                  <a:gd name="T25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4" y="33"/>
                    </a:moveTo>
                    <a:cubicBezTo>
                      <a:pt x="48" y="25"/>
                      <a:pt x="47" y="16"/>
                      <a:pt x="42" y="12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6"/>
                      <a:pt x="25" y="26"/>
                      <a:pt x="23" y="25"/>
                    </a:cubicBezTo>
                    <a:cubicBezTo>
                      <a:pt x="21" y="23"/>
                      <a:pt x="21" y="20"/>
                      <a:pt x="23" y="18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4"/>
                    </a:cubicBezTo>
                    <a:cubicBezTo>
                      <a:pt x="5" y="8"/>
                      <a:pt x="0" y="17"/>
                      <a:pt x="3" y="22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5" y="31"/>
                      <a:pt x="6" y="35"/>
                      <a:pt x="9" y="38"/>
                    </a:cubicBezTo>
                    <a:cubicBezTo>
                      <a:pt x="12" y="42"/>
                      <a:pt x="17" y="42"/>
                      <a:pt x="22" y="41"/>
                    </a:cubicBezTo>
                    <a:cubicBezTo>
                      <a:pt x="23" y="42"/>
                      <a:pt x="24" y="44"/>
                      <a:pt x="25" y="44"/>
                    </a:cubicBezTo>
                    <a:cubicBezTo>
                      <a:pt x="31" y="47"/>
                      <a:pt x="39" y="42"/>
                      <a:pt x="44" y="3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71"/>
              <p:cNvSpPr>
                <a:spLocks/>
              </p:cNvSpPr>
              <p:nvPr/>
            </p:nvSpPr>
            <p:spPr bwMode="auto">
              <a:xfrm>
                <a:off x="7738269" y="2095500"/>
                <a:ext cx="180975" cy="176212"/>
              </a:xfrm>
              <a:custGeom>
                <a:avLst/>
                <a:gdLst>
                  <a:gd name="T0" fmla="*/ 5 w 48"/>
                  <a:gd name="T1" fmla="*/ 14 h 47"/>
                  <a:gd name="T2" fmla="*/ 6 w 48"/>
                  <a:gd name="T3" fmla="*/ 35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9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5 h 47"/>
                  <a:gd name="T16" fmla="*/ 42 w 48"/>
                  <a:gd name="T17" fmla="*/ 21 h 47"/>
                  <a:gd name="T18" fmla="*/ 39 w 48"/>
                  <a:gd name="T19" fmla="*/ 9 h 47"/>
                  <a:gd name="T20" fmla="*/ 26 w 48"/>
                  <a:gd name="T21" fmla="*/ 6 h 47"/>
                  <a:gd name="T22" fmla="*/ 23 w 48"/>
                  <a:gd name="T23" fmla="*/ 3 h 47"/>
                  <a:gd name="T24" fmla="*/ 5 w 48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4"/>
                    </a:moveTo>
                    <a:cubicBezTo>
                      <a:pt x="0" y="22"/>
                      <a:pt x="1" y="31"/>
                      <a:pt x="6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8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5" y="4"/>
                      <a:pt x="24" y="3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72"/>
              <p:cNvSpPr>
                <a:spLocks/>
              </p:cNvSpPr>
              <p:nvPr/>
            </p:nvSpPr>
            <p:spPr bwMode="auto">
              <a:xfrm>
                <a:off x="7723981" y="2249488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73"/>
              <p:cNvSpPr>
                <a:spLocks/>
              </p:cNvSpPr>
              <p:nvPr/>
            </p:nvSpPr>
            <p:spPr bwMode="auto">
              <a:xfrm>
                <a:off x="7377906" y="2185988"/>
                <a:ext cx="179387" cy="176212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9 h 47"/>
                  <a:gd name="T6" fmla="*/ 25 w 48"/>
                  <a:gd name="T7" fmla="*/ 25 h 47"/>
                  <a:gd name="T8" fmla="*/ 19 w 48"/>
                  <a:gd name="T9" fmla="*/ 25 h 47"/>
                  <a:gd name="T10" fmla="*/ 7 w 48"/>
                  <a:gd name="T11" fmla="*/ 13 h 47"/>
                  <a:gd name="T12" fmla="*/ 5 w 48"/>
                  <a:gd name="T13" fmla="*/ 34 h 47"/>
                  <a:gd name="T14" fmla="*/ 23 w 48"/>
                  <a:gd name="T15" fmla="*/ 45 h 47"/>
                  <a:gd name="T16" fmla="*/ 26 w 48"/>
                  <a:gd name="T17" fmla="*/ 42 h 47"/>
                  <a:gd name="T18" fmla="*/ 39 w 48"/>
                  <a:gd name="T19" fmla="*/ 39 h 47"/>
                  <a:gd name="T20" fmla="*/ 42 w 48"/>
                  <a:gd name="T21" fmla="*/ 26 h 47"/>
                  <a:gd name="T22" fmla="*/ 45 w 48"/>
                  <a:gd name="T23" fmla="*/ 23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4" y="27"/>
                      <a:pt x="21" y="27"/>
                      <a:pt x="19" y="2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2"/>
                      <a:pt x="17" y="47"/>
                      <a:pt x="23" y="45"/>
                    </a:cubicBezTo>
                    <a:cubicBezTo>
                      <a:pt x="25" y="44"/>
                      <a:pt x="26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4"/>
              <p:cNvSpPr>
                <a:spLocks/>
              </p:cNvSpPr>
              <p:nvPr/>
            </p:nvSpPr>
            <p:spPr bwMode="auto">
              <a:xfrm>
                <a:off x="7377906" y="2005013"/>
                <a:ext cx="179387" cy="180975"/>
              </a:xfrm>
              <a:custGeom>
                <a:avLst/>
                <a:gdLst>
                  <a:gd name="T0" fmla="*/ 5 w 48"/>
                  <a:gd name="T1" fmla="*/ 14 h 48"/>
                  <a:gd name="T2" fmla="*/ 7 w 48"/>
                  <a:gd name="T3" fmla="*/ 35 h 48"/>
                  <a:gd name="T4" fmla="*/ 19 w 48"/>
                  <a:gd name="T5" fmla="*/ 23 h 48"/>
                  <a:gd name="T6" fmla="*/ 25 w 48"/>
                  <a:gd name="T7" fmla="*/ 23 h 48"/>
                  <a:gd name="T8" fmla="*/ 25 w 48"/>
                  <a:gd name="T9" fmla="*/ 29 h 48"/>
                  <a:gd name="T10" fmla="*/ 13 w 48"/>
                  <a:gd name="T11" fmla="*/ 42 h 48"/>
                  <a:gd name="T12" fmla="*/ 34 w 48"/>
                  <a:gd name="T13" fmla="*/ 43 h 48"/>
                  <a:gd name="T14" fmla="*/ 45 w 48"/>
                  <a:gd name="T15" fmla="*/ 25 h 48"/>
                  <a:gd name="T16" fmla="*/ 42 w 48"/>
                  <a:gd name="T17" fmla="*/ 22 h 48"/>
                  <a:gd name="T18" fmla="*/ 39 w 48"/>
                  <a:gd name="T19" fmla="*/ 9 h 48"/>
                  <a:gd name="T20" fmla="*/ 26 w 48"/>
                  <a:gd name="T21" fmla="*/ 6 h 48"/>
                  <a:gd name="T22" fmla="*/ 23 w 48"/>
                  <a:gd name="T23" fmla="*/ 3 h 48"/>
                  <a:gd name="T24" fmla="*/ 5 w 48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5" y="14"/>
                    </a:moveTo>
                    <a:cubicBezTo>
                      <a:pt x="0" y="23"/>
                      <a:pt x="1" y="32"/>
                      <a:pt x="7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1" y="21"/>
                      <a:pt x="24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8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6" y="5"/>
                      <a:pt x="25" y="4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75"/>
              <p:cNvSpPr>
                <a:spLocks/>
              </p:cNvSpPr>
              <p:nvPr/>
            </p:nvSpPr>
            <p:spPr bwMode="auto">
              <a:xfrm>
                <a:off x="7362031" y="2163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76"/>
              <p:cNvSpPr>
                <a:spLocks/>
              </p:cNvSpPr>
              <p:nvPr/>
            </p:nvSpPr>
            <p:spPr bwMode="auto">
              <a:xfrm>
                <a:off x="7557294" y="2478088"/>
                <a:ext cx="180975" cy="177800"/>
              </a:xfrm>
              <a:custGeom>
                <a:avLst/>
                <a:gdLst>
                  <a:gd name="T0" fmla="*/ 14 w 48"/>
                  <a:gd name="T1" fmla="*/ 43 h 47"/>
                  <a:gd name="T2" fmla="*/ 35 w 48"/>
                  <a:gd name="T3" fmla="*/ 41 h 47"/>
                  <a:gd name="T4" fmla="*/ 23 w 48"/>
                  <a:gd name="T5" fmla="*/ 28 h 47"/>
                  <a:gd name="T6" fmla="*/ 23 w 48"/>
                  <a:gd name="T7" fmla="*/ 22 h 47"/>
                  <a:gd name="T8" fmla="*/ 29 w 48"/>
                  <a:gd name="T9" fmla="*/ 22 h 47"/>
                  <a:gd name="T10" fmla="*/ 42 w 48"/>
                  <a:gd name="T11" fmla="*/ 34 h 47"/>
                  <a:gd name="T12" fmla="*/ 44 w 48"/>
                  <a:gd name="T13" fmla="*/ 13 h 47"/>
                  <a:gd name="T14" fmla="*/ 25 w 48"/>
                  <a:gd name="T15" fmla="*/ 2 h 47"/>
                  <a:gd name="T16" fmla="*/ 22 w 48"/>
                  <a:gd name="T17" fmla="*/ 5 h 47"/>
                  <a:gd name="T18" fmla="*/ 9 w 48"/>
                  <a:gd name="T19" fmla="*/ 8 h 47"/>
                  <a:gd name="T20" fmla="*/ 6 w 48"/>
                  <a:gd name="T21" fmla="*/ 21 h 47"/>
                  <a:gd name="T22" fmla="*/ 3 w 48"/>
                  <a:gd name="T23" fmla="*/ 24 h 47"/>
                  <a:gd name="T24" fmla="*/ 14 w 48"/>
                  <a:gd name="T25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14" y="43"/>
                    </a:moveTo>
                    <a:cubicBezTo>
                      <a:pt x="23" y="47"/>
                      <a:pt x="32" y="46"/>
                      <a:pt x="35" y="41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7"/>
                      <a:pt x="21" y="24"/>
                      <a:pt x="23" y="22"/>
                    </a:cubicBezTo>
                    <a:cubicBezTo>
                      <a:pt x="25" y="20"/>
                      <a:pt x="28" y="20"/>
                      <a:pt x="29" y="22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7" y="31"/>
                      <a:pt x="48" y="22"/>
                      <a:pt x="44" y="13"/>
                    </a:cubicBezTo>
                    <a:cubicBezTo>
                      <a:pt x="39" y="4"/>
                      <a:pt x="31" y="0"/>
                      <a:pt x="25" y="2"/>
                    </a:cubicBezTo>
                    <a:cubicBezTo>
                      <a:pt x="24" y="3"/>
                      <a:pt x="23" y="4"/>
                      <a:pt x="22" y="5"/>
                    </a:cubicBezTo>
                    <a:cubicBezTo>
                      <a:pt x="17" y="4"/>
                      <a:pt x="12" y="5"/>
                      <a:pt x="9" y="8"/>
                    </a:cubicBezTo>
                    <a:cubicBezTo>
                      <a:pt x="6" y="11"/>
                      <a:pt x="5" y="16"/>
                      <a:pt x="6" y="21"/>
                    </a:cubicBezTo>
                    <a:cubicBezTo>
                      <a:pt x="5" y="22"/>
                      <a:pt x="4" y="23"/>
                      <a:pt x="3" y="24"/>
                    </a:cubicBezTo>
                    <a:cubicBezTo>
                      <a:pt x="0" y="30"/>
                      <a:pt x="5" y="38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77"/>
              <p:cNvSpPr>
                <a:spLocks/>
              </p:cNvSpPr>
              <p:nvPr/>
            </p:nvSpPr>
            <p:spPr bwMode="auto">
              <a:xfrm>
                <a:off x="7738269" y="2655888"/>
                <a:ext cx="180975" cy="179387"/>
              </a:xfrm>
              <a:custGeom>
                <a:avLst/>
                <a:gdLst>
                  <a:gd name="T0" fmla="*/ 34 w 48"/>
                  <a:gd name="T1" fmla="*/ 5 h 48"/>
                  <a:gd name="T2" fmla="*/ 13 w 48"/>
                  <a:gd name="T3" fmla="*/ 6 h 48"/>
                  <a:gd name="T4" fmla="*/ 25 w 48"/>
                  <a:gd name="T5" fmla="*/ 19 h 48"/>
                  <a:gd name="T6" fmla="*/ 25 w 48"/>
                  <a:gd name="T7" fmla="*/ 25 h 48"/>
                  <a:gd name="T8" fmla="*/ 19 w 48"/>
                  <a:gd name="T9" fmla="*/ 25 h 48"/>
                  <a:gd name="T10" fmla="*/ 6 w 48"/>
                  <a:gd name="T11" fmla="*/ 13 h 48"/>
                  <a:gd name="T12" fmla="*/ 5 w 48"/>
                  <a:gd name="T13" fmla="*/ 34 h 48"/>
                  <a:gd name="T14" fmla="*/ 23 w 48"/>
                  <a:gd name="T15" fmla="*/ 45 h 48"/>
                  <a:gd name="T16" fmla="*/ 26 w 48"/>
                  <a:gd name="T17" fmla="*/ 42 h 48"/>
                  <a:gd name="T18" fmla="*/ 39 w 48"/>
                  <a:gd name="T19" fmla="*/ 39 h 48"/>
                  <a:gd name="T20" fmla="*/ 42 w 48"/>
                  <a:gd name="T21" fmla="*/ 26 h 48"/>
                  <a:gd name="T22" fmla="*/ 45 w 48"/>
                  <a:gd name="T23" fmla="*/ 23 h 48"/>
                  <a:gd name="T24" fmla="*/ 34 w 48"/>
                  <a:gd name="T25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34" y="5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21"/>
                      <a:pt x="27" y="24"/>
                      <a:pt x="25" y="25"/>
                    </a:cubicBezTo>
                    <a:cubicBezTo>
                      <a:pt x="23" y="27"/>
                      <a:pt x="21" y="27"/>
                      <a:pt x="19" y="2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6"/>
                      <a:pt x="0" y="25"/>
                      <a:pt x="5" y="34"/>
                    </a:cubicBezTo>
                    <a:cubicBezTo>
                      <a:pt x="9" y="43"/>
                      <a:pt x="17" y="48"/>
                      <a:pt x="23" y="45"/>
                    </a:cubicBezTo>
                    <a:cubicBezTo>
                      <a:pt x="24" y="44"/>
                      <a:pt x="25" y="43"/>
                      <a:pt x="26" y="42"/>
                    </a:cubicBezTo>
                    <a:cubicBezTo>
                      <a:pt x="31" y="43"/>
                      <a:pt x="36" y="42"/>
                      <a:pt x="39" y="39"/>
                    </a:cubicBezTo>
                    <a:cubicBezTo>
                      <a:pt x="42" y="36"/>
                      <a:pt x="43" y="31"/>
                      <a:pt x="42" y="26"/>
                    </a:cubicBezTo>
                    <a:cubicBezTo>
                      <a:pt x="43" y="26"/>
                      <a:pt x="44" y="24"/>
                      <a:pt x="45" y="23"/>
                    </a:cubicBezTo>
                    <a:cubicBezTo>
                      <a:pt x="48" y="17"/>
                      <a:pt x="43" y="9"/>
                      <a:pt x="34" y="5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78"/>
              <p:cNvSpPr>
                <a:spLocks/>
              </p:cNvSpPr>
              <p:nvPr/>
            </p:nvSpPr>
            <p:spPr bwMode="auto">
              <a:xfrm>
                <a:off x="7557294" y="2655888"/>
                <a:ext cx="180975" cy="179387"/>
              </a:xfrm>
              <a:custGeom>
                <a:avLst/>
                <a:gdLst>
                  <a:gd name="T0" fmla="*/ 44 w 48"/>
                  <a:gd name="T1" fmla="*/ 34 h 48"/>
                  <a:gd name="T2" fmla="*/ 42 w 48"/>
                  <a:gd name="T3" fmla="*/ 13 h 48"/>
                  <a:gd name="T4" fmla="*/ 29 w 48"/>
                  <a:gd name="T5" fmla="*/ 25 h 48"/>
                  <a:gd name="T6" fmla="*/ 23 w 48"/>
                  <a:gd name="T7" fmla="*/ 25 h 48"/>
                  <a:gd name="T8" fmla="*/ 23 w 48"/>
                  <a:gd name="T9" fmla="*/ 19 h 48"/>
                  <a:gd name="T10" fmla="*/ 35 w 48"/>
                  <a:gd name="T11" fmla="*/ 6 h 48"/>
                  <a:gd name="T12" fmla="*/ 14 w 48"/>
                  <a:gd name="T13" fmla="*/ 5 h 48"/>
                  <a:gd name="T14" fmla="*/ 3 w 48"/>
                  <a:gd name="T15" fmla="*/ 23 h 48"/>
                  <a:gd name="T16" fmla="*/ 6 w 48"/>
                  <a:gd name="T17" fmla="*/ 26 h 48"/>
                  <a:gd name="T18" fmla="*/ 9 w 48"/>
                  <a:gd name="T19" fmla="*/ 39 h 48"/>
                  <a:gd name="T20" fmla="*/ 22 w 48"/>
                  <a:gd name="T21" fmla="*/ 42 h 48"/>
                  <a:gd name="T22" fmla="*/ 25 w 48"/>
                  <a:gd name="T23" fmla="*/ 45 h 48"/>
                  <a:gd name="T24" fmla="*/ 44 w 48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4" y="34"/>
                    </a:moveTo>
                    <a:cubicBezTo>
                      <a:pt x="48" y="25"/>
                      <a:pt x="47" y="16"/>
                      <a:pt x="42" y="13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7"/>
                      <a:pt x="25" y="27"/>
                      <a:pt x="23" y="25"/>
                    </a:cubicBezTo>
                    <a:cubicBezTo>
                      <a:pt x="21" y="24"/>
                      <a:pt x="21" y="21"/>
                      <a:pt x="23" y="1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2" y="1"/>
                      <a:pt x="23" y="0"/>
                      <a:pt x="14" y="5"/>
                    </a:cubicBezTo>
                    <a:cubicBezTo>
                      <a:pt x="5" y="9"/>
                      <a:pt x="0" y="17"/>
                      <a:pt x="3" y="23"/>
                    </a:cubicBezTo>
                    <a:cubicBezTo>
                      <a:pt x="4" y="24"/>
                      <a:pt x="5" y="26"/>
                      <a:pt x="6" y="26"/>
                    </a:cubicBezTo>
                    <a:cubicBezTo>
                      <a:pt x="5" y="31"/>
                      <a:pt x="6" y="36"/>
                      <a:pt x="9" y="39"/>
                    </a:cubicBezTo>
                    <a:cubicBezTo>
                      <a:pt x="12" y="42"/>
                      <a:pt x="17" y="43"/>
                      <a:pt x="22" y="42"/>
                    </a:cubicBezTo>
                    <a:cubicBezTo>
                      <a:pt x="23" y="43"/>
                      <a:pt x="24" y="44"/>
                      <a:pt x="25" y="45"/>
                    </a:cubicBezTo>
                    <a:cubicBezTo>
                      <a:pt x="31" y="48"/>
                      <a:pt x="39" y="43"/>
                      <a:pt x="44" y="3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79"/>
              <p:cNvSpPr>
                <a:spLocks/>
              </p:cNvSpPr>
              <p:nvPr/>
            </p:nvSpPr>
            <p:spPr bwMode="auto">
              <a:xfrm>
                <a:off x="7738269" y="2478088"/>
                <a:ext cx="180975" cy="177800"/>
              </a:xfrm>
              <a:custGeom>
                <a:avLst/>
                <a:gdLst>
                  <a:gd name="T0" fmla="*/ 5 w 48"/>
                  <a:gd name="T1" fmla="*/ 13 h 47"/>
                  <a:gd name="T2" fmla="*/ 6 w 48"/>
                  <a:gd name="T3" fmla="*/ 34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8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4 h 47"/>
                  <a:gd name="T16" fmla="*/ 42 w 48"/>
                  <a:gd name="T17" fmla="*/ 21 h 47"/>
                  <a:gd name="T18" fmla="*/ 39 w 48"/>
                  <a:gd name="T19" fmla="*/ 8 h 47"/>
                  <a:gd name="T20" fmla="*/ 26 w 48"/>
                  <a:gd name="T21" fmla="*/ 5 h 47"/>
                  <a:gd name="T22" fmla="*/ 23 w 48"/>
                  <a:gd name="T23" fmla="*/ 2 h 47"/>
                  <a:gd name="T24" fmla="*/ 5 w 48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3"/>
                    </a:moveTo>
                    <a:cubicBezTo>
                      <a:pt x="0" y="22"/>
                      <a:pt x="1" y="31"/>
                      <a:pt x="6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3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8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17" y="0"/>
                      <a:pt x="9" y="4"/>
                      <a:pt x="5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80"/>
              <p:cNvSpPr>
                <a:spLocks/>
              </p:cNvSpPr>
              <p:nvPr/>
            </p:nvSpPr>
            <p:spPr bwMode="auto">
              <a:xfrm>
                <a:off x="7723981" y="26336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81"/>
              <p:cNvSpPr>
                <a:spLocks/>
              </p:cNvSpPr>
              <p:nvPr/>
            </p:nvSpPr>
            <p:spPr bwMode="auto">
              <a:xfrm>
                <a:off x="7377906" y="2568575"/>
                <a:ext cx="179387" cy="177800"/>
              </a:xfrm>
              <a:custGeom>
                <a:avLst/>
                <a:gdLst>
                  <a:gd name="T0" fmla="*/ 34 w 48"/>
                  <a:gd name="T1" fmla="*/ 4 h 47"/>
                  <a:gd name="T2" fmla="*/ 13 w 48"/>
                  <a:gd name="T3" fmla="*/ 6 h 47"/>
                  <a:gd name="T4" fmla="*/ 25 w 48"/>
                  <a:gd name="T5" fmla="*/ 18 h 47"/>
                  <a:gd name="T6" fmla="*/ 25 w 48"/>
                  <a:gd name="T7" fmla="*/ 25 h 47"/>
                  <a:gd name="T8" fmla="*/ 19 w 48"/>
                  <a:gd name="T9" fmla="*/ 25 h 47"/>
                  <a:gd name="T10" fmla="*/ 7 w 48"/>
                  <a:gd name="T11" fmla="*/ 12 h 47"/>
                  <a:gd name="T12" fmla="*/ 5 w 48"/>
                  <a:gd name="T13" fmla="*/ 33 h 47"/>
                  <a:gd name="T14" fmla="*/ 23 w 48"/>
                  <a:gd name="T15" fmla="*/ 44 h 47"/>
                  <a:gd name="T16" fmla="*/ 26 w 48"/>
                  <a:gd name="T17" fmla="*/ 41 h 47"/>
                  <a:gd name="T18" fmla="*/ 39 w 48"/>
                  <a:gd name="T19" fmla="*/ 38 h 47"/>
                  <a:gd name="T20" fmla="*/ 42 w 48"/>
                  <a:gd name="T21" fmla="*/ 26 h 47"/>
                  <a:gd name="T22" fmla="*/ 45 w 48"/>
                  <a:gd name="T23" fmla="*/ 22 h 47"/>
                  <a:gd name="T24" fmla="*/ 34 w 48"/>
                  <a:gd name="T2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34" y="4"/>
                    </a:moveTo>
                    <a:cubicBezTo>
                      <a:pt x="25" y="0"/>
                      <a:pt x="16" y="1"/>
                      <a:pt x="13" y="6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20"/>
                      <a:pt x="27" y="23"/>
                      <a:pt x="25" y="25"/>
                    </a:cubicBezTo>
                    <a:cubicBezTo>
                      <a:pt x="24" y="26"/>
                      <a:pt x="21" y="26"/>
                      <a:pt x="19" y="2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16"/>
                      <a:pt x="0" y="25"/>
                      <a:pt x="5" y="33"/>
                    </a:cubicBezTo>
                    <a:cubicBezTo>
                      <a:pt x="9" y="42"/>
                      <a:pt x="17" y="47"/>
                      <a:pt x="23" y="44"/>
                    </a:cubicBezTo>
                    <a:cubicBezTo>
                      <a:pt x="25" y="44"/>
                      <a:pt x="26" y="42"/>
                      <a:pt x="26" y="41"/>
                    </a:cubicBezTo>
                    <a:cubicBezTo>
                      <a:pt x="31" y="42"/>
                      <a:pt x="36" y="42"/>
                      <a:pt x="39" y="38"/>
                    </a:cubicBezTo>
                    <a:cubicBezTo>
                      <a:pt x="42" y="35"/>
                      <a:pt x="43" y="31"/>
                      <a:pt x="42" y="26"/>
                    </a:cubicBezTo>
                    <a:cubicBezTo>
                      <a:pt x="43" y="25"/>
                      <a:pt x="44" y="24"/>
                      <a:pt x="45" y="22"/>
                    </a:cubicBezTo>
                    <a:cubicBezTo>
                      <a:pt x="48" y="17"/>
                      <a:pt x="43" y="8"/>
                      <a:pt x="34" y="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82"/>
              <p:cNvSpPr>
                <a:spLocks/>
              </p:cNvSpPr>
              <p:nvPr/>
            </p:nvSpPr>
            <p:spPr bwMode="auto">
              <a:xfrm>
                <a:off x="7377906" y="2389188"/>
                <a:ext cx="179387" cy="176212"/>
              </a:xfrm>
              <a:custGeom>
                <a:avLst/>
                <a:gdLst>
                  <a:gd name="T0" fmla="*/ 5 w 48"/>
                  <a:gd name="T1" fmla="*/ 14 h 47"/>
                  <a:gd name="T2" fmla="*/ 7 w 48"/>
                  <a:gd name="T3" fmla="*/ 35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9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5 h 47"/>
                  <a:gd name="T16" fmla="*/ 42 w 48"/>
                  <a:gd name="T17" fmla="*/ 21 h 47"/>
                  <a:gd name="T18" fmla="*/ 39 w 48"/>
                  <a:gd name="T19" fmla="*/ 9 h 47"/>
                  <a:gd name="T20" fmla="*/ 26 w 48"/>
                  <a:gd name="T21" fmla="*/ 6 h 47"/>
                  <a:gd name="T22" fmla="*/ 23 w 48"/>
                  <a:gd name="T23" fmla="*/ 3 h 47"/>
                  <a:gd name="T24" fmla="*/ 5 w 48"/>
                  <a:gd name="T25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4"/>
                    </a:moveTo>
                    <a:cubicBezTo>
                      <a:pt x="0" y="22"/>
                      <a:pt x="1" y="31"/>
                      <a:pt x="7" y="35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1"/>
                      <a:pt x="24" y="21"/>
                      <a:pt x="25" y="22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9"/>
                      <a:pt x="48" y="30"/>
                      <a:pt x="45" y="25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2"/>
                      <a:pt x="39" y="9"/>
                    </a:cubicBezTo>
                    <a:cubicBezTo>
                      <a:pt x="36" y="5"/>
                      <a:pt x="31" y="5"/>
                      <a:pt x="26" y="6"/>
                    </a:cubicBezTo>
                    <a:cubicBezTo>
                      <a:pt x="26" y="5"/>
                      <a:pt x="25" y="3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83"/>
              <p:cNvSpPr>
                <a:spLocks/>
              </p:cNvSpPr>
              <p:nvPr/>
            </p:nvSpPr>
            <p:spPr bwMode="auto">
              <a:xfrm>
                <a:off x="7362031" y="2543175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84"/>
              <p:cNvSpPr>
                <a:spLocks/>
              </p:cNvSpPr>
              <p:nvPr/>
            </p:nvSpPr>
            <p:spPr bwMode="auto">
              <a:xfrm>
                <a:off x="7557294" y="2859088"/>
                <a:ext cx="180975" cy="179387"/>
              </a:xfrm>
              <a:custGeom>
                <a:avLst/>
                <a:gdLst>
                  <a:gd name="T0" fmla="*/ 14 w 48"/>
                  <a:gd name="T1" fmla="*/ 43 h 48"/>
                  <a:gd name="T2" fmla="*/ 35 w 48"/>
                  <a:gd name="T3" fmla="*/ 42 h 48"/>
                  <a:gd name="T4" fmla="*/ 23 w 48"/>
                  <a:gd name="T5" fmla="*/ 29 h 48"/>
                  <a:gd name="T6" fmla="*/ 23 w 48"/>
                  <a:gd name="T7" fmla="*/ 23 h 48"/>
                  <a:gd name="T8" fmla="*/ 29 w 48"/>
                  <a:gd name="T9" fmla="*/ 23 h 48"/>
                  <a:gd name="T10" fmla="*/ 42 w 48"/>
                  <a:gd name="T11" fmla="*/ 35 h 48"/>
                  <a:gd name="T12" fmla="*/ 44 w 48"/>
                  <a:gd name="T13" fmla="*/ 14 h 48"/>
                  <a:gd name="T14" fmla="*/ 25 w 48"/>
                  <a:gd name="T15" fmla="*/ 3 h 48"/>
                  <a:gd name="T16" fmla="*/ 22 w 48"/>
                  <a:gd name="T17" fmla="*/ 6 h 48"/>
                  <a:gd name="T18" fmla="*/ 9 w 48"/>
                  <a:gd name="T19" fmla="*/ 9 h 48"/>
                  <a:gd name="T20" fmla="*/ 6 w 48"/>
                  <a:gd name="T21" fmla="*/ 22 h 48"/>
                  <a:gd name="T22" fmla="*/ 3 w 48"/>
                  <a:gd name="T23" fmla="*/ 25 h 48"/>
                  <a:gd name="T24" fmla="*/ 14 w 48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14" y="43"/>
                    </a:moveTo>
                    <a:cubicBezTo>
                      <a:pt x="23" y="48"/>
                      <a:pt x="32" y="47"/>
                      <a:pt x="35" y="42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27"/>
                      <a:pt x="21" y="24"/>
                      <a:pt x="23" y="23"/>
                    </a:cubicBezTo>
                    <a:cubicBezTo>
                      <a:pt x="25" y="21"/>
                      <a:pt x="28" y="21"/>
                      <a:pt x="29" y="2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32"/>
                      <a:pt x="48" y="23"/>
                      <a:pt x="44" y="14"/>
                    </a:cubicBezTo>
                    <a:cubicBezTo>
                      <a:pt x="39" y="5"/>
                      <a:pt x="31" y="0"/>
                      <a:pt x="25" y="3"/>
                    </a:cubicBezTo>
                    <a:cubicBezTo>
                      <a:pt x="24" y="4"/>
                      <a:pt x="23" y="5"/>
                      <a:pt x="22" y="6"/>
                    </a:cubicBezTo>
                    <a:cubicBezTo>
                      <a:pt x="17" y="5"/>
                      <a:pt x="12" y="6"/>
                      <a:pt x="9" y="9"/>
                    </a:cubicBezTo>
                    <a:cubicBezTo>
                      <a:pt x="6" y="12"/>
                      <a:pt x="5" y="17"/>
                      <a:pt x="6" y="22"/>
                    </a:cubicBezTo>
                    <a:cubicBezTo>
                      <a:pt x="5" y="22"/>
                      <a:pt x="4" y="24"/>
                      <a:pt x="3" y="25"/>
                    </a:cubicBezTo>
                    <a:cubicBezTo>
                      <a:pt x="0" y="31"/>
                      <a:pt x="5" y="39"/>
                      <a:pt x="14" y="4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87"/>
              <p:cNvSpPr>
                <a:spLocks/>
              </p:cNvSpPr>
              <p:nvPr/>
            </p:nvSpPr>
            <p:spPr bwMode="auto">
              <a:xfrm>
                <a:off x="7738269" y="2859088"/>
                <a:ext cx="180975" cy="179387"/>
              </a:xfrm>
              <a:custGeom>
                <a:avLst/>
                <a:gdLst>
                  <a:gd name="T0" fmla="*/ 5 w 48"/>
                  <a:gd name="T1" fmla="*/ 14 h 48"/>
                  <a:gd name="T2" fmla="*/ 6 w 48"/>
                  <a:gd name="T3" fmla="*/ 35 h 48"/>
                  <a:gd name="T4" fmla="*/ 19 w 48"/>
                  <a:gd name="T5" fmla="*/ 23 h 48"/>
                  <a:gd name="T6" fmla="*/ 25 w 48"/>
                  <a:gd name="T7" fmla="*/ 23 h 48"/>
                  <a:gd name="T8" fmla="*/ 25 w 48"/>
                  <a:gd name="T9" fmla="*/ 29 h 48"/>
                  <a:gd name="T10" fmla="*/ 13 w 48"/>
                  <a:gd name="T11" fmla="*/ 42 h 48"/>
                  <a:gd name="T12" fmla="*/ 34 w 48"/>
                  <a:gd name="T13" fmla="*/ 43 h 48"/>
                  <a:gd name="T14" fmla="*/ 45 w 48"/>
                  <a:gd name="T15" fmla="*/ 25 h 48"/>
                  <a:gd name="T16" fmla="*/ 42 w 48"/>
                  <a:gd name="T17" fmla="*/ 22 h 48"/>
                  <a:gd name="T18" fmla="*/ 39 w 48"/>
                  <a:gd name="T19" fmla="*/ 9 h 48"/>
                  <a:gd name="T20" fmla="*/ 26 w 48"/>
                  <a:gd name="T21" fmla="*/ 6 h 48"/>
                  <a:gd name="T22" fmla="*/ 23 w 48"/>
                  <a:gd name="T23" fmla="*/ 3 h 48"/>
                  <a:gd name="T24" fmla="*/ 5 w 48"/>
                  <a:gd name="T2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5" y="14"/>
                    </a:moveTo>
                    <a:cubicBezTo>
                      <a:pt x="0" y="23"/>
                      <a:pt x="1" y="32"/>
                      <a:pt x="6" y="3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1" y="21"/>
                      <a:pt x="23" y="21"/>
                      <a:pt x="25" y="23"/>
                    </a:cubicBezTo>
                    <a:cubicBezTo>
                      <a:pt x="27" y="24"/>
                      <a:pt x="27" y="27"/>
                      <a:pt x="25" y="29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6" y="47"/>
                      <a:pt x="25" y="48"/>
                      <a:pt x="34" y="43"/>
                    </a:cubicBezTo>
                    <a:cubicBezTo>
                      <a:pt x="43" y="39"/>
                      <a:pt x="48" y="31"/>
                      <a:pt x="45" y="25"/>
                    </a:cubicBezTo>
                    <a:cubicBezTo>
                      <a:pt x="44" y="24"/>
                      <a:pt x="43" y="22"/>
                      <a:pt x="42" y="22"/>
                    </a:cubicBezTo>
                    <a:cubicBezTo>
                      <a:pt x="43" y="17"/>
                      <a:pt x="42" y="12"/>
                      <a:pt x="39" y="9"/>
                    </a:cubicBezTo>
                    <a:cubicBezTo>
                      <a:pt x="36" y="6"/>
                      <a:pt x="31" y="5"/>
                      <a:pt x="26" y="6"/>
                    </a:cubicBezTo>
                    <a:cubicBezTo>
                      <a:pt x="25" y="5"/>
                      <a:pt x="24" y="4"/>
                      <a:pt x="23" y="3"/>
                    </a:cubicBezTo>
                    <a:cubicBezTo>
                      <a:pt x="17" y="0"/>
                      <a:pt x="9" y="5"/>
                      <a:pt x="5" y="14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90"/>
              <p:cNvSpPr>
                <a:spLocks/>
              </p:cNvSpPr>
              <p:nvPr/>
            </p:nvSpPr>
            <p:spPr bwMode="auto">
              <a:xfrm>
                <a:off x="7377906" y="2771775"/>
                <a:ext cx="179387" cy="176212"/>
              </a:xfrm>
              <a:custGeom>
                <a:avLst/>
                <a:gdLst>
                  <a:gd name="T0" fmla="*/ 5 w 48"/>
                  <a:gd name="T1" fmla="*/ 13 h 47"/>
                  <a:gd name="T2" fmla="*/ 7 w 48"/>
                  <a:gd name="T3" fmla="*/ 34 h 47"/>
                  <a:gd name="T4" fmla="*/ 19 w 48"/>
                  <a:gd name="T5" fmla="*/ 22 h 47"/>
                  <a:gd name="T6" fmla="*/ 25 w 48"/>
                  <a:gd name="T7" fmla="*/ 22 h 47"/>
                  <a:gd name="T8" fmla="*/ 25 w 48"/>
                  <a:gd name="T9" fmla="*/ 28 h 47"/>
                  <a:gd name="T10" fmla="*/ 13 w 48"/>
                  <a:gd name="T11" fmla="*/ 41 h 47"/>
                  <a:gd name="T12" fmla="*/ 34 w 48"/>
                  <a:gd name="T13" fmla="*/ 43 h 47"/>
                  <a:gd name="T14" fmla="*/ 45 w 48"/>
                  <a:gd name="T15" fmla="*/ 24 h 47"/>
                  <a:gd name="T16" fmla="*/ 42 w 48"/>
                  <a:gd name="T17" fmla="*/ 21 h 47"/>
                  <a:gd name="T18" fmla="*/ 39 w 48"/>
                  <a:gd name="T19" fmla="*/ 8 h 47"/>
                  <a:gd name="T20" fmla="*/ 26 w 48"/>
                  <a:gd name="T21" fmla="*/ 5 h 47"/>
                  <a:gd name="T22" fmla="*/ 23 w 48"/>
                  <a:gd name="T23" fmla="*/ 2 h 47"/>
                  <a:gd name="T24" fmla="*/ 5 w 48"/>
                  <a:gd name="T2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5" y="13"/>
                    </a:moveTo>
                    <a:cubicBezTo>
                      <a:pt x="0" y="22"/>
                      <a:pt x="1" y="31"/>
                      <a:pt x="7" y="3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24" y="20"/>
                      <a:pt x="25" y="22"/>
                    </a:cubicBezTo>
                    <a:cubicBezTo>
                      <a:pt x="27" y="24"/>
                      <a:pt x="27" y="27"/>
                      <a:pt x="25" y="28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6"/>
                      <a:pt x="25" y="47"/>
                      <a:pt x="34" y="43"/>
                    </a:cubicBezTo>
                    <a:cubicBezTo>
                      <a:pt x="43" y="38"/>
                      <a:pt x="48" y="30"/>
                      <a:pt x="45" y="24"/>
                    </a:cubicBezTo>
                    <a:cubicBezTo>
                      <a:pt x="44" y="23"/>
                      <a:pt x="43" y="22"/>
                      <a:pt x="42" y="21"/>
                    </a:cubicBezTo>
                    <a:cubicBezTo>
                      <a:pt x="43" y="16"/>
                      <a:pt x="42" y="11"/>
                      <a:pt x="39" y="8"/>
                    </a:cubicBezTo>
                    <a:cubicBezTo>
                      <a:pt x="36" y="5"/>
                      <a:pt x="31" y="4"/>
                      <a:pt x="26" y="5"/>
                    </a:cubicBezTo>
                    <a:cubicBezTo>
                      <a:pt x="26" y="4"/>
                      <a:pt x="25" y="3"/>
                      <a:pt x="23" y="2"/>
                    </a:cubicBezTo>
                    <a:cubicBezTo>
                      <a:pt x="17" y="0"/>
                      <a:pt x="9" y="5"/>
                      <a:pt x="5" y="13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91"/>
              <p:cNvSpPr>
                <a:spLocks/>
              </p:cNvSpPr>
              <p:nvPr/>
            </p:nvSpPr>
            <p:spPr bwMode="auto">
              <a:xfrm>
                <a:off x="7362031" y="2925763"/>
                <a:ext cx="41275" cy="41275"/>
              </a:xfrm>
              <a:custGeom>
                <a:avLst/>
                <a:gdLst>
                  <a:gd name="T0" fmla="*/ 2 w 11"/>
                  <a:gd name="T1" fmla="*/ 9 h 11"/>
                  <a:gd name="T2" fmla="*/ 2 w 11"/>
                  <a:gd name="T3" fmla="*/ 2 h 11"/>
                  <a:gd name="T4" fmla="*/ 9 w 11"/>
                  <a:gd name="T5" fmla="*/ 2 h 11"/>
                  <a:gd name="T6" fmla="*/ 9 w 11"/>
                  <a:gd name="T7" fmla="*/ 9 h 11"/>
                  <a:gd name="T8" fmla="*/ 2 w 11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5" name="Freeform 180"/>
            <p:cNvSpPr>
              <a:spLocks/>
            </p:cNvSpPr>
            <p:nvPr/>
          </p:nvSpPr>
          <p:spPr bwMode="auto">
            <a:xfrm>
              <a:off x="7922419" y="3643313"/>
              <a:ext cx="30162" cy="568325"/>
            </a:xfrm>
            <a:custGeom>
              <a:avLst/>
              <a:gdLst>
                <a:gd name="T0" fmla="*/ 0 w 8"/>
                <a:gd name="T1" fmla="*/ 4 h 151"/>
                <a:gd name="T2" fmla="*/ 0 w 8"/>
                <a:gd name="T3" fmla="*/ 147 h 151"/>
                <a:gd name="T4" fmla="*/ 4 w 8"/>
                <a:gd name="T5" fmla="*/ 151 h 151"/>
                <a:gd name="T6" fmla="*/ 8 w 8"/>
                <a:gd name="T7" fmla="*/ 147 h 151"/>
                <a:gd name="T8" fmla="*/ 8 w 8"/>
                <a:gd name="T9" fmla="*/ 4 h 151"/>
                <a:gd name="T10" fmla="*/ 4 w 8"/>
                <a:gd name="T11" fmla="*/ 0 h 151"/>
                <a:gd name="T12" fmla="*/ 0 w 8"/>
                <a:gd name="T13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1">
                  <a:moveTo>
                    <a:pt x="0" y="4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2" y="151"/>
                    <a:pt x="4" y="151"/>
                  </a:cubicBezTo>
                  <a:cubicBezTo>
                    <a:pt x="6" y="151"/>
                    <a:pt x="8" y="150"/>
                    <a:pt x="8" y="14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181"/>
            <p:cNvSpPr>
              <a:spLocks noChangeArrowheads="1"/>
            </p:cNvSpPr>
            <p:nvPr/>
          </p:nvSpPr>
          <p:spPr bwMode="auto">
            <a:xfrm>
              <a:off x="7884319" y="3873500"/>
              <a:ext cx="101600" cy="101600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82"/>
            <p:cNvSpPr>
              <a:spLocks/>
            </p:cNvSpPr>
            <p:nvPr/>
          </p:nvSpPr>
          <p:spPr bwMode="auto">
            <a:xfrm>
              <a:off x="7847806" y="4203700"/>
              <a:ext cx="179387" cy="642937"/>
            </a:xfrm>
            <a:custGeom>
              <a:avLst/>
              <a:gdLst>
                <a:gd name="T0" fmla="*/ 48 w 48"/>
                <a:gd name="T1" fmla="*/ 171 h 171"/>
                <a:gd name="T2" fmla="*/ 0 w 48"/>
                <a:gd name="T3" fmla="*/ 171 h 171"/>
                <a:gd name="T4" fmla="*/ 0 w 48"/>
                <a:gd name="T5" fmla="*/ 21 h 171"/>
                <a:gd name="T6" fmla="*/ 21 w 48"/>
                <a:gd name="T7" fmla="*/ 0 h 171"/>
                <a:gd name="T8" fmla="*/ 27 w 48"/>
                <a:gd name="T9" fmla="*/ 0 h 171"/>
                <a:gd name="T10" fmla="*/ 48 w 48"/>
                <a:gd name="T11" fmla="*/ 21 h 171"/>
                <a:gd name="T12" fmla="*/ 48 w 48"/>
                <a:gd name="T1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71">
                  <a:moveTo>
                    <a:pt x="48" y="17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8" y="0"/>
                    <a:pt x="48" y="9"/>
                    <a:pt x="48" y="21"/>
                  </a:cubicBezTo>
                  <a:lnTo>
                    <a:pt x="48" y="171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83"/>
            <p:cNvSpPr>
              <a:spLocks/>
            </p:cNvSpPr>
            <p:nvPr/>
          </p:nvSpPr>
          <p:spPr bwMode="auto">
            <a:xfrm>
              <a:off x="7843044" y="4113213"/>
              <a:ext cx="188912" cy="109537"/>
            </a:xfrm>
            <a:custGeom>
              <a:avLst/>
              <a:gdLst>
                <a:gd name="T0" fmla="*/ 0 w 50"/>
                <a:gd name="T1" fmla="*/ 29 h 29"/>
                <a:gd name="T2" fmla="*/ 25 w 50"/>
                <a:gd name="T3" fmla="*/ 0 h 29"/>
                <a:gd name="T4" fmla="*/ 50 w 50"/>
                <a:gd name="T5" fmla="*/ 29 h 29"/>
                <a:gd name="T6" fmla="*/ 0 w 50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9">
                  <a:moveTo>
                    <a:pt x="0" y="29"/>
                  </a:moveTo>
                  <a:cubicBezTo>
                    <a:pt x="0" y="13"/>
                    <a:pt x="11" y="0"/>
                    <a:pt x="25" y="0"/>
                  </a:cubicBezTo>
                  <a:cubicBezTo>
                    <a:pt x="39" y="0"/>
                    <a:pt x="50" y="13"/>
                    <a:pt x="50" y="29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Rectangle 184"/>
            <p:cNvSpPr>
              <a:spLocks noChangeArrowheads="1"/>
            </p:cNvSpPr>
            <p:nvPr/>
          </p:nvSpPr>
          <p:spPr bwMode="auto">
            <a:xfrm>
              <a:off x="7836694" y="4195763"/>
              <a:ext cx="201612" cy="49212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85"/>
            <p:cNvSpPr>
              <a:spLocks/>
            </p:cNvSpPr>
            <p:nvPr/>
          </p:nvSpPr>
          <p:spPr bwMode="auto">
            <a:xfrm>
              <a:off x="7922419" y="138113"/>
              <a:ext cx="30162" cy="1212850"/>
            </a:xfrm>
            <a:custGeom>
              <a:avLst/>
              <a:gdLst>
                <a:gd name="T0" fmla="*/ 8 w 8"/>
                <a:gd name="T1" fmla="*/ 319 h 323"/>
                <a:gd name="T2" fmla="*/ 8 w 8"/>
                <a:gd name="T3" fmla="*/ 4 h 323"/>
                <a:gd name="T4" fmla="*/ 4 w 8"/>
                <a:gd name="T5" fmla="*/ 0 h 323"/>
                <a:gd name="T6" fmla="*/ 0 w 8"/>
                <a:gd name="T7" fmla="*/ 4 h 323"/>
                <a:gd name="T8" fmla="*/ 0 w 8"/>
                <a:gd name="T9" fmla="*/ 319 h 323"/>
                <a:gd name="T10" fmla="*/ 4 w 8"/>
                <a:gd name="T11" fmla="*/ 323 h 323"/>
                <a:gd name="T12" fmla="*/ 8 w 8"/>
                <a:gd name="T13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3">
                  <a:moveTo>
                    <a:pt x="8" y="319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21"/>
                    <a:pt x="2" y="323"/>
                    <a:pt x="4" y="323"/>
                  </a:cubicBezTo>
                  <a:cubicBezTo>
                    <a:pt x="6" y="323"/>
                    <a:pt x="8" y="321"/>
                    <a:pt x="8" y="319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86"/>
            <p:cNvSpPr>
              <a:spLocks/>
            </p:cNvSpPr>
            <p:nvPr/>
          </p:nvSpPr>
          <p:spPr bwMode="auto">
            <a:xfrm>
              <a:off x="7663656" y="1306513"/>
              <a:ext cx="547687" cy="519112"/>
            </a:xfrm>
            <a:custGeom>
              <a:avLst/>
              <a:gdLst>
                <a:gd name="T0" fmla="*/ 8 w 146"/>
                <a:gd name="T1" fmla="*/ 136 h 138"/>
                <a:gd name="T2" fmla="*/ 73 w 146"/>
                <a:gd name="T3" fmla="*/ 12 h 138"/>
                <a:gd name="T4" fmla="*/ 138 w 146"/>
                <a:gd name="T5" fmla="*/ 136 h 138"/>
                <a:gd name="T6" fmla="*/ 143 w 146"/>
                <a:gd name="T7" fmla="*/ 137 h 138"/>
                <a:gd name="T8" fmla="*/ 145 w 146"/>
                <a:gd name="T9" fmla="*/ 132 h 138"/>
                <a:gd name="T10" fmla="*/ 76 w 146"/>
                <a:gd name="T11" fmla="*/ 2 h 138"/>
                <a:gd name="T12" fmla="*/ 73 w 146"/>
                <a:gd name="T13" fmla="*/ 0 h 138"/>
                <a:gd name="T14" fmla="*/ 69 w 146"/>
                <a:gd name="T15" fmla="*/ 2 h 138"/>
                <a:gd name="T16" fmla="*/ 1 w 146"/>
                <a:gd name="T17" fmla="*/ 132 h 138"/>
                <a:gd name="T18" fmla="*/ 2 w 146"/>
                <a:gd name="T19" fmla="*/ 137 h 138"/>
                <a:gd name="T20" fmla="*/ 8 w 146"/>
                <a:gd name="T21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38">
                  <a:moveTo>
                    <a:pt x="8" y="136"/>
                  </a:moveTo>
                  <a:cubicBezTo>
                    <a:pt x="73" y="12"/>
                    <a:pt x="73" y="12"/>
                    <a:pt x="73" y="12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9" y="138"/>
                    <a:pt x="141" y="138"/>
                    <a:pt x="143" y="137"/>
                  </a:cubicBezTo>
                  <a:cubicBezTo>
                    <a:pt x="145" y="136"/>
                    <a:pt x="146" y="134"/>
                    <a:pt x="145" y="13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0"/>
                    <a:pt x="74" y="0"/>
                    <a:pt x="73" y="0"/>
                  </a:cubicBezTo>
                  <a:cubicBezTo>
                    <a:pt x="71" y="0"/>
                    <a:pt x="70" y="0"/>
                    <a:pt x="69" y="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4"/>
                    <a:pt x="0" y="136"/>
                    <a:pt x="2" y="137"/>
                  </a:cubicBezTo>
                  <a:cubicBezTo>
                    <a:pt x="4" y="138"/>
                    <a:pt x="7" y="138"/>
                    <a:pt x="8" y="136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87"/>
            <p:cNvSpPr>
              <a:spLocks/>
            </p:cNvSpPr>
            <p:nvPr/>
          </p:nvSpPr>
          <p:spPr bwMode="auto">
            <a:xfrm>
              <a:off x="7496969" y="1647825"/>
              <a:ext cx="876300" cy="379412"/>
            </a:xfrm>
            <a:custGeom>
              <a:avLst/>
              <a:gdLst>
                <a:gd name="T0" fmla="*/ 233 w 233"/>
                <a:gd name="T1" fmla="*/ 101 h 101"/>
                <a:gd name="T2" fmla="*/ 0 w 233"/>
                <a:gd name="T3" fmla="*/ 101 h 101"/>
                <a:gd name="T4" fmla="*/ 0 w 233"/>
                <a:gd name="T5" fmla="*/ 101 h 101"/>
                <a:gd name="T6" fmla="*/ 72 w 233"/>
                <a:gd name="T7" fmla="*/ 0 h 101"/>
                <a:gd name="T8" fmla="*/ 162 w 233"/>
                <a:gd name="T9" fmla="*/ 0 h 101"/>
                <a:gd name="T10" fmla="*/ 233 w 233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01">
                  <a:moveTo>
                    <a:pt x="233" y="101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72"/>
                    <a:pt x="32" y="0"/>
                    <a:pt x="7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201" y="0"/>
                    <a:pt x="233" y="72"/>
                    <a:pt x="233" y="101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Rectangle 188"/>
            <p:cNvSpPr>
              <a:spLocks noChangeArrowheads="1"/>
            </p:cNvSpPr>
            <p:nvPr/>
          </p:nvSpPr>
          <p:spPr bwMode="auto">
            <a:xfrm>
              <a:off x="7727156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89"/>
            <p:cNvSpPr>
              <a:spLocks/>
            </p:cNvSpPr>
            <p:nvPr/>
          </p:nvSpPr>
          <p:spPr bwMode="auto">
            <a:xfrm>
              <a:off x="7727156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190"/>
            <p:cNvSpPr>
              <a:spLocks noChangeArrowheads="1"/>
            </p:cNvSpPr>
            <p:nvPr/>
          </p:nvSpPr>
          <p:spPr bwMode="auto">
            <a:xfrm>
              <a:off x="7765256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91"/>
            <p:cNvSpPr>
              <a:spLocks/>
            </p:cNvSpPr>
            <p:nvPr/>
          </p:nvSpPr>
          <p:spPr bwMode="auto">
            <a:xfrm>
              <a:off x="7765256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Rectangle 192"/>
            <p:cNvSpPr>
              <a:spLocks noChangeArrowheads="1"/>
            </p:cNvSpPr>
            <p:nvPr/>
          </p:nvSpPr>
          <p:spPr bwMode="auto">
            <a:xfrm>
              <a:off x="7801769" y="3192463"/>
              <a:ext cx="15875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93"/>
            <p:cNvSpPr>
              <a:spLocks/>
            </p:cNvSpPr>
            <p:nvPr/>
          </p:nvSpPr>
          <p:spPr bwMode="auto">
            <a:xfrm>
              <a:off x="7801769" y="3192463"/>
              <a:ext cx="15875" cy="466725"/>
            </a:xfrm>
            <a:custGeom>
              <a:avLst/>
              <a:gdLst>
                <a:gd name="T0" fmla="*/ 0 w 10"/>
                <a:gd name="T1" fmla="*/ 0 h 294"/>
                <a:gd name="T2" fmla="*/ 0 w 10"/>
                <a:gd name="T3" fmla="*/ 294 h 294"/>
                <a:gd name="T4" fmla="*/ 10 w 10"/>
                <a:gd name="T5" fmla="*/ 294 h 294"/>
                <a:gd name="T6" fmla="*/ 10 w 10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94">
                  <a:moveTo>
                    <a:pt x="0" y="0"/>
                  </a:moveTo>
                  <a:lnTo>
                    <a:pt x="0" y="294"/>
                  </a:lnTo>
                  <a:lnTo>
                    <a:pt x="10" y="29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Rectangle 194"/>
            <p:cNvSpPr>
              <a:spLocks noChangeArrowheads="1"/>
            </p:cNvSpPr>
            <p:nvPr/>
          </p:nvSpPr>
          <p:spPr bwMode="auto">
            <a:xfrm>
              <a:off x="7836694" y="3192463"/>
              <a:ext cx="17462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95"/>
            <p:cNvSpPr>
              <a:spLocks/>
            </p:cNvSpPr>
            <p:nvPr/>
          </p:nvSpPr>
          <p:spPr bwMode="auto">
            <a:xfrm>
              <a:off x="7836694" y="3192463"/>
              <a:ext cx="17462" cy="466725"/>
            </a:xfrm>
            <a:custGeom>
              <a:avLst/>
              <a:gdLst>
                <a:gd name="T0" fmla="*/ 0 w 11"/>
                <a:gd name="T1" fmla="*/ 0 h 294"/>
                <a:gd name="T2" fmla="*/ 0 w 11"/>
                <a:gd name="T3" fmla="*/ 294 h 294"/>
                <a:gd name="T4" fmla="*/ 11 w 11"/>
                <a:gd name="T5" fmla="*/ 294 h 294"/>
                <a:gd name="T6" fmla="*/ 11 w 11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4">
                  <a:moveTo>
                    <a:pt x="0" y="0"/>
                  </a:moveTo>
                  <a:lnTo>
                    <a:pt x="0" y="294"/>
                  </a:lnTo>
                  <a:lnTo>
                    <a:pt x="11" y="294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Rectangle 196"/>
            <p:cNvSpPr>
              <a:spLocks noChangeArrowheads="1"/>
            </p:cNvSpPr>
            <p:nvPr/>
          </p:nvSpPr>
          <p:spPr bwMode="auto">
            <a:xfrm>
              <a:off x="7873206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97"/>
            <p:cNvSpPr>
              <a:spLocks/>
            </p:cNvSpPr>
            <p:nvPr/>
          </p:nvSpPr>
          <p:spPr bwMode="auto">
            <a:xfrm>
              <a:off x="7873206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Rectangle 198"/>
            <p:cNvSpPr>
              <a:spLocks noChangeArrowheads="1"/>
            </p:cNvSpPr>
            <p:nvPr/>
          </p:nvSpPr>
          <p:spPr bwMode="auto">
            <a:xfrm>
              <a:off x="7911306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99"/>
            <p:cNvSpPr>
              <a:spLocks/>
            </p:cNvSpPr>
            <p:nvPr/>
          </p:nvSpPr>
          <p:spPr bwMode="auto">
            <a:xfrm>
              <a:off x="7911306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Rectangle 200"/>
            <p:cNvSpPr>
              <a:spLocks noChangeArrowheads="1"/>
            </p:cNvSpPr>
            <p:nvPr/>
          </p:nvSpPr>
          <p:spPr bwMode="auto">
            <a:xfrm>
              <a:off x="7944644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01"/>
            <p:cNvSpPr>
              <a:spLocks/>
            </p:cNvSpPr>
            <p:nvPr/>
          </p:nvSpPr>
          <p:spPr bwMode="auto">
            <a:xfrm>
              <a:off x="7944644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202"/>
            <p:cNvSpPr>
              <a:spLocks noChangeArrowheads="1"/>
            </p:cNvSpPr>
            <p:nvPr/>
          </p:nvSpPr>
          <p:spPr bwMode="auto">
            <a:xfrm>
              <a:off x="7982744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03"/>
            <p:cNvSpPr>
              <a:spLocks/>
            </p:cNvSpPr>
            <p:nvPr/>
          </p:nvSpPr>
          <p:spPr bwMode="auto">
            <a:xfrm>
              <a:off x="7982744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204"/>
            <p:cNvSpPr>
              <a:spLocks noChangeArrowheads="1"/>
            </p:cNvSpPr>
            <p:nvPr/>
          </p:nvSpPr>
          <p:spPr bwMode="auto">
            <a:xfrm>
              <a:off x="8020844" y="3192463"/>
              <a:ext cx="14287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6"/>
            <p:cNvSpPr>
              <a:spLocks/>
            </p:cNvSpPr>
            <p:nvPr/>
          </p:nvSpPr>
          <p:spPr bwMode="auto">
            <a:xfrm>
              <a:off x="8020844" y="3192463"/>
              <a:ext cx="14287" cy="466725"/>
            </a:xfrm>
            <a:custGeom>
              <a:avLst/>
              <a:gdLst>
                <a:gd name="T0" fmla="*/ 0 w 9"/>
                <a:gd name="T1" fmla="*/ 0 h 294"/>
                <a:gd name="T2" fmla="*/ 0 w 9"/>
                <a:gd name="T3" fmla="*/ 294 h 294"/>
                <a:gd name="T4" fmla="*/ 9 w 9"/>
                <a:gd name="T5" fmla="*/ 294 h 294"/>
                <a:gd name="T6" fmla="*/ 9 w 9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94">
                  <a:moveTo>
                    <a:pt x="0" y="0"/>
                  </a:moveTo>
                  <a:lnTo>
                    <a:pt x="0" y="294"/>
                  </a:lnTo>
                  <a:lnTo>
                    <a:pt x="9" y="29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207"/>
            <p:cNvSpPr>
              <a:spLocks noChangeArrowheads="1"/>
            </p:cNvSpPr>
            <p:nvPr/>
          </p:nvSpPr>
          <p:spPr bwMode="auto">
            <a:xfrm>
              <a:off x="8054181" y="3192463"/>
              <a:ext cx="19050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8"/>
            <p:cNvSpPr>
              <a:spLocks/>
            </p:cNvSpPr>
            <p:nvPr/>
          </p:nvSpPr>
          <p:spPr bwMode="auto">
            <a:xfrm>
              <a:off x="8054181" y="3192463"/>
              <a:ext cx="19050" cy="466725"/>
            </a:xfrm>
            <a:custGeom>
              <a:avLst/>
              <a:gdLst>
                <a:gd name="T0" fmla="*/ 0 w 12"/>
                <a:gd name="T1" fmla="*/ 0 h 294"/>
                <a:gd name="T2" fmla="*/ 0 w 12"/>
                <a:gd name="T3" fmla="*/ 294 h 294"/>
                <a:gd name="T4" fmla="*/ 12 w 12"/>
                <a:gd name="T5" fmla="*/ 294 h 294"/>
                <a:gd name="T6" fmla="*/ 12 w 12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4">
                  <a:moveTo>
                    <a:pt x="0" y="0"/>
                  </a:moveTo>
                  <a:lnTo>
                    <a:pt x="0" y="294"/>
                  </a:lnTo>
                  <a:lnTo>
                    <a:pt x="12" y="29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209"/>
            <p:cNvSpPr>
              <a:spLocks noChangeArrowheads="1"/>
            </p:cNvSpPr>
            <p:nvPr/>
          </p:nvSpPr>
          <p:spPr bwMode="auto">
            <a:xfrm>
              <a:off x="8092281" y="3192463"/>
              <a:ext cx="17462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0"/>
            <p:cNvSpPr>
              <a:spLocks/>
            </p:cNvSpPr>
            <p:nvPr/>
          </p:nvSpPr>
          <p:spPr bwMode="auto">
            <a:xfrm>
              <a:off x="8092281" y="3192463"/>
              <a:ext cx="17462" cy="466725"/>
            </a:xfrm>
            <a:custGeom>
              <a:avLst/>
              <a:gdLst>
                <a:gd name="T0" fmla="*/ 0 w 11"/>
                <a:gd name="T1" fmla="*/ 0 h 294"/>
                <a:gd name="T2" fmla="*/ 0 w 11"/>
                <a:gd name="T3" fmla="*/ 294 h 294"/>
                <a:gd name="T4" fmla="*/ 11 w 11"/>
                <a:gd name="T5" fmla="*/ 294 h 294"/>
                <a:gd name="T6" fmla="*/ 11 w 11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94">
                  <a:moveTo>
                    <a:pt x="0" y="0"/>
                  </a:moveTo>
                  <a:lnTo>
                    <a:pt x="0" y="294"/>
                  </a:lnTo>
                  <a:lnTo>
                    <a:pt x="11" y="294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211"/>
            <p:cNvSpPr>
              <a:spLocks noChangeArrowheads="1"/>
            </p:cNvSpPr>
            <p:nvPr/>
          </p:nvSpPr>
          <p:spPr bwMode="auto">
            <a:xfrm>
              <a:off x="8128794" y="3192463"/>
              <a:ext cx="15875" cy="466725"/>
            </a:xfrm>
            <a:prstGeom prst="rect">
              <a:avLst/>
            </a:pr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2"/>
            <p:cNvSpPr>
              <a:spLocks/>
            </p:cNvSpPr>
            <p:nvPr/>
          </p:nvSpPr>
          <p:spPr bwMode="auto">
            <a:xfrm>
              <a:off x="8128794" y="3192463"/>
              <a:ext cx="15875" cy="466725"/>
            </a:xfrm>
            <a:custGeom>
              <a:avLst/>
              <a:gdLst>
                <a:gd name="T0" fmla="*/ 0 w 10"/>
                <a:gd name="T1" fmla="*/ 0 h 294"/>
                <a:gd name="T2" fmla="*/ 0 w 10"/>
                <a:gd name="T3" fmla="*/ 294 h 294"/>
                <a:gd name="T4" fmla="*/ 10 w 10"/>
                <a:gd name="T5" fmla="*/ 294 h 294"/>
                <a:gd name="T6" fmla="*/ 10 w 10"/>
                <a:gd name="T7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94">
                  <a:moveTo>
                    <a:pt x="0" y="0"/>
                  </a:moveTo>
                  <a:lnTo>
                    <a:pt x="0" y="294"/>
                  </a:lnTo>
                  <a:lnTo>
                    <a:pt x="10" y="29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3"/>
            <p:cNvSpPr>
              <a:spLocks/>
            </p:cNvSpPr>
            <p:nvPr/>
          </p:nvSpPr>
          <p:spPr bwMode="auto">
            <a:xfrm>
              <a:off x="7496969" y="2835275"/>
              <a:ext cx="876300" cy="365125"/>
            </a:xfrm>
            <a:custGeom>
              <a:avLst/>
              <a:gdLst>
                <a:gd name="T0" fmla="*/ 0 w 233"/>
                <a:gd name="T1" fmla="*/ 0 h 97"/>
                <a:gd name="T2" fmla="*/ 233 w 233"/>
                <a:gd name="T3" fmla="*/ 0 h 97"/>
                <a:gd name="T4" fmla="*/ 233 w 233"/>
                <a:gd name="T5" fmla="*/ 0 h 97"/>
                <a:gd name="T6" fmla="*/ 162 w 233"/>
                <a:gd name="T7" fmla="*/ 97 h 97"/>
                <a:gd name="T8" fmla="*/ 72 w 233"/>
                <a:gd name="T9" fmla="*/ 97 h 97"/>
                <a:gd name="T10" fmla="*/ 0 w 233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97">
                  <a:moveTo>
                    <a:pt x="0" y="0"/>
                  </a:moveTo>
                  <a:cubicBezTo>
                    <a:pt x="233" y="0"/>
                    <a:pt x="233" y="0"/>
                    <a:pt x="233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27"/>
                    <a:pt x="201" y="97"/>
                    <a:pt x="16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32" y="97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215"/>
            <p:cNvSpPr>
              <a:spLocks noChangeArrowheads="1"/>
            </p:cNvSpPr>
            <p:nvPr/>
          </p:nvSpPr>
          <p:spPr bwMode="auto">
            <a:xfrm>
              <a:off x="7884319" y="1268413"/>
              <a:ext cx="101600" cy="101600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6"/>
            <p:cNvSpPr>
              <a:spLocks/>
            </p:cNvSpPr>
            <p:nvPr/>
          </p:nvSpPr>
          <p:spPr bwMode="auto">
            <a:xfrm>
              <a:off x="7919244" y="3749675"/>
              <a:ext cx="96837" cy="101600"/>
            </a:xfrm>
            <a:custGeom>
              <a:avLst/>
              <a:gdLst>
                <a:gd name="T0" fmla="*/ 20 w 26"/>
                <a:gd name="T1" fmla="*/ 21 h 27"/>
                <a:gd name="T2" fmla="*/ 18 w 26"/>
                <a:gd name="T3" fmla="*/ 18 h 27"/>
                <a:gd name="T4" fmla="*/ 15 w 26"/>
                <a:gd name="T5" fmla="*/ 19 h 27"/>
                <a:gd name="T6" fmla="*/ 13 w 26"/>
                <a:gd name="T7" fmla="*/ 18 h 27"/>
                <a:gd name="T8" fmla="*/ 13 w 26"/>
                <a:gd name="T9" fmla="*/ 18 h 27"/>
                <a:gd name="T10" fmla="*/ 13 w 26"/>
                <a:gd name="T11" fmla="*/ 18 h 27"/>
                <a:gd name="T12" fmla="*/ 13 w 26"/>
                <a:gd name="T13" fmla="*/ 18 h 27"/>
                <a:gd name="T14" fmla="*/ 13 w 26"/>
                <a:gd name="T15" fmla="*/ 18 h 27"/>
                <a:gd name="T16" fmla="*/ 13 w 26"/>
                <a:gd name="T17" fmla="*/ 18 h 27"/>
                <a:gd name="T18" fmla="*/ 13 w 26"/>
                <a:gd name="T19" fmla="*/ 17 h 27"/>
                <a:gd name="T20" fmla="*/ 9 w 26"/>
                <a:gd name="T21" fmla="*/ 9 h 27"/>
                <a:gd name="T22" fmla="*/ 8 w 26"/>
                <a:gd name="T23" fmla="*/ 5 h 27"/>
                <a:gd name="T24" fmla="*/ 8 w 26"/>
                <a:gd name="T25" fmla="*/ 4 h 27"/>
                <a:gd name="T26" fmla="*/ 8 w 26"/>
                <a:gd name="T27" fmla="*/ 4 h 27"/>
                <a:gd name="T28" fmla="*/ 4 w 26"/>
                <a:gd name="T29" fmla="*/ 5 h 27"/>
                <a:gd name="T30" fmla="*/ 3 w 26"/>
                <a:gd name="T31" fmla="*/ 8 h 27"/>
                <a:gd name="T32" fmla="*/ 4 w 26"/>
                <a:gd name="T33" fmla="*/ 9 h 27"/>
                <a:gd name="T34" fmla="*/ 11 w 26"/>
                <a:gd name="T35" fmla="*/ 11 h 27"/>
                <a:gd name="T36" fmla="*/ 16 w 26"/>
                <a:gd name="T37" fmla="*/ 12 h 27"/>
                <a:gd name="T38" fmla="*/ 17 w 26"/>
                <a:gd name="T39" fmla="*/ 13 h 27"/>
                <a:gd name="T40" fmla="*/ 18 w 26"/>
                <a:gd name="T41" fmla="*/ 13 h 27"/>
                <a:gd name="T42" fmla="*/ 18 w 26"/>
                <a:gd name="T43" fmla="*/ 14 h 27"/>
                <a:gd name="T44" fmla="*/ 18 w 26"/>
                <a:gd name="T45" fmla="*/ 14 h 27"/>
                <a:gd name="T46" fmla="*/ 18 w 26"/>
                <a:gd name="T47" fmla="*/ 14 h 27"/>
                <a:gd name="T48" fmla="*/ 18 w 26"/>
                <a:gd name="T49" fmla="*/ 14 h 27"/>
                <a:gd name="T50" fmla="*/ 18 w 26"/>
                <a:gd name="T51" fmla="*/ 14 h 27"/>
                <a:gd name="T52" fmla="*/ 18 w 26"/>
                <a:gd name="T53" fmla="*/ 14 h 27"/>
                <a:gd name="T54" fmla="*/ 19 w 26"/>
                <a:gd name="T55" fmla="*/ 16 h 27"/>
                <a:gd name="T56" fmla="*/ 18 w 26"/>
                <a:gd name="T57" fmla="*/ 18 h 27"/>
                <a:gd name="T58" fmla="*/ 20 w 26"/>
                <a:gd name="T59" fmla="*/ 21 h 27"/>
                <a:gd name="T60" fmla="*/ 23 w 26"/>
                <a:gd name="T61" fmla="*/ 24 h 27"/>
                <a:gd name="T62" fmla="*/ 26 w 26"/>
                <a:gd name="T63" fmla="*/ 16 h 27"/>
                <a:gd name="T64" fmla="*/ 23 w 26"/>
                <a:gd name="T65" fmla="*/ 8 h 27"/>
                <a:gd name="T66" fmla="*/ 21 w 26"/>
                <a:gd name="T67" fmla="*/ 6 h 27"/>
                <a:gd name="T68" fmla="*/ 16 w 26"/>
                <a:gd name="T69" fmla="*/ 4 h 27"/>
                <a:gd name="T70" fmla="*/ 5 w 26"/>
                <a:gd name="T71" fmla="*/ 1 h 27"/>
                <a:gd name="T72" fmla="*/ 1 w 26"/>
                <a:gd name="T73" fmla="*/ 2 h 27"/>
                <a:gd name="T74" fmla="*/ 0 w 26"/>
                <a:gd name="T75" fmla="*/ 6 h 27"/>
                <a:gd name="T76" fmla="*/ 2 w 26"/>
                <a:gd name="T77" fmla="*/ 13 h 27"/>
                <a:gd name="T78" fmla="*/ 4 w 26"/>
                <a:gd name="T79" fmla="*/ 19 h 27"/>
                <a:gd name="T80" fmla="*/ 6 w 26"/>
                <a:gd name="T81" fmla="*/ 21 h 27"/>
                <a:gd name="T82" fmla="*/ 7 w 26"/>
                <a:gd name="T83" fmla="*/ 24 h 27"/>
                <a:gd name="T84" fmla="*/ 15 w 26"/>
                <a:gd name="T85" fmla="*/ 27 h 27"/>
                <a:gd name="T86" fmla="*/ 23 w 26"/>
                <a:gd name="T87" fmla="*/ 24 h 27"/>
                <a:gd name="T88" fmla="*/ 20 w 26"/>
                <a:gd name="T8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7">
                  <a:moveTo>
                    <a:pt x="20" y="21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4" y="19"/>
                    <a:pt x="14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6"/>
                    <a:pt x="10" y="12"/>
                    <a:pt x="9" y="9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5" y="9"/>
                    <a:pt x="8" y="10"/>
                    <a:pt x="11" y="11"/>
                  </a:cubicBezTo>
                  <a:cubicBezTo>
                    <a:pt x="13" y="11"/>
                    <a:pt x="14" y="12"/>
                    <a:pt x="16" y="12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5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3"/>
                    <a:pt x="25" y="10"/>
                    <a:pt x="23" y="8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19" y="5"/>
                    <a:pt x="18" y="5"/>
                    <a:pt x="16" y="4"/>
                  </a:cubicBezTo>
                  <a:cubicBezTo>
                    <a:pt x="11" y="2"/>
                    <a:pt x="5" y="1"/>
                    <a:pt x="5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1" y="9"/>
                    <a:pt x="2" y="13"/>
                  </a:cubicBezTo>
                  <a:cubicBezTo>
                    <a:pt x="3" y="15"/>
                    <a:pt x="4" y="17"/>
                    <a:pt x="4" y="19"/>
                  </a:cubicBezTo>
                  <a:cubicBezTo>
                    <a:pt x="5" y="20"/>
                    <a:pt x="5" y="21"/>
                    <a:pt x="6" y="21"/>
                  </a:cubicBezTo>
                  <a:cubicBezTo>
                    <a:pt x="6" y="22"/>
                    <a:pt x="7" y="23"/>
                    <a:pt x="7" y="24"/>
                  </a:cubicBezTo>
                  <a:cubicBezTo>
                    <a:pt x="10" y="26"/>
                    <a:pt x="12" y="27"/>
                    <a:pt x="15" y="27"/>
                  </a:cubicBezTo>
                  <a:cubicBezTo>
                    <a:pt x="18" y="27"/>
                    <a:pt x="21" y="26"/>
                    <a:pt x="23" y="24"/>
                  </a:cubicBezTo>
                  <a:lnTo>
                    <a:pt x="20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7"/>
            <p:cNvSpPr>
              <a:spLocks/>
            </p:cNvSpPr>
            <p:nvPr/>
          </p:nvSpPr>
          <p:spPr bwMode="auto">
            <a:xfrm>
              <a:off x="7854156" y="3689350"/>
              <a:ext cx="101600" cy="96837"/>
            </a:xfrm>
            <a:custGeom>
              <a:avLst/>
              <a:gdLst>
                <a:gd name="T0" fmla="*/ 6 w 27"/>
                <a:gd name="T1" fmla="*/ 6 h 26"/>
                <a:gd name="T2" fmla="*/ 9 w 27"/>
                <a:gd name="T3" fmla="*/ 8 h 26"/>
                <a:gd name="T4" fmla="*/ 11 w 27"/>
                <a:gd name="T5" fmla="*/ 8 h 26"/>
                <a:gd name="T6" fmla="*/ 14 w 27"/>
                <a:gd name="T7" fmla="*/ 8 h 26"/>
                <a:gd name="T8" fmla="*/ 14 w 27"/>
                <a:gd name="T9" fmla="*/ 8 h 26"/>
                <a:gd name="T10" fmla="*/ 14 w 27"/>
                <a:gd name="T11" fmla="*/ 8 h 26"/>
                <a:gd name="T12" fmla="*/ 14 w 27"/>
                <a:gd name="T13" fmla="*/ 8 h 26"/>
                <a:gd name="T14" fmla="*/ 14 w 27"/>
                <a:gd name="T15" fmla="*/ 8 h 26"/>
                <a:gd name="T16" fmla="*/ 14 w 27"/>
                <a:gd name="T17" fmla="*/ 8 h 26"/>
                <a:gd name="T18" fmla="*/ 14 w 27"/>
                <a:gd name="T19" fmla="*/ 9 h 26"/>
                <a:gd name="T20" fmla="*/ 17 w 27"/>
                <a:gd name="T21" fmla="*/ 18 h 26"/>
                <a:gd name="T22" fmla="*/ 18 w 27"/>
                <a:gd name="T23" fmla="*/ 21 h 26"/>
                <a:gd name="T24" fmla="*/ 19 w 27"/>
                <a:gd name="T25" fmla="*/ 23 h 26"/>
                <a:gd name="T26" fmla="*/ 19 w 27"/>
                <a:gd name="T27" fmla="*/ 23 h 26"/>
                <a:gd name="T28" fmla="*/ 23 w 27"/>
                <a:gd name="T29" fmla="*/ 22 h 26"/>
                <a:gd name="T30" fmla="*/ 23 w 27"/>
                <a:gd name="T31" fmla="*/ 18 h 26"/>
                <a:gd name="T32" fmla="*/ 23 w 27"/>
                <a:gd name="T33" fmla="*/ 18 h 26"/>
                <a:gd name="T34" fmla="*/ 15 w 27"/>
                <a:gd name="T35" fmla="*/ 16 h 26"/>
                <a:gd name="T36" fmla="*/ 11 w 27"/>
                <a:gd name="T37" fmla="*/ 14 h 26"/>
                <a:gd name="T38" fmla="*/ 9 w 27"/>
                <a:gd name="T39" fmla="*/ 13 h 26"/>
                <a:gd name="T40" fmla="*/ 9 w 27"/>
                <a:gd name="T41" fmla="*/ 13 h 26"/>
                <a:gd name="T42" fmla="*/ 9 w 27"/>
                <a:gd name="T43" fmla="*/ 13 h 26"/>
                <a:gd name="T44" fmla="*/ 9 w 27"/>
                <a:gd name="T45" fmla="*/ 13 h 26"/>
                <a:gd name="T46" fmla="*/ 9 w 27"/>
                <a:gd name="T47" fmla="*/ 13 h 26"/>
                <a:gd name="T48" fmla="*/ 9 w 27"/>
                <a:gd name="T49" fmla="*/ 13 h 26"/>
                <a:gd name="T50" fmla="*/ 9 w 27"/>
                <a:gd name="T51" fmla="*/ 13 h 26"/>
                <a:gd name="T52" fmla="*/ 9 w 27"/>
                <a:gd name="T53" fmla="*/ 13 h 26"/>
                <a:gd name="T54" fmla="*/ 8 w 27"/>
                <a:gd name="T55" fmla="*/ 11 h 26"/>
                <a:gd name="T56" fmla="*/ 9 w 27"/>
                <a:gd name="T57" fmla="*/ 8 h 26"/>
                <a:gd name="T58" fmla="*/ 6 w 27"/>
                <a:gd name="T59" fmla="*/ 6 h 26"/>
                <a:gd name="T60" fmla="*/ 3 w 27"/>
                <a:gd name="T61" fmla="*/ 3 h 26"/>
                <a:gd name="T62" fmla="*/ 0 w 27"/>
                <a:gd name="T63" fmla="*/ 11 h 26"/>
                <a:gd name="T64" fmla="*/ 3 w 27"/>
                <a:gd name="T65" fmla="*/ 19 h 26"/>
                <a:gd name="T66" fmla="*/ 6 w 27"/>
                <a:gd name="T67" fmla="*/ 20 h 26"/>
                <a:gd name="T68" fmla="*/ 10 w 27"/>
                <a:gd name="T69" fmla="*/ 22 h 26"/>
                <a:gd name="T70" fmla="*/ 22 w 27"/>
                <a:gd name="T71" fmla="*/ 26 h 26"/>
                <a:gd name="T72" fmla="*/ 25 w 27"/>
                <a:gd name="T73" fmla="*/ 25 h 26"/>
                <a:gd name="T74" fmla="*/ 26 w 27"/>
                <a:gd name="T75" fmla="*/ 21 h 26"/>
                <a:gd name="T76" fmla="*/ 24 w 27"/>
                <a:gd name="T77" fmla="*/ 14 h 26"/>
                <a:gd name="T78" fmla="*/ 22 w 27"/>
                <a:gd name="T79" fmla="*/ 8 h 26"/>
                <a:gd name="T80" fmla="*/ 21 w 27"/>
                <a:gd name="T81" fmla="*/ 5 h 26"/>
                <a:gd name="T82" fmla="*/ 19 w 27"/>
                <a:gd name="T83" fmla="*/ 3 h 26"/>
                <a:gd name="T84" fmla="*/ 11 w 27"/>
                <a:gd name="T85" fmla="*/ 0 h 26"/>
                <a:gd name="T86" fmla="*/ 3 w 27"/>
                <a:gd name="T87" fmla="*/ 3 h 26"/>
                <a:gd name="T88" fmla="*/ 6 w 27"/>
                <a:gd name="T8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6">
                  <a:moveTo>
                    <a:pt x="6" y="6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1"/>
                    <a:pt x="16" y="15"/>
                    <a:pt x="17" y="18"/>
                  </a:cubicBezTo>
                  <a:cubicBezTo>
                    <a:pt x="18" y="19"/>
                    <a:pt x="18" y="20"/>
                    <a:pt x="18" y="21"/>
                  </a:cubicBezTo>
                  <a:cubicBezTo>
                    <a:pt x="18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18" y="17"/>
                    <a:pt x="15" y="16"/>
                  </a:cubicBezTo>
                  <a:cubicBezTo>
                    <a:pt x="14" y="15"/>
                    <a:pt x="12" y="15"/>
                    <a:pt x="11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4"/>
                    <a:pt x="1" y="16"/>
                    <a:pt x="3" y="19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7" y="21"/>
                    <a:pt x="9" y="22"/>
                    <a:pt x="10" y="22"/>
                  </a:cubicBezTo>
                  <a:cubicBezTo>
                    <a:pt x="16" y="24"/>
                    <a:pt x="21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2"/>
                    <a:pt x="26" y="21"/>
                  </a:cubicBezTo>
                  <a:cubicBezTo>
                    <a:pt x="26" y="21"/>
                    <a:pt x="25" y="18"/>
                    <a:pt x="24" y="14"/>
                  </a:cubicBezTo>
                  <a:cubicBezTo>
                    <a:pt x="24" y="12"/>
                    <a:pt x="23" y="10"/>
                    <a:pt x="22" y="8"/>
                  </a:cubicBezTo>
                  <a:cubicBezTo>
                    <a:pt x="22" y="7"/>
                    <a:pt x="21" y="6"/>
                    <a:pt x="21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8"/>
            <p:cNvSpPr>
              <a:spLocks/>
            </p:cNvSpPr>
            <p:nvPr/>
          </p:nvSpPr>
          <p:spPr bwMode="auto">
            <a:xfrm>
              <a:off x="7854156" y="3749675"/>
              <a:ext cx="101600" cy="101600"/>
            </a:xfrm>
            <a:custGeom>
              <a:avLst/>
              <a:gdLst>
                <a:gd name="T0" fmla="*/ 6 w 27"/>
                <a:gd name="T1" fmla="*/ 21 h 27"/>
                <a:gd name="T2" fmla="*/ 9 w 27"/>
                <a:gd name="T3" fmla="*/ 18 h 27"/>
                <a:gd name="T4" fmla="*/ 8 w 27"/>
                <a:gd name="T5" fmla="*/ 16 h 27"/>
                <a:gd name="T6" fmla="*/ 9 w 27"/>
                <a:gd name="T7" fmla="*/ 14 h 27"/>
                <a:gd name="T8" fmla="*/ 9 w 27"/>
                <a:gd name="T9" fmla="*/ 13 h 27"/>
                <a:gd name="T10" fmla="*/ 9 w 27"/>
                <a:gd name="T11" fmla="*/ 14 h 27"/>
                <a:gd name="T12" fmla="*/ 9 w 27"/>
                <a:gd name="T13" fmla="*/ 14 h 27"/>
                <a:gd name="T14" fmla="*/ 9 w 27"/>
                <a:gd name="T15" fmla="*/ 13 h 27"/>
                <a:gd name="T16" fmla="*/ 9 w 27"/>
                <a:gd name="T17" fmla="*/ 14 h 27"/>
                <a:gd name="T18" fmla="*/ 10 w 27"/>
                <a:gd name="T19" fmla="*/ 13 h 27"/>
                <a:gd name="T20" fmla="*/ 18 w 27"/>
                <a:gd name="T21" fmla="*/ 10 h 27"/>
                <a:gd name="T22" fmla="*/ 22 w 27"/>
                <a:gd name="T23" fmla="*/ 9 h 27"/>
                <a:gd name="T24" fmla="*/ 23 w 27"/>
                <a:gd name="T25" fmla="*/ 9 h 27"/>
                <a:gd name="T26" fmla="*/ 23 w 27"/>
                <a:gd name="T27" fmla="*/ 8 h 27"/>
                <a:gd name="T28" fmla="*/ 23 w 27"/>
                <a:gd name="T29" fmla="*/ 5 h 27"/>
                <a:gd name="T30" fmla="*/ 19 w 27"/>
                <a:gd name="T31" fmla="*/ 4 h 27"/>
                <a:gd name="T32" fmla="*/ 19 w 27"/>
                <a:gd name="T33" fmla="*/ 4 h 27"/>
                <a:gd name="T34" fmla="*/ 16 w 27"/>
                <a:gd name="T35" fmla="*/ 12 h 27"/>
                <a:gd name="T36" fmla="*/ 15 w 27"/>
                <a:gd name="T37" fmla="*/ 16 h 27"/>
                <a:gd name="T38" fmla="*/ 14 w 27"/>
                <a:gd name="T39" fmla="*/ 18 h 27"/>
                <a:gd name="T40" fmla="*/ 14 w 27"/>
                <a:gd name="T41" fmla="*/ 18 h 27"/>
                <a:gd name="T42" fmla="*/ 14 w 27"/>
                <a:gd name="T43" fmla="*/ 18 h 27"/>
                <a:gd name="T44" fmla="*/ 14 w 27"/>
                <a:gd name="T45" fmla="*/ 18 h 27"/>
                <a:gd name="T46" fmla="*/ 14 w 27"/>
                <a:gd name="T47" fmla="*/ 18 h 27"/>
                <a:gd name="T48" fmla="*/ 14 w 27"/>
                <a:gd name="T49" fmla="*/ 18 h 27"/>
                <a:gd name="T50" fmla="*/ 14 w 27"/>
                <a:gd name="T51" fmla="*/ 18 h 27"/>
                <a:gd name="T52" fmla="*/ 14 w 27"/>
                <a:gd name="T53" fmla="*/ 18 h 27"/>
                <a:gd name="T54" fmla="*/ 11 w 27"/>
                <a:gd name="T55" fmla="*/ 19 h 27"/>
                <a:gd name="T56" fmla="*/ 9 w 27"/>
                <a:gd name="T57" fmla="*/ 18 h 27"/>
                <a:gd name="T58" fmla="*/ 6 w 27"/>
                <a:gd name="T59" fmla="*/ 21 h 27"/>
                <a:gd name="T60" fmla="*/ 3 w 27"/>
                <a:gd name="T61" fmla="*/ 24 h 27"/>
                <a:gd name="T62" fmla="*/ 11 w 27"/>
                <a:gd name="T63" fmla="*/ 27 h 27"/>
                <a:gd name="T64" fmla="*/ 19 w 27"/>
                <a:gd name="T65" fmla="*/ 24 h 27"/>
                <a:gd name="T66" fmla="*/ 21 w 27"/>
                <a:gd name="T67" fmla="*/ 21 h 27"/>
                <a:gd name="T68" fmla="*/ 23 w 27"/>
                <a:gd name="T69" fmla="*/ 17 h 27"/>
                <a:gd name="T70" fmla="*/ 26 w 27"/>
                <a:gd name="T71" fmla="*/ 6 h 27"/>
                <a:gd name="T72" fmla="*/ 25 w 27"/>
                <a:gd name="T73" fmla="*/ 2 h 27"/>
                <a:gd name="T74" fmla="*/ 22 w 27"/>
                <a:gd name="T75" fmla="*/ 1 h 27"/>
                <a:gd name="T76" fmla="*/ 14 w 27"/>
                <a:gd name="T77" fmla="*/ 3 h 27"/>
                <a:gd name="T78" fmla="*/ 8 w 27"/>
                <a:gd name="T79" fmla="*/ 5 h 27"/>
                <a:gd name="T80" fmla="*/ 6 w 27"/>
                <a:gd name="T81" fmla="*/ 6 h 27"/>
                <a:gd name="T82" fmla="*/ 3 w 27"/>
                <a:gd name="T83" fmla="*/ 8 h 27"/>
                <a:gd name="T84" fmla="*/ 0 w 27"/>
                <a:gd name="T85" fmla="*/ 16 h 27"/>
                <a:gd name="T86" fmla="*/ 3 w 27"/>
                <a:gd name="T87" fmla="*/ 24 h 27"/>
                <a:gd name="T88" fmla="*/ 6 w 27"/>
                <a:gd name="T8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27">
                  <a:moveTo>
                    <a:pt x="6" y="21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10" y="13"/>
                  </a:cubicBezTo>
                  <a:cubicBezTo>
                    <a:pt x="12" y="12"/>
                    <a:pt x="15" y="11"/>
                    <a:pt x="18" y="10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7" y="9"/>
                    <a:pt x="16" y="12"/>
                  </a:cubicBezTo>
                  <a:cubicBezTo>
                    <a:pt x="16" y="13"/>
                    <a:pt x="15" y="15"/>
                    <a:pt x="15" y="16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6" y="26"/>
                    <a:pt x="8" y="27"/>
                    <a:pt x="11" y="27"/>
                  </a:cubicBezTo>
                  <a:cubicBezTo>
                    <a:pt x="14" y="27"/>
                    <a:pt x="17" y="26"/>
                    <a:pt x="19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2" y="20"/>
                    <a:pt x="22" y="18"/>
                    <a:pt x="23" y="17"/>
                  </a:cubicBezTo>
                  <a:cubicBezTo>
                    <a:pt x="25" y="11"/>
                    <a:pt x="26" y="6"/>
                    <a:pt x="26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4" y="1"/>
                    <a:pt x="23" y="0"/>
                    <a:pt x="22" y="1"/>
                  </a:cubicBezTo>
                  <a:cubicBezTo>
                    <a:pt x="21" y="1"/>
                    <a:pt x="18" y="2"/>
                    <a:pt x="14" y="3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3" y="24"/>
                  </a:cubicBezTo>
                  <a:lnTo>
                    <a:pt x="6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7919244" y="3689350"/>
              <a:ext cx="96837" cy="96837"/>
            </a:xfrm>
            <a:custGeom>
              <a:avLst/>
              <a:gdLst>
                <a:gd name="T0" fmla="*/ 20 w 26"/>
                <a:gd name="T1" fmla="*/ 6 h 26"/>
                <a:gd name="T2" fmla="*/ 18 w 26"/>
                <a:gd name="T3" fmla="*/ 8 h 26"/>
                <a:gd name="T4" fmla="*/ 19 w 26"/>
                <a:gd name="T5" fmla="*/ 11 h 26"/>
                <a:gd name="T6" fmla="*/ 18 w 26"/>
                <a:gd name="T7" fmla="*/ 13 h 26"/>
                <a:gd name="T8" fmla="*/ 18 w 26"/>
                <a:gd name="T9" fmla="*/ 13 h 26"/>
                <a:gd name="T10" fmla="*/ 18 w 26"/>
                <a:gd name="T11" fmla="*/ 13 h 26"/>
                <a:gd name="T12" fmla="*/ 18 w 26"/>
                <a:gd name="T13" fmla="*/ 13 h 26"/>
                <a:gd name="T14" fmla="*/ 18 w 26"/>
                <a:gd name="T15" fmla="*/ 13 h 26"/>
                <a:gd name="T16" fmla="*/ 18 w 26"/>
                <a:gd name="T17" fmla="*/ 13 h 26"/>
                <a:gd name="T18" fmla="*/ 17 w 26"/>
                <a:gd name="T19" fmla="*/ 14 h 26"/>
                <a:gd name="T20" fmla="*/ 9 w 26"/>
                <a:gd name="T21" fmla="*/ 17 h 26"/>
                <a:gd name="T22" fmla="*/ 5 w 26"/>
                <a:gd name="T23" fmla="*/ 18 h 26"/>
                <a:gd name="T24" fmla="*/ 4 w 26"/>
                <a:gd name="T25" fmla="*/ 18 h 26"/>
                <a:gd name="T26" fmla="*/ 3 w 26"/>
                <a:gd name="T27" fmla="*/ 18 h 26"/>
                <a:gd name="T28" fmla="*/ 4 w 26"/>
                <a:gd name="T29" fmla="*/ 22 h 26"/>
                <a:gd name="T30" fmla="*/ 8 w 26"/>
                <a:gd name="T31" fmla="*/ 23 h 26"/>
                <a:gd name="T32" fmla="*/ 8 w 26"/>
                <a:gd name="T33" fmla="*/ 22 h 26"/>
                <a:gd name="T34" fmla="*/ 10 w 26"/>
                <a:gd name="T35" fmla="*/ 15 h 26"/>
                <a:gd name="T36" fmla="*/ 12 w 26"/>
                <a:gd name="T37" fmla="*/ 10 h 26"/>
                <a:gd name="T38" fmla="*/ 13 w 26"/>
                <a:gd name="T39" fmla="*/ 9 h 26"/>
                <a:gd name="T40" fmla="*/ 13 w 26"/>
                <a:gd name="T41" fmla="*/ 9 h 26"/>
                <a:gd name="T42" fmla="*/ 13 w 26"/>
                <a:gd name="T43" fmla="*/ 8 h 26"/>
                <a:gd name="T44" fmla="*/ 13 w 26"/>
                <a:gd name="T45" fmla="*/ 8 h 26"/>
                <a:gd name="T46" fmla="*/ 13 w 26"/>
                <a:gd name="T47" fmla="*/ 8 h 26"/>
                <a:gd name="T48" fmla="*/ 13 w 26"/>
                <a:gd name="T49" fmla="*/ 8 h 26"/>
                <a:gd name="T50" fmla="*/ 13 w 26"/>
                <a:gd name="T51" fmla="*/ 8 h 26"/>
                <a:gd name="T52" fmla="*/ 13 w 26"/>
                <a:gd name="T53" fmla="*/ 8 h 26"/>
                <a:gd name="T54" fmla="*/ 15 w 26"/>
                <a:gd name="T55" fmla="*/ 8 h 26"/>
                <a:gd name="T56" fmla="*/ 18 w 26"/>
                <a:gd name="T57" fmla="*/ 8 h 26"/>
                <a:gd name="T58" fmla="*/ 20 w 26"/>
                <a:gd name="T59" fmla="*/ 6 h 26"/>
                <a:gd name="T60" fmla="*/ 23 w 26"/>
                <a:gd name="T61" fmla="*/ 3 h 26"/>
                <a:gd name="T62" fmla="*/ 15 w 26"/>
                <a:gd name="T63" fmla="*/ 0 h 26"/>
                <a:gd name="T64" fmla="*/ 7 w 26"/>
                <a:gd name="T65" fmla="*/ 3 h 26"/>
                <a:gd name="T66" fmla="*/ 6 w 26"/>
                <a:gd name="T67" fmla="*/ 5 h 26"/>
                <a:gd name="T68" fmla="*/ 4 w 26"/>
                <a:gd name="T69" fmla="*/ 10 h 26"/>
                <a:gd name="T70" fmla="*/ 0 w 26"/>
                <a:gd name="T71" fmla="*/ 21 h 26"/>
                <a:gd name="T72" fmla="*/ 1 w 26"/>
                <a:gd name="T73" fmla="*/ 25 h 26"/>
                <a:gd name="T74" fmla="*/ 5 w 26"/>
                <a:gd name="T75" fmla="*/ 26 h 26"/>
                <a:gd name="T76" fmla="*/ 12 w 26"/>
                <a:gd name="T77" fmla="*/ 24 h 26"/>
                <a:gd name="T78" fmla="*/ 18 w 26"/>
                <a:gd name="T79" fmla="*/ 22 h 26"/>
                <a:gd name="T80" fmla="*/ 21 w 26"/>
                <a:gd name="T81" fmla="*/ 20 h 26"/>
                <a:gd name="T82" fmla="*/ 23 w 26"/>
                <a:gd name="T83" fmla="*/ 19 h 26"/>
                <a:gd name="T84" fmla="*/ 26 w 26"/>
                <a:gd name="T85" fmla="*/ 11 h 26"/>
                <a:gd name="T86" fmla="*/ 23 w 26"/>
                <a:gd name="T87" fmla="*/ 3 h 26"/>
                <a:gd name="T88" fmla="*/ 20 w 26"/>
                <a:gd name="T8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6">
                  <a:moveTo>
                    <a:pt x="20" y="6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5" y="15"/>
                    <a:pt x="11" y="16"/>
                    <a:pt x="9" y="17"/>
                  </a:cubicBezTo>
                  <a:cubicBezTo>
                    <a:pt x="7" y="17"/>
                    <a:pt x="6" y="17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1"/>
                    <a:pt x="9" y="18"/>
                    <a:pt x="10" y="15"/>
                  </a:cubicBezTo>
                  <a:cubicBezTo>
                    <a:pt x="11" y="13"/>
                    <a:pt x="11" y="12"/>
                    <a:pt x="12" y="10"/>
                  </a:cubicBezTo>
                  <a:cubicBezTo>
                    <a:pt x="12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2" y="0"/>
                    <a:pt x="10" y="1"/>
                    <a:pt x="7" y="3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7"/>
                    <a:pt x="4" y="8"/>
                    <a:pt x="4" y="10"/>
                  </a:cubicBezTo>
                  <a:cubicBezTo>
                    <a:pt x="2" y="15"/>
                    <a:pt x="0" y="21"/>
                    <a:pt x="0" y="21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2" y="26"/>
                    <a:pt x="4" y="26"/>
                    <a:pt x="5" y="26"/>
                  </a:cubicBezTo>
                  <a:cubicBezTo>
                    <a:pt x="5" y="26"/>
                    <a:pt x="9" y="25"/>
                    <a:pt x="12" y="24"/>
                  </a:cubicBezTo>
                  <a:cubicBezTo>
                    <a:pt x="14" y="23"/>
                    <a:pt x="16" y="22"/>
                    <a:pt x="18" y="22"/>
                  </a:cubicBezTo>
                  <a:cubicBezTo>
                    <a:pt x="19" y="21"/>
                    <a:pt x="20" y="21"/>
                    <a:pt x="21" y="20"/>
                  </a:cubicBezTo>
                  <a:cubicBezTo>
                    <a:pt x="22" y="20"/>
                    <a:pt x="22" y="19"/>
                    <a:pt x="23" y="19"/>
                  </a:cubicBezTo>
                  <a:cubicBezTo>
                    <a:pt x="25" y="16"/>
                    <a:pt x="26" y="14"/>
                    <a:pt x="26" y="11"/>
                  </a:cubicBezTo>
                  <a:cubicBezTo>
                    <a:pt x="26" y="8"/>
                    <a:pt x="25" y="5"/>
                    <a:pt x="23" y="3"/>
                  </a:cubicBezTo>
                  <a:lnTo>
                    <a:pt x="20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6"/>
            <p:cNvSpPr>
              <a:spLocks/>
            </p:cNvSpPr>
            <p:nvPr/>
          </p:nvSpPr>
          <p:spPr bwMode="auto">
            <a:xfrm>
              <a:off x="8098631" y="2947988"/>
              <a:ext cx="177800" cy="180975"/>
            </a:xfrm>
            <a:custGeom>
              <a:avLst/>
              <a:gdLst>
                <a:gd name="T0" fmla="*/ 34 w 47"/>
                <a:gd name="T1" fmla="*/ 5 h 48"/>
                <a:gd name="T2" fmla="*/ 13 w 47"/>
                <a:gd name="T3" fmla="*/ 6 h 48"/>
                <a:gd name="T4" fmla="*/ 25 w 47"/>
                <a:gd name="T5" fmla="*/ 19 h 48"/>
                <a:gd name="T6" fmla="*/ 25 w 47"/>
                <a:gd name="T7" fmla="*/ 25 h 48"/>
                <a:gd name="T8" fmla="*/ 19 w 47"/>
                <a:gd name="T9" fmla="*/ 25 h 48"/>
                <a:gd name="T10" fmla="*/ 6 w 47"/>
                <a:gd name="T11" fmla="*/ 13 h 48"/>
                <a:gd name="T12" fmla="*/ 4 w 47"/>
                <a:gd name="T13" fmla="*/ 34 h 48"/>
                <a:gd name="T14" fmla="*/ 23 w 47"/>
                <a:gd name="T15" fmla="*/ 45 h 48"/>
                <a:gd name="T16" fmla="*/ 26 w 47"/>
                <a:gd name="T17" fmla="*/ 42 h 48"/>
                <a:gd name="T18" fmla="*/ 39 w 47"/>
                <a:gd name="T19" fmla="*/ 39 h 48"/>
                <a:gd name="T20" fmla="*/ 42 w 47"/>
                <a:gd name="T21" fmla="*/ 26 h 48"/>
                <a:gd name="T22" fmla="*/ 45 w 47"/>
                <a:gd name="T23" fmla="*/ 23 h 48"/>
                <a:gd name="T24" fmla="*/ 34 w 47"/>
                <a:gd name="T25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8">
                  <a:moveTo>
                    <a:pt x="34" y="5"/>
                  </a:moveTo>
                  <a:cubicBezTo>
                    <a:pt x="25" y="0"/>
                    <a:pt x="16" y="1"/>
                    <a:pt x="13" y="6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1"/>
                    <a:pt x="27" y="24"/>
                    <a:pt x="25" y="25"/>
                  </a:cubicBezTo>
                  <a:cubicBezTo>
                    <a:pt x="23" y="27"/>
                    <a:pt x="20" y="27"/>
                    <a:pt x="19" y="2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16"/>
                    <a:pt x="0" y="25"/>
                    <a:pt x="4" y="34"/>
                  </a:cubicBezTo>
                  <a:cubicBezTo>
                    <a:pt x="9" y="43"/>
                    <a:pt x="17" y="48"/>
                    <a:pt x="23" y="45"/>
                  </a:cubicBezTo>
                  <a:cubicBezTo>
                    <a:pt x="24" y="44"/>
                    <a:pt x="25" y="43"/>
                    <a:pt x="26" y="42"/>
                  </a:cubicBezTo>
                  <a:cubicBezTo>
                    <a:pt x="31" y="43"/>
                    <a:pt x="36" y="42"/>
                    <a:pt x="39" y="39"/>
                  </a:cubicBezTo>
                  <a:cubicBezTo>
                    <a:pt x="42" y="36"/>
                    <a:pt x="43" y="31"/>
                    <a:pt x="42" y="26"/>
                  </a:cubicBezTo>
                  <a:cubicBezTo>
                    <a:pt x="43" y="26"/>
                    <a:pt x="44" y="24"/>
                    <a:pt x="45" y="23"/>
                  </a:cubicBezTo>
                  <a:cubicBezTo>
                    <a:pt x="47" y="17"/>
                    <a:pt x="43" y="9"/>
                    <a:pt x="34" y="5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7"/>
            <p:cNvSpPr>
              <a:spLocks/>
            </p:cNvSpPr>
            <p:nvPr/>
          </p:nvSpPr>
          <p:spPr bwMode="auto">
            <a:xfrm>
              <a:off x="7919244" y="2947988"/>
              <a:ext cx="179387" cy="180975"/>
            </a:xfrm>
            <a:custGeom>
              <a:avLst/>
              <a:gdLst>
                <a:gd name="T0" fmla="*/ 43 w 48"/>
                <a:gd name="T1" fmla="*/ 34 h 48"/>
                <a:gd name="T2" fmla="*/ 42 w 48"/>
                <a:gd name="T3" fmla="*/ 13 h 48"/>
                <a:gd name="T4" fmla="*/ 29 w 48"/>
                <a:gd name="T5" fmla="*/ 25 h 48"/>
                <a:gd name="T6" fmla="*/ 23 w 48"/>
                <a:gd name="T7" fmla="*/ 25 h 48"/>
                <a:gd name="T8" fmla="*/ 23 w 48"/>
                <a:gd name="T9" fmla="*/ 19 h 48"/>
                <a:gd name="T10" fmla="*/ 35 w 48"/>
                <a:gd name="T11" fmla="*/ 6 h 48"/>
                <a:gd name="T12" fmla="*/ 14 w 48"/>
                <a:gd name="T13" fmla="*/ 5 h 48"/>
                <a:gd name="T14" fmla="*/ 3 w 48"/>
                <a:gd name="T15" fmla="*/ 23 h 48"/>
                <a:gd name="T16" fmla="*/ 6 w 48"/>
                <a:gd name="T17" fmla="*/ 26 h 48"/>
                <a:gd name="T18" fmla="*/ 9 w 48"/>
                <a:gd name="T19" fmla="*/ 39 h 48"/>
                <a:gd name="T20" fmla="*/ 22 w 48"/>
                <a:gd name="T21" fmla="*/ 42 h 48"/>
                <a:gd name="T22" fmla="*/ 25 w 48"/>
                <a:gd name="T23" fmla="*/ 45 h 48"/>
                <a:gd name="T24" fmla="*/ 43 w 48"/>
                <a:gd name="T25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8">
                  <a:moveTo>
                    <a:pt x="43" y="34"/>
                  </a:moveTo>
                  <a:cubicBezTo>
                    <a:pt x="48" y="25"/>
                    <a:pt x="47" y="16"/>
                    <a:pt x="42" y="13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7"/>
                    <a:pt x="24" y="27"/>
                    <a:pt x="23" y="25"/>
                  </a:cubicBezTo>
                  <a:cubicBezTo>
                    <a:pt x="21" y="24"/>
                    <a:pt x="21" y="21"/>
                    <a:pt x="23" y="19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1"/>
                    <a:pt x="23" y="0"/>
                    <a:pt x="14" y="5"/>
                  </a:cubicBezTo>
                  <a:cubicBezTo>
                    <a:pt x="5" y="9"/>
                    <a:pt x="0" y="17"/>
                    <a:pt x="3" y="23"/>
                  </a:cubicBezTo>
                  <a:cubicBezTo>
                    <a:pt x="4" y="24"/>
                    <a:pt x="5" y="26"/>
                    <a:pt x="6" y="26"/>
                  </a:cubicBezTo>
                  <a:cubicBezTo>
                    <a:pt x="5" y="31"/>
                    <a:pt x="6" y="36"/>
                    <a:pt x="9" y="39"/>
                  </a:cubicBezTo>
                  <a:cubicBezTo>
                    <a:pt x="12" y="42"/>
                    <a:pt x="17" y="43"/>
                    <a:pt x="22" y="42"/>
                  </a:cubicBezTo>
                  <a:cubicBezTo>
                    <a:pt x="23" y="43"/>
                    <a:pt x="24" y="44"/>
                    <a:pt x="25" y="45"/>
                  </a:cubicBezTo>
                  <a:cubicBezTo>
                    <a:pt x="31" y="48"/>
                    <a:pt x="39" y="43"/>
                    <a:pt x="43" y="34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5"/>
            <p:cNvSpPr>
              <a:spLocks/>
            </p:cNvSpPr>
            <p:nvPr/>
          </p:nvSpPr>
          <p:spPr bwMode="auto">
            <a:xfrm>
              <a:off x="7738269" y="3038475"/>
              <a:ext cx="180975" cy="177800"/>
            </a:xfrm>
            <a:custGeom>
              <a:avLst/>
              <a:gdLst>
                <a:gd name="T0" fmla="*/ 34 w 48"/>
                <a:gd name="T1" fmla="*/ 4 h 47"/>
                <a:gd name="T2" fmla="*/ 13 w 48"/>
                <a:gd name="T3" fmla="*/ 6 h 47"/>
                <a:gd name="T4" fmla="*/ 25 w 48"/>
                <a:gd name="T5" fmla="*/ 19 h 47"/>
                <a:gd name="T6" fmla="*/ 25 w 48"/>
                <a:gd name="T7" fmla="*/ 25 h 47"/>
                <a:gd name="T8" fmla="*/ 19 w 48"/>
                <a:gd name="T9" fmla="*/ 25 h 47"/>
                <a:gd name="T10" fmla="*/ 6 w 48"/>
                <a:gd name="T11" fmla="*/ 13 h 47"/>
                <a:gd name="T12" fmla="*/ 5 w 48"/>
                <a:gd name="T13" fmla="*/ 34 h 47"/>
                <a:gd name="T14" fmla="*/ 23 w 48"/>
                <a:gd name="T15" fmla="*/ 45 h 47"/>
                <a:gd name="T16" fmla="*/ 26 w 48"/>
                <a:gd name="T17" fmla="*/ 42 h 47"/>
                <a:gd name="T18" fmla="*/ 39 w 48"/>
                <a:gd name="T19" fmla="*/ 39 h 47"/>
                <a:gd name="T20" fmla="*/ 42 w 48"/>
                <a:gd name="T21" fmla="*/ 26 h 47"/>
                <a:gd name="T22" fmla="*/ 45 w 48"/>
                <a:gd name="T23" fmla="*/ 23 h 47"/>
                <a:gd name="T24" fmla="*/ 34 w 48"/>
                <a:gd name="T2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7">
                  <a:moveTo>
                    <a:pt x="34" y="4"/>
                  </a:moveTo>
                  <a:cubicBezTo>
                    <a:pt x="25" y="0"/>
                    <a:pt x="16" y="1"/>
                    <a:pt x="13" y="6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0"/>
                    <a:pt x="27" y="23"/>
                    <a:pt x="25" y="25"/>
                  </a:cubicBezTo>
                  <a:cubicBezTo>
                    <a:pt x="23" y="27"/>
                    <a:pt x="21" y="27"/>
                    <a:pt x="19" y="2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16"/>
                    <a:pt x="0" y="25"/>
                    <a:pt x="5" y="34"/>
                  </a:cubicBezTo>
                  <a:cubicBezTo>
                    <a:pt x="9" y="42"/>
                    <a:pt x="17" y="47"/>
                    <a:pt x="23" y="45"/>
                  </a:cubicBezTo>
                  <a:cubicBezTo>
                    <a:pt x="24" y="44"/>
                    <a:pt x="25" y="43"/>
                    <a:pt x="26" y="42"/>
                  </a:cubicBezTo>
                  <a:cubicBezTo>
                    <a:pt x="31" y="43"/>
                    <a:pt x="36" y="42"/>
                    <a:pt x="39" y="39"/>
                  </a:cubicBezTo>
                  <a:cubicBezTo>
                    <a:pt x="42" y="36"/>
                    <a:pt x="43" y="31"/>
                    <a:pt x="42" y="26"/>
                  </a:cubicBezTo>
                  <a:cubicBezTo>
                    <a:pt x="43" y="25"/>
                    <a:pt x="44" y="24"/>
                    <a:pt x="45" y="23"/>
                  </a:cubicBezTo>
                  <a:cubicBezTo>
                    <a:pt x="48" y="17"/>
                    <a:pt x="43" y="9"/>
                    <a:pt x="34" y="4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10418763" y="4763"/>
            <a:ext cx="612775" cy="2524124"/>
            <a:chOff x="10418763" y="4763"/>
            <a:chExt cx="612775" cy="2524124"/>
          </a:xfrm>
        </p:grpSpPr>
        <p:sp>
          <p:nvSpPr>
            <p:cNvPr id="93" name="Freeform 292"/>
            <p:cNvSpPr>
              <a:spLocks/>
            </p:cNvSpPr>
            <p:nvPr/>
          </p:nvSpPr>
          <p:spPr bwMode="auto">
            <a:xfrm>
              <a:off x="10710863" y="1590675"/>
              <a:ext cx="30162" cy="503237"/>
            </a:xfrm>
            <a:custGeom>
              <a:avLst/>
              <a:gdLst>
                <a:gd name="T0" fmla="*/ 0 w 8"/>
                <a:gd name="T1" fmla="*/ 4 h 134"/>
                <a:gd name="T2" fmla="*/ 0 w 8"/>
                <a:gd name="T3" fmla="*/ 130 h 134"/>
                <a:gd name="T4" fmla="*/ 4 w 8"/>
                <a:gd name="T5" fmla="*/ 134 h 134"/>
                <a:gd name="T6" fmla="*/ 8 w 8"/>
                <a:gd name="T7" fmla="*/ 130 h 134"/>
                <a:gd name="T8" fmla="*/ 8 w 8"/>
                <a:gd name="T9" fmla="*/ 4 h 134"/>
                <a:gd name="T10" fmla="*/ 4 w 8"/>
                <a:gd name="T11" fmla="*/ 0 h 134"/>
                <a:gd name="T12" fmla="*/ 0 w 8"/>
                <a:gd name="T13" fmla="*/ 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4">
                  <a:moveTo>
                    <a:pt x="0" y="4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32"/>
                    <a:pt x="1" y="134"/>
                    <a:pt x="4" y="134"/>
                  </a:cubicBezTo>
                  <a:cubicBezTo>
                    <a:pt x="6" y="134"/>
                    <a:pt x="8" y="132"/>
                    <a:pt x="8" y="1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293"/>
            <p:cNvSpPr>
              <a:spLocks noChangeArrowheads="1"/>
            </p:cNvSpPr>
            <p:nvPr/>
          </p:nvSpPr>
          <p:spPr bwMode="auto">
            <a:xfrm>
              <a:off x="10688638" y="1901825"/>
              <a:ext cx="71437" cy="714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4"/>
            <p:cNvSpPr>
              <a:spLocks/>
            </p:cNvSpPr>
            <p:nvPr/>
          </p:nvSpPr>
          <p:spPr bwMode="auto">
            <a:xfrm>
              <a:off x="10663238" y="2082800"/>
              <a:ext cx="123825" cy="446087"/>
            </a:xfrm>
            <a:custGeom>
              <a:avLst/>
              <a:gdLst>
                <a:gd name="T0" fmla="*/ 33 w 33"/>
                <a:gd name="T1" fmla="*/ 119 h 119"/>
                <a:gd name="T2" fmla="*/ 0 w 33"/>
                <a:gd name="T3" fmla="*/ 119 h 119"/>
                <a:gd name="T4" fmla="*/ 0 w 33"/>
                <a:gd name="T5" fmla="*/ 14 h 119"/>
                <a:gd name="T6" fmla="*/ 14 w 33"/>
                <a:gd name="T7" fmla="*/ 0 h 119"/>
                <a:gd name="T8" fmla="*/ 19 w 33"/>
                <a:gd name="T9" fmla="*/ 0 h 119"/>
                <a:gd name="T10" fmla="*/ 33 w 33"/>
                <a:gd name="T11" fmla="*/ 14 h 119"/>
                <a:gd name="T12" fmla="*/ 33 w 33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19">
                  <a:moveTo>
                    <a:pt x="33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7" y="0"/>
                    <a:pt x="33" y="6"/>
                    <a:pt x="33" y="14"/>
                  </a:cubicBezTo>
                  <a:lnTo>
                    <a:pt x="33" y="119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5"/>
            <p:cNvSpPr>
              <a:spLocks/>
            </p:cNvSpPr>
            <p:nvPr/>
          </p:nvSpPr>
          <p:spPr bwMode="auto">
            <a:xfrm>
              <a:off x="10658475" y="2019300"/>
              <a:ext cx="131762" cy="74612"/>
            </a:xfrm>
            <a:custGeom>
              <a:avLst/>
              <a:gdLst>
                <a:gd name="T0" fmla="*/ 0 w 35"/>
                <a:gd name="T1" fmla="*/ 20 h 20"/>
                <a:gd name="T2" fmla="*/ 18 w 35"/>
                <a:gd name="T3" fmla="*/ 0 h 20"/>
                <a:gd name="T4" fmla="*/ 35 w 35"/>
                <a:gd name="T5" fmla="*/ 20 h 20"/>
                <a:gd name="T6" fmla="*/ 0 w 3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0" y="9"/>
                    <a:pt x="8" y="0"/>
                    <a:pt x="18" y="0"/>
                  </a:cubicBezTo>
                  <a:cubicBezTo>
                    <a:pt x="27" y="0"/>
                    <a:pt x="35" y="9"/>
                    <a:pt x="3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296"/>
            <p:cNvSpPr>
              <a:spLocks noChangeArrowheads="1"/>
            </p:cNvSpPr>
            <p:nvPr/>
          </p:nvSpPr>
          <p:spPr bwMode="auto">
            <a:xfrm>
              <a:off x="10655300" y="2074863"/>
              <a:ext cx="142875" cy="33337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7"/>
            <p:cNvSpPr>
              <a:spLocks/>
            </p:cNvSpPr>
            <p:nvPr/>
          </p:nvSpPr>
          <p:spPr bwMode="auto">
            <a:xfrm>
              <a:off x="10710863" y="4763"/>
              <a:ext cx="30162" cy="374650"/>
            </a:xfrm>
            <a:custGeom>
              <a:avLst/>
              <a:gdLst>
                <a:gd name="T0" fmla="*/ 8 w 8"/>
                <a:gd name="T1" fmla="*/ 96 h 100"/>
                <a:gd name="T2" fmla="*/ 8 w 8"/>
                <a:gd name="T3" fmla="*/ 4 h 100"/>
                <a:gd name="T4" fmla="*/ 4 w 8"/>
                <a:gd name="T5" fmla="*/ 0 h 100"/>
                <a:gd name="T6" fmla="*/ 0 w 8"/>
                <a:gd name="T7" fmla="*/ 4 h 100"/>
                <a:gd name="T8" fmla="*/ 0 w 8"/>
                <a:gd name="T9" fmla="*/ 96 h 100"/>
                <a:gd name="T10" fmla="*/ 4 w 8"/>
                <a:gd name="T11" fmla="*/ 100 h 100"/>
                <a:gd name="T12" fmla="*/ 8 w 8"/>
                <a:gd name="T1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0">
                  <a:moveTo>
                    <a:pt x="8" y="96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8"/>
                    <a:pt x="1" y="100"/>
                    <a:pt x="4" y="100"/>
                  </a:cubicBezTo>
                  <a:cubicBezTo>
                    <a:pt x="6" y="100"/>
                    <a:pt x="8" y="98"/>
                    <a:pt x="8" y="96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8"/>
            <p:cNvSpPr>
              <a:spLocks/>
            </p:cNvSpPr>
            <p:nvPr/>
          </p:nvSpPr>
          <p:spPr bwMode="auto">
            <a:xfrm>
              <a:off x="10526713" y="338138"/>
              <a:ext cx="395287" cy="376237"/>
            </a:xfrm>
            <a:custGeom>
              <a:avLst/>
              <a:gdLst>
                <a:gd name="T0" fmla="*/ 8 w 105"/>
                <a:gd name="T1" fmla="*/ 97 h 100"/>
                <a:gd name="T2" fmla="*/ 53 w 105"/>
                <a:gd name="T3" fmla="*/ 13 h 100"/>
                <a:gd name="T4" fmla="*/ 97 w 105"/>
                <a:gd name="T5" fmla="*/ 97 h 100"/>
                <a:gd name="T6" fmla="*/ 103 w 105"/>
                <a:gd name="T7" fmla="*/ 99 h 100"/>
                <a:gd name="T8" fmla="*/ 104 w 105"/>
                <a:gd name="T9" fmla="*/ 94 h 100"/>
                <a:gd name="T10" fmla="*/ 56 w 105"/>
                <a:gd name="T11" fmla="*/ 3 h 100"/>
                <a:gd name="T12" fmla="*/ 53 w 105"/>
                <a:gd name="T13" fmla="*/ 0 h 100"/>
                <a:gd name="T14" fmla="*/ 49 w 105"/>
                <a:gd name="T15" fmla="*/ 3 h 100"/>
                <a:gd name="T16" fmla="*/ 1 w 105"/>
                <a:gd name="T17" fmla="*/ 94 h 100"/>
                <a:gd name="T18" fmla="*/ 3 w 105"/>
                <a:gd name="T19" fmla="*/ 99 h 100"/>
                <a:gd name="T20" fmla="*/ 8 w 105"/>
                <a:gd name="T21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100">
                  <a:moveTo>
                    <a:pt x="8" y="97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8" y="99"/>
                    <a:pt x="101" y="100"/>
                    <a:pt x="103" y="99"/>
                  </a:cubicBezTo>
                  <a:cubicBezTo>
                    <a:pt x="104" y="98"/>
                    <a:pt x="105" y="96"/>
                    <a:pt x="104" y="9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1" y="0"/>
                    <a:pt x="50" y="1"/>
                    <a:pt x="49" y="3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6"/>
                    <a:pt x="1" y="98"/>
                    <a:pt x="3" y="99"/>
                  </a:cubicBezTo>
                  <a:cubicBezTo>
                    <a:pt x="5" y="100"/>
                    <a:pt x="7" y="99"/>
                    <a:pt x="8" y="97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9"/>
            <p:cNvSpPr>
              <a:spLocks/>
            </p:cNvSpPr>
            <p:nvPr/>
          </p:nvSpPr>
          <p:spPr bwMode="auto">
            <a:xfrm>
              <a:off x="10418763" y="587375"/>
              <a:ext cx="612775" cy="261937"/>
            </a:xfrm>
            <a:custGeom>
              <a:avLst/>
              <a:gdLst>
                <a:gd name="T0" fmla="*/ 163 w 163"/>
                <a:gd name="T1" fmla="*/ 70 h 70"/>
                <a:gd name="T2" fmla="*/ 0 w 163"/>
                <a:gd name="T3" fmla="*/ 70 h 70"/>
                <a:gd name="T4" fmla="*/ 0 w 163"/>
                <a:gd name="T5" fmla="*/ 70 h 70"/>
                <a:gd name="T6" fmla="*/ 50 w 163"/>
                <a:gd name="T7" fmla="*/ 0 h 70"/>
                <a:gd name="T8" fmla="*/ 113 w 163"/>
                <a:gd name="T9" fmla="*/ 0 h 70"/>
                <a:gd name="T10" fmla="*/ 163 w 163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70">
                  <a:moveTo>
                    <a:pt x="163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50"/>
                    <a:pt x="23" y="0"/>
                    <a:pt x="5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41" y="0"/>
                    <a:pt x="163" y="50"/>
                    <a:pt x="163" y="7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0"/>
            <p:cNvSpPr>
              <a:spLocks/>
            </p:cNvSpPr>
            <p:nvPr/>
          </p:nvSpPr>
          <p:spPr bwMode="auto">
            <a:xfrm>
              <a:off x="10418763" y="1417638"/>
              <a:ext cx="612775" cy="250825"/>
            </a:xfrm>
            <a:custGeom>
              <a:avLst/>
              <a:gdLst>
                <a:gd name="T0" fmla="*/ 0 w 163"/>
                <a:gd name="T1" fmla="*/ 0 h 67"/>
                <a:gd name="T2" fmla="*/ 163 w 163"/>
                <a:gd name="T3" fmla="*/ 0 h 67"/>
                <a:gd name="T4" fmla="*/ 163 w 163"/>
                <a:gd name="T5" fmla="*/ 0 h 67"/>
                <a:gd name="T6" fmla="*/ 113 w 163"/>
                <a:gd name="T7" fmla="*/ 67 h 67"/>
                <a:gd name="T8" fmla="*/ 50 w 163"/>
                <a:gd name="T9" fmla="*/ 67 h 67"/>
                <a:gd name="T10" fmla="*/ 0 w 16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67">
                  <a:moveTo>
                    <a:pt x="0" y="0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19"/>
                    <a:pt x="141" y="67"/>
                    <a:pt x="113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23" y="67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301"/>
            <p:cNvSpPr>
              <a:spLocks noChangeArrowheads="1"/>
            </p:cNvSpPr>
            <p:nvPr/>
          </p:nvSpPr>
          <p:spPr bwMode="auto">
            <a:xfrm>
              <a:off x="10433554" y="849312"/>
              <a:ext cx="589622" cy="620714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302"/>
            <p:cNvSpPr>
              <a:spLocks noChangeArrowheads="1"/>
            </p:cNvSpPr>
            <p:nvPr/>
          </p:nvSpPr>
          <p:spPr bwMode="auto">
            <a:xfrm>
              <a:off x="10688638" y="319088"/>
              <a:ext cx="71437" cy="71437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3"/>
            <p:cNvSpPr>
              <a:spLocks/>
            </p:cNvSpPr>
            <p:nvPr/>
          </p:nvSpPr>
          <p:spPr bwMode="auto">
            <a:xfrm>
              <a:off x="10707688" y="1758950"/>
              <a:ext cx="104775" cy="104775"/>
            </a:xfrm>
            <a:custGeom>
              <a:avLst/>
              <a:gdLst>
                <a:gd name="T0" fmla="*/ 21 w 28"/>
                <a:gd name="T1" fmla="*/ 22 h 28"/>
                <a:gd name="T2" fmla="*/ 19 w 28"/>
                <a:gd name="T3" fmla="*/ 19 h 28"/>
                <a:gd name="T4" fmla="*/ 16 w 28"/>
                <a:gd name="T5" fmla="*/ 20 h 28"/>
                <a:gd name="T6" fmla="*/ 13 w 28"/>
                <a:gd name="T7" fmla="*/ 19 h 28"/>
                <a:gd name="T8" fmla="*/ 13 w 28"/>
                <a:gd name="T9" fmla="*/ 19 h 28"/>
                <a:gd name="T10" fmla="*/ 12 w 28"/>
                <a:gd name="T11" fmla="*/ 16 h 28"/>
                <a:gd name="T12" fmla="*/ 9 w 28"/>
                <a:gd name="T13" fmla="*/ 7 h 28"/>
                <a:gd name="T14" fmla="*/ 8 w 28"/>
                <a:gd name="T15" fmla="*/ 4 h 28"/>
                <a:gd name="T16" fmla="*/ 8 w 28"/>
                <a:gd name="T17" fmla="*/ 3 h 28"/>
                <a:gd name="T18" fmla="*/ 4 w 28"/>
                <a:gd name="T19" fmla="*/ 4 h 28"/>
                <a:gd name="T20" fmla="*/ 3 w 28"/>
                <a:gd name="T21" fmla="*/ 8 h 28"/>
                <a:gd name="T22" fmla="*/ 4 w 28"/>
                <a:gd name="T23" fmla="*/ 8 h 28"/>
                <a:gd name="T24" fmla="*/ 12 w 28"/>
                <a:gd name="T25" fmla="*/ 10 h 28"/>
                <a:gd name="T26" fmla="*/ 16 w 28"/>
                <a:gd name="T27" fmla="*/ 12 h 28"/>
                <a:gd name="T28" fmla="*/ 18 w 28"/>
                <a:gd name="T29" fmla="*/ 13 h 28"/>
                <a:gd name="T30" fmla="*/ 19 w 28"/>
                <a:gd name="T31" fmla="*/ 13 h 28"/>
                <a:gd name="T32" fmla="*/ 19 w 28"/>
                <a:gd name="T33" fmla="*/ 13 h 28"/>
                <a:gd name="T34" fmla="*/ 19 w 28"/>
                <a:gd name="T35" fmla="*/ 13 h 28"/>
                <a:gd name="T36" fmla="*/ 20 w 28"/>
                <a:gd name="T37" fmla="*/ 16 h 28"/>
                <a:gd name="T38" fmla="*/ 19 w 28"/>
                <a:gd name="T39" fmla="*/ 19 h 28"/>
                <a:gd name="T40" fmla="*/ 21 w 28"/>
                <a:gd name="T41" fmla="*/ 22 h 28"/>
                <a:gd name="T42" fmla="*/ 24 w 28"/>
                <a:gd name="T43" fmla="*/ 24 h 28"/>
                <a:gd name="T44" fmla="*/ 28 w 28"/>
                <a:gd name="T45" fmla="*/ 16 h 28"/>
                <a:gd name="T46" fmla="*/ 24 w 28"/>
                <a:gd name="T47" fmla="*/ 8 h 28"/>
                <a:gd name="T48" fmla="*/ 22 w 28"/>
                <a:gd name="T49" fmla="*/ 6 h 28"/>
                <a:gd name="T50" fmla="*/ 17 w 28"/>
                <a:gd name="T51" fmla="*/ 4 h 28"/>
                <a:gd name="T52" fmla="*/ 5 w 28"/>
                <a:gd name="T53" fmla="*/ 0 h 28"/>
                <a:gd name="T54" fmla="*/ 1 w 28"/>
                <a:gd name="T55" fmla="*/ 1 h 28"/>
                <a:gd name="T56" fmla="*/ 0 w 28"/>
                <a:gd name="T57" fmla="*/ 5 h 28"/>
                <a:gd name="T58" fmla="*/ 2 w 28"/>
                <a:gd name="T59" fmla="*/ 13 h 28"/>
                <a:gd name="T60" fmla="*/ 5 w 28"/>
                <a:gd name="T61" fmla="*/ 19 h 28"/>
                <a:gd name="T62" fmla="*/ 6 w 28"/>
                <a:gd name="T63" fmla="*/ 22 h 28"/>
                <a:gd name="T64" fmla="*/ 8 w 28"/>
                <a:gd name="T65" fmla="*/ 24 h 28"/>
                <a:gd name="T66" fmla="*/ 16 w 28"/>
                <a:gd name="T67" fmla="*/ 28 h 28"/>
                <a:gd name="T68" fmla="*/ 24 w 28"/>
                <a:gd name="T69" fmla="*/ 24 h 28"/>
                <a:gd name="T70" fmla="*/ 21 w 28"/>
                <a:gd name="T7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21" y="22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1" y="13"/>
                    <a:pt x="10" y="10"/>
                    <a:pt x="9" y="7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" y="8"/>
                    <a:pt x="8" y="9"/>
                    <a:pt x="12" y="10"/>
                  </a:cubicBezTo>
                  <a:cubicBezTo>
                    <a:pt x="13" y="11"/>
                    <a:pt x="15" y="12"/>
                    <a:pt x="16" y="12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2"/>
                    <a:pt x="28" y="19"/>
                    <a:pt x="28" y="16"/>
                  </a:cubicBezTo>
                  <a:cubicBezTo>
                    <a:pt x="28" y="13"/>
                    <a:pt x="27" y="10"/>
                    <a:pt x="24" y="8"/>
                  </a:cubicBezTo>
                  <a:cubicBezTo>
                    <a:pt x="23" y="7"/>
                    <a:pt x="23" y="7"/>
                    <a:pt x="22" y="6"/>
                  </a:cubicBezTo>
                  <a:cubicBezTo>
                    <a:pt x="20" y="5"/>
                    <a:pt x="19" y="4"/>
                    <a:pt x="17" y="4"/>
                  </a:cubicBezTo>
                  <a:cubicBezTo>
                    <a:pt x="11" y="2"/>
                    <a:pt x="5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1" y="9"/>
                    <a:pt x="2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10" y="27"/>
                    <a:pt x="13" y="28"/>
                    <a:pt x="16" y="28"/>
                  </a:cubicBezTo>
                  <a:cubicBezTo>
                    <a:pt x="19" y="28"/>
                    <a:pt x="22" y="27"/>
                    <a:pt x="24" y="24"/>
                  </a:cubicBezTo>
                  <a:lnTo>
                    <a:pt x="21" y="22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4"/>
            <p:cNvSpPr>
              <a:spLocks/>
            </p:cNvSpPr>
            <p:nvPr/>
          </p:nvSpPr>
          <p:spPr bwMode="auto">
            <a:xfrm>
              <a:off x="10639425" y="1692275"/>
              <a:ext cx="106362" cy="104775"/>
            </a:xfrm>
            <a:custGeom>
              <a:avLst/>
              <a:gdLst>
                <a:gd name="T0" fmla="*/ 6 w 28"/>
                <a:gd name="T1" fmla="*/ 6 h 28"/>
                <a:gd name="T2" fmla="*/ 9 w 28"/>
                <a:gd name="T3" fmla="*/ 9 h 28"/>
                <a:gd name="T4" fmla="*/ 11 w 28"/>
                <a:gd name="T5" fmla="*/ 8 h 28"/>
                <a:gd name="T6" fmla="*/ 14 w 28"/>
                <a:gd name="T7" fmla="*/ 9 h 28"/>
                <a:gd name="T8" fmla="*/ 14 w 28"/>
                <a:gd name="T9" fmla="*/ 9 h 28"/>
                <a:gd name="T10" fmla="*/ 16 w 28"/>
                <a:gd name="T11" fmla="*/ 12 h 28"/>
                <a:gd name="T12" fmla="*/ 18 w 28"/>
                <a:gd name="T13" fmla="*/ 20 h 28"/>
                <a:gd name="T14" fmla="*/ 19 w 28"/>
                <a:gd name="T15" fmla="*/ 23 h 28"/>
                <a:gd name="T16" fmla="*/ 20 w 28"/>
                <a:gd name="T17" fmla="*/ 25 h 28"/>
                <a:gd name="T18" fmla="*/ 23 w 28"/>
                <a:gd name="T19" fmla="*/ 24 h 28"/>
                <a:gd name="T20" fmla="*/ 24 w 28"/>
                <a:gd name="T21" fmla="*/ 20 h 28"/>
                <a:gd name="T22" fmla="*/ 24 w 28"/>
                <a:gd name="T23" fmla="*/ 20 h 28"/>
                <a:gd name="T24" fmla="*/ 16 w 28"/>
                <a:gd name="T25" fmla="*/ 17 h 28"/>
                <a:gd name="T26" fmla="*/ 11 w 28"/>
                <a:gd name="T27" fmla="*/ 15 h 28"/>
                <a:gd name="T28" fmla="*/ 9 w 28"/>
                <a:gd name="T29" fmla="*/ 15 h 28"/>
                <a:gd name="T30" fmla="*/ 9 w 28"/>
                <a:gd name="T31" fmla="*/ 14 h 28"/>
                <a:gd name="T32" fmla="*/ 9 w 28"/>
                <a:gd name="T33" fmla="*/ 14 h 28"/>
                <a:gd name="T34" fmla="*/ 9 w 28"/>
                <a:gd name="T35" fmla="*/ 14 h 28"/>
                <a:gd name="T36" fmla="*/ 8 w 28"/>
                <a:gd name="T37" fmla="*/ 11 h 28"/>
                <a:gd name="T38" fmla="*/ 9 w 28"/>
                <a:gd name="T39" fmla="*/ 9 h 28"/>
                <a:gd name="T40" fmla="*/ 6 w 28"/>
                <a:gd name="T41" fmla="*/ 6 h 28"/>
                <a:gd name="T42" fmla="*/ 3 w 28"/>
                <a:gd name="T43" fmla="*/ 3 h 28"/>
                <a:gd name="T44" fmla="*/ 0 w 28"/>
                <a:gd name="T45" fmla="*/ 11 h 28"/>
                <a:gd name="T46" fmla="*/ 3 w 28"/>
                <a:gd name="T47" fmla="*/ 20 h 28"/>
                <a:gd name="T48" fmla="*/ 6 w 28"/>
                <a:gd name="T49" fmla="*/ 22 h 28"/>
                <a:gd name="T50" fmla="*/ 11 w 28"/>
                <a:gd name="T51" fmla="*/ 24 h 28"/>
                <a:gd name="T52" fmla="*/ 22 w 28"/>
                <a:gd name="T53" fmla="*/ 27 h 28"/>
                <a:gd name="T54" fmla="*/ 26 w 28"/>
                <a:gd name="T55" fmla="*/ 26 h 28"/>
                <a:gd name="T56" fmla="*/ 27 w 28"/>
                <a:gd name="T57" fmla="*/ 23 h 28"/>
                <a:gd name="T58" fmla="*/ 25 w 28"/>
                <a:gd name="T59" fmla="*/ 15 h 28"/>
                <a:gd name="T60" fmla="*/ 23 w 28"/>
                <a:gd name="T61" fmla="*/ 8 h 28"/>
                <a:gd name="T62" fmla="*/ 21 w 28"/>
                <a:gd name="T63" fmla="*/ 6 h 28"/>
                <a:gd name="T64" fmla="*/ 20 w 28"/>
                <a:gd name="T65" fmla="*/ 3 h 28"/>
                <a:gd name="T66" fmla="*/ 11 w 28"/>
                <a:gd name="T67" fmla="*/ 0 h 28"/>
                <a:gd name="T68" fmla="*/ 3 w 28"/>
                <a:gd name="T69" fmla="*/ 3 h 28"/>
                <a:gd name="T70" fmla="*/ 6 w 28"/>
                <a:gd name="T7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6" y="6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10"/>
                    <a:pt x="16" y="12"/>
                  </a:cubicBezTo>
                  <a:cubicBezTo>
                    <a:pt x="17" y="14"/>
                    <a:pt x="18" y="18"/>
                    <a:pt x="18" y="20"/>
                  </a:cubicBezTo>
                  <a:cubicBezTo>
                    <a:pt x="19" y="21"/>
                    <a:pt x="19" y="23"/>
                    <a:pt x="19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2" y="19"/>
                    <a:pt x="19" y="18"/>
                    <a:pt x="16" y="17"/>
                  </a:cubicBezTo>
                  <a:cubicBezTo>
                    <a:pt x="14" y="17"/>
                    <a:pt x="12" y="16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4"/>
                    <a:pt x="1" y="17"/>
                    <a:pt x="3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2"/>
                    <a:pt x="9" y="23"/>
                    <a:pt x="11" y="24"/>
                  </a:cubicBezTo>
                  <a:cubicBezTo>
                    <a:pt x="16" y="26"/>
                    <a:pt x="22" y="27"/>
                    <a:pt x="22" y="27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8" y="24"/>
                    <a:pt x="27" y="23"/>
                  </a:cubicBezTo>
                  <a:cubicBezTo>
                    <a:pt x="27" y="23"/>
                    <a:pt x="26" y="19"/>
                    <a:pt x="25" y="15"/>
                  </a:cubicBezTo>
                  <a:cubicBezTo>
                    <a:pt x="24" y="13"/>
                    <a:pt x="24" y="10"/>
                    <a:pt x="23" y="8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1" y="5"/>
                    <a:pt x="20" y="4"/>
                    <a:pt x="20" y="3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5"/>
            <p:cNvSpPr>
              <a:spLocks/>
            </p:cNvSpPr>
            <p:nvPr/>
          </p:nvSpPr>
          <p:spPr bwMode="auto">
            <a:xfrm>
              <a:off x="10639425" y="1758950"/>
              <a:ext cx="106362" cy="104775"/>
            </a:xfrm>
            <a:custGeom>
              <a:avLst/>
              <a:gdLst>
                <a:gd name="T0" fmla="*/ 6 w 28"/>
                <a:gd name="T1" fmla="*/ 22 h 28"/>
                <a:gd name="T2" fmla="*/ 9 w 28"/>
                <a:gd name="T3" fmla="*/ 19 h 28"/>
                <a:gd name="T4" fmla="*/ 8 w 28"/>
                <a:gd name="T5" fmla="*/ 16 h 28"/>
                <a:gd name="T6" fmla="*/ 9 w 28"/>
                <a:gd name="T7" fmla="*/ 13 h 28"/>
                <a:gd name="T8" fmla="*/ 9 w 28"/>
                <a:gd name="T9" fmla="*/ 13 h 28"/>
                <a:gd name="T10" fmla="*/ 12 w 28"/>
                <a:gd name="T11" fmla="*/ 12 h 28"/>
                <a:gd name="T12" fmla="*/ 20 w 28"/>
                <a:gd name="T13" fmla="*/ 9 h 28"/>
                <a:gd name="T14" fmla="*/ 23 w 28"/>
                <a:gd name="T15" fmla="*/ 8 h 28"/>
                <a:gd name="T16" fmla="*/ 24 w 28"/>
                <a:gd name="T17" fmla="*/ 8 h 28"/>
                <a:gd name="T18" fmla="*/ 23 w 28"/>
                <a:gd name="T19" fmla="*/ 4 h 28"/>
                <a:gd name="T20" fmla="*/ 20 w 28"/>
                <a:gd name="T21" fmla="*/ 3 h 28"/>
                <a:gd name="T22" fmla="*/ 19 w 28"/>
                <a:gd name="T23" fmla="*/ 4 h 28"/>
                <a:gd name="T24" fmla="*/ 17 w 28"/>
                <a:gd name="T25" fmla="*/ 12 h 28"/>
                <a:gd name="T26" fmla="*/ 15 w 28"/>
                <a:gd name="T27" fmla="*/ 17 h 28"/>
                <a:gd name="T28" fmla="*/ 14 w 28"/>
                <a:gd name="T29" fmla="*/ 18 h 28"/>
                <a:gd name="T30" fmla="*/ 14 w 28"/>
                <a:gd name="T31" fmla="*/ 19 h 28"/>
                <a:gd name="T32" fmla="*/ 14 w 28"/>
                <a:gd name="T33" fmla="*/ 19 h 28"/>
                <a:gd name="T34" fmla="*/ 14 w 28"/>
                <a:gd name="T35" fmla="*/ 19 h 28"/>
                <a:gd name="T36" fmla="*/ 11 w 28"/>
                <a:gd name="T37" fmla="*/ 20 h 28"/>
                <a:gd name="T38" fmla="*/ 9 w 28"/>
                <a:gd name="T39" fmla="*/ 19 h 28"/>
                <a:gd name="T40" fmla="*/ 6 w 28"/>
                <a:gd name="T41" fmla="*/ 22 h 28"/>
                <a:gd name="T42" fmla="*/ 3 w 28"/>
                <a:gd name="T43" fmla="*/ 24 h 28"/>
                <a:gd name="T44" fmla="*/ 11 w 28"/>
                <a:gd name="T45" fmla="*/ 28 h 28"/>
                <a:gd name="T46" fmla="*/ 20 w 28"/>
                <a:gd name="T47" fmla="*/ 24 h 28"/>
                <a:gd name="T48" fmla="*/ 21 w 28"/>
                <a:gd name="T49" fmla="*/ 22 h 28"/>
                <a:gd name="T50" fmla="*/ 24 w 28"/>
                <a:gd name="T51" fmla="*/ 17 h 28"/>
                <a:gd name="T52" fmla="*/ 27 w 28"/>
                <a:gd name="T53" fmla="*/ 5 h 28"/>
                <a:gd name="T54" fmla="*/ 26 w 28"/>
                <a:gd name="T55" fmla="*/ 1 h 28"/>
                <a:gd name="T56" fmla="*/ 22 w 28"/>
                <a:gd name="T57" fmla="*/ 0 h 28"/>
                <a:gd name="T58" fmla="*/ 15 w 28"/>
                <a:gd name="T59" fmla="*/ 2 h 28"/>
                <a:gd name="T60" fmla="*/ 8 w 28"/>
                <a:gd name="T61" fmla="*/ 5 h 28"/>
                <a:gd name="T62" fmla="*/ 6 w 28"/>
                <a:gd name="T63" fmla="*/ 6 h 28"/>
                <a:gd name="T64" fmla="*/ 3 w 28"/>
                <a:gd name="T65" fmla="*/ 8 h 28"/>
                <a:gd name="T66" fmla="*/ 0 w 28"/>
                <a:gd name="T67" fmla="*/ 16 h 28"/>
                <a:gd name="T68" fmla="*/ 3 w 28"/>
                <a:gd name="T69" fmla="*/ 24 h 28"/>
                <a:gd name="T70" fmla="*/ 6 w 28"/>
                <a:gd name="T7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6" y="22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5"/>
                    <a:pt x="8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2"/>
                    <a:pt x="12" y="12"/>
                  </a:cubicBezTo>
                  <a:cubicBezTo>
                    <a:pt x="14" y="11"/>
                    <a:pt x="18" y="10"/>
                    <a:pt x="20" y="9"/>
                  </a:cubicBezTo>
                  <a:cubicBezTo>
                    <a:pt x="21" y="9"/>
                    <a:pt x="22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5"/>
                    <a:pt x="18" y="9"/>
                    <a:pt x="17" y="12"/>
                  </a:cubicBezTo>
                  <a:cubicBezTo>
                    <a:pt x="16" y="14"/>
                    <a:pt x="16" y="15"/>
                    <a:pt x="15" y="17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0" y="20"/>
                    <a:pt x="9" y="20"/>
                    <a:pt x="9" y="1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7"/>
                    <a:pt x="8" y="28"/>
                    <a:pt x="11" y="28"/>
                  </a:cubicBezTo>
                  <a:cubicBezTo>
                    <a:pt x="14" y="28"/>
                    <a:pt x="17" y="27"/>
                    <a:pt x="20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0"/>
                    <a:pt x="23" y="19"/>
                    <a:pt x="24" y="17"/>
                  </a:cubicBezTo>
                  <a:cubicBezTo>
                    <a:pt x="26" y="11"/>
                    <a:pt x="27" y="5"/>
                    <a:pt x="27" y="5"/>
                  </a:cubicBezTo>
                  <a:cubicBezTo>
                    <a:pt x="28" y="4"/>
                    <a:pt x="27" y="2"/>
                    <a:pt x="26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2" y="3"/>
                    <a:pt x="10" y="4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2"/>
                    <a:pt x="3" y="24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6"/>
            <p:cNvSpPr>
              <a:spLocks/>
            </p:cNvSpPr>
            <p:nvPr/>
          </p:nvSpPr>
          <p:spPr bwMode="auto">
            <a:xfrm>
              <a:off x="10707688" y="1692275"/>
              <a:ext cx="104775" cy="104775"/>
            </a:xfrm>
            <a:custGeom>
              <a:avLst/>
              <a:gdLst>
                <a:gd name="T0" fmla="*/ 21 w 28"/>
                <a:gd name="T1" fmla="*/ 6 h 28"/>
                <a:gd name="T2" fmla="*/ 19 w 28"/>
                <a:gd name="T3" fmla="*/ 9 h 28"/>
                <a:gd name="T4" fmla="*/ 20 w 28"/>
                <a:gd name="T5" fmla="*/ 11 h 28"/>
                <a:gd name="T6" fmla="*/ 19 w 28"/>
                <a:gd name="T7" fmla="*/ 14 h 28"/>
                <a:gd name="T8" fmla="*/ 19 w 28"/>
                <a:gd name="T9" fmla="*/ 14 h 28"/>
                <a:gd name="T10" fmla="*/ 15 w 28"/>
                <a:gd name="T11" fmla="*/ 16 h 28"/>
                <a:gd name="T12" fmla="*/ 7 w 28"/>
                <a:gd name="T13" fmla="*/ 19 h 28"/>
                <a:gd name="T14" fmla="*/ 4 w 28"/>
                <a:gd name="T15" fmla="*/ 19 h 28"/>
                <a:gd name="T16" fmla="*/ 3 w 28"/>
                <a:gd name="T17" fmla="*/ 20 h 28"/>
                <a:gd name="T18" fmla="*/ 4 w 28"/>
                <a:gd name="T19" fmla="*/ 24 h 28"/>
                <a:gd name="T20" fmla="*/ 8 w 28"/>
                <a:gd name="T21" fmla="*/ 25 h 28"/>
                <a:gd name="T22" fmla="*/ 8 w 28"/>
                <a:gd name="T23" fmla="*/ 24 h 28"/>
                <a:gd name="T24" fmla="*/ 10 w 28"/>
                <a:gd name="T25" fmla="*/ 16 h 28"/>
                <a:gd name="T26" fmla="*/ 12 w 28"/>
                <a:gd name="T27" fmla="*/ 11 h 28"/>
                <a:gd name="T28" fmla="*/ 13 w 28"/>
                <a:gd name="T29" fmla="*/ 9 h 28"/>
                <a:gd name="T30" fmla="*/ 13 w 28"/>
                <a:gd name="T31" fmla="*/ 9 h 28"/>
                <a:gd name="T32" fmla="*/ 13 w 28"/>
                <a:gd name="T33" fmla="*/ 9 h 28"/>
                <a:gd name="T34" fmla="*/ 13 w 28"/>
                <a:gd name="T35" fmla="*/ 9 h 28"/>
                <a:gd name="T36" fmla="*/ 16 w 28"/>
                <a:gd name="T37" fmla="*/ 8 h 28"/>
                <a:gd name="T38" fmla="*/ 19 w 28"/>
                <a:gd name="T39" fmla="*/ 9 h 28"/>
                <a:gd name="T40" fmla="*/ 21 w 28"/>
                <a:gd name="T41" fmla="*/ 6 h 28"/>
                <a:gd name="T42" fmla="*/ 24 w 28"/>
                <a:gd name="T43" fmla="*/ 3 h 28"/>
                <a:gd name="T44" fmla="*/ 16 w 28"/>
                <a:gd name="T45" fmla="*/ 0 h 28"/>
                <a:gd name="T46" fmla="*/ 8 w 28"/>
                <a:gd name="T47" fmla="*/ 3 h 28"/>
                <a:gd name="T48" fmla="*/ 6 w 28"/>
                <a:gd name="T49" fmla="*/ 6 h 28"/>
                <a:gd name="T50" fmla="*/ 4 w 28"/>
                <a:gd name="T51" fmla="*/ 11 h 28"/>
                <a:gd name="T52" fmla="*/ 0 w 28"/>
                <a:gd name="T53" fmla="*/ 23 h 28"/>
                <a:gd name="T54" fmla="*/ 1 w 28"/>
                <a:gd name="T55" fmla="*/ 26 h 28"/>
                <a:gd name="T56" fmla="*/ 5 w 28"/>
                <a:gd name="T57" fmla="*/ 27 h 28"/>
                <a:gd name="T58" fmla="*/ 13 w 28"/>
                <a:gd name="T59" fmla="*/ 25 h 28"/>
                <a:gd name="T60" fmla="*/ 19 w 28"/>
                <a:gd name="T61" fmla="*/ 23 h 28"/>
                <a:gd name="T62" fmla="*/ 22 w 28"/>
                <a:gd name="T63" fmla="*/ 22 h 28"/>
                <a:gd name="T64" fmla="*/ 24 w 28"/>
                <a:gd name="T65" fmla="*/ 20 h 28"/>
                <a:gd name="T66" fmla="*/ 28 w 28"/>
                <a:gd name="T67" fmla="*/ 11 h 28"/>
                <a:gd name="T68" fmla="*/ 24 w 28"/>
                <a:gd name="T69" fmla="*/ 3 h 28"/>
                <a:gd name="T70" fmla="*/ 21 w 28"/>
                <a:gd name="T7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8">
                  <a:moveTo>
                    <a:pt x="21" y="6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20" y="10"/>
                    <a:pt x="20" y="11"/>
                  </a:cubicBezTo>
                  <a:cubicBezTo>
                    <a:pt x="20" y="12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7" y="15"/>
                    <a:pt x="15" y="16"/>
                  </a:cubicBezTo>
                  <a:cubicBezTo>
                    <a:pt x="13" y="17"/>
                    <a:pt x="10" y="18"/>
                    <a:pt x="7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3"/>
                    <a:pt x="9" y="19"/>
                    <a:pt x="10" y="16"/>
                  </a:cubicBezTo>
                  <a:cubicBezTo>
                    <a:pt x="11" y="14"/>
                    <a:pt x="12" y="12"/>
                    <a:pt x="12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7" y="8"/>
                    <a:pt x="18" y="8"/>
                    <a:pt x="19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3" y="0"/>
                    <a:pt x="10" y="1"/>
                    <a:pt x="8" y="3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5" y="7"/>
                    <a:pt x="4" y="9"/>
                    <a:pt x="4" y="11"/>
                  </a:cubicBezTo>
                  <a:cubicBezTo>
                    <a:pt x="2" y="16"/>
                    <a:pt x="0" y="23"/>
                    <a:pt x="0" y="23"/>
                  </a:cubicBezTo>
                  <a:cubicBezTo>
                    <a:pt x="0" y="24"/>
                    <a:pt x="0" y="25"/>
                    <a:pt x="1" y="26"/>
                  </a:cubicBezTo>
                  <a:cubicBezTo>
                    <a:pt x="2" y="27"/>
                    <a:pt x="4" y="28"/>
                    <a:pt x="5" y="27"/>
                  </a:cubicBezTo>
                  <a:cubicBezTo>
                    <a:pt x="5" y="27"/>
                    <a:pt x="9" y="26"/>
                    <a:pt x="13" y="25"/>
                  </a:cubicBezTo>
                  <a:cubicBezTo>
                    <a:pt x="15" y="24"/>
                    <a:pt x="17" y="24"/>
                    <a:pt x="19" y="23"/>
                  </a:cubicBezTo>
                  <a:cubicBezTo>
                    <a:pt x="20" y="22"/>
                    <a:pt x="21" y="22"/>
                    <a:pt x="22" y="22"/>
                  </a:cubicBezTo>
                  <a:cubicBezTo>
                    <a:pt x="23" y="21"/>
                    <a:pt x="23" y="21"/>
                    <a:pt x="24" y="20"/>
                  </a:cubicBezTo>
                  <a:cubicBezTo>
                    <a:pt x="27" y="17"/>
                    <a:pt x="28" y="14"/>
                    <a:pt x="28" y="11"/>
                  </a:cubicBezTo>
                  <a:cubicBezTo>
                    <a:pt x="28" y="8"/>
                    <a:pt x="27" y="5"/>
                    <a:pt x="24" y="3"/>
                  </a:cubicBezTo>
                  <a:lnTo>
                    <a:pt x="21" y="6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>
            <a:off x="328597" y="-9073"/>
            <a:ext cx="558830" cy="1889125"/>
            <a:chOff x="9182574" y="4763"/>
            <a:chExt cx="558830" cy="1889125"/>
          </a:xfrm>
        </p:grpSpPr>
        <p:grpSp>
          <p:nvGrpSpPr>
            <p:cNvPr id="359" name="组合 358"/>
            <p:cNvGrpSpPr/>
            <p:nvPr/>
          </p:nvGrpSpPr>
          <p:grpSpPr>
            <a:xfrm>
              <a:off x="9182574" y="574994"/>
              <a:ext cx="558830" cy="691280"/>
              <a:chOff x="9159363" y="522288"/>
              <a:chExt cx="657225" cy="747712"/>
            </a:xfrm>
          </p:grpSpPr>
          <p:sp>
            <p:nvSpPr>
              <p:cNvPr id="137" name="Freeform 336"/>
              <p:cNvSpPr>
                <a:spLocks/>
              </p:cNvSpPr>
              <p:nvPr/>
            </p:nvSpPr>
            <p:spPr bwMode="auto">
              <a:xfrm>
                <a:off x="9159363" y="522288"/>
                <a:ext cx="657225" cy="747712"/>
              </a:xfrm>
              <a:custGeom>
                <a:avLst/>
                <a:gdLst>
                  <a:gd name="T0" fmla="*/ 14 w 175"/>
                  <a:gd name="T1" fmla="*/ 0 h 199"/>
                  <a:gd name="T2" fmla="*/ 14 w 175"/>
                  <a:gd name="T3" fmla="*/ 199 h 199"/>
                  <a:gd name="T4" fmla="*/ 161 w 175"/>
                  <a:gd name="T5" fmla="*/ 199 h 199"/>
                  <a:gd name="T6" fmla="*/ 161 w 175"/>
                  <a:gd name="T7" fmla="*/ 0 h 199"/>
                  <a:gd name="T8" fmla="*/ 14 w 175"/>
                  <a:gd name="T9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99">
                    <a:moveTo>
                      <a:pt x="14" y="0"/>
                    </a:moveTo>
                    <a:cubicBezTo>
                      <a:pt x="0" y="65"/>
                      <a:pt x="0" y="134"/>
                      <a:pt x="14" y="199"/>
                    </a:cubicBezTo>
                    <a:cubicBezTo>
                      <a:pt x="63" y="199"/>
                      <a:pt x="112" y="199"/>
                      <a:pt x="161" y="199"/>
                    </a:cubicBezTo>
                    <a:cubicBezTo>
                      <a:pt x="175" y="134"/>
                      <a:pt x="175" y="65"/>
                      <a:pt x="161" y="0"/>
                    </a:cubicBezTo>
                    <a:cubicBezTo>
                      <a:pt x="112" y="0"/>
                      <a:pt x="63" y="0"/>
                      <a:pt x="14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37"/>
              <p:cNvSpPr>
                <a:spLocks/>
              </p:cNvSpPr>
              <p:nvPr/>
            </p:nvSpPr>
            <p:spPr bwMode="auto">
              <a:xfrm>
                <a:off x="9180513" y="565378"/>
                <a:ext cx="268287" cy="266700"/>
              </a:xfrm>
              <a:custGeom>
                <a:avLst/>
                <a:gdLst>
                  <a:gd name="T0" fmla="*/ 63 w 71"/>
                  <a:gd name="T1" fmla="*/ 27 h 71"/>
                  <a:gd name="T2" fmla="*/ 55 w 71"/>
                  <a:gd name="T3" fmla="*/ 27 h 71"/>
                  <a:gd name="T4" fmla="*/ 61 w 71"/>
                  <a:gd name="T5" fmla="*/ 21 h 71"/>
                  <a:gd name="T6" fmla="*/ 61 w 71"/>
                  <a:gd name="T7" fmla="*/ 10 h 71"/>
                  <a:gd name="T8" fmla="*/ 49 w 71"/>
                  <a:gd name="T9" fmla="*/ 10 h 71"/>
                  <a:gd name="T10" fmla="*/ 44 w 71"/>
                  <a:gd name="T11" fmla="*/ 16 h 71"/>
                  <a:gd name="T12" fmla="*/ 44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1 h 71"/>
                  <a:gd name="T26" fmla="*/ 16 w 71"/>
                  <a:gd name="T27" fmla="*/ 27 h 71"/>
                  <a:gd name="T28" fmla="*/ 8 w 71"/>
                  <a:gd name="T29" fmla="*/ 27 h 71"/>
                  <a:gd name="T30" fmla="*/ 0 w 71"/>
                  <a:gd name="T31" fmla="*/ 35 h 71"/>
                  <a:gd name="T32" fmla="*/ 8 w 71"/>
                  <a:gd name="T33" fmla="*/ 43 h 71"/>
                  <a:gd name="T34" fmla="*/ 16 w 71"/>
                  <a:gd name="T35" fmla="*/ 43 h 71"/>
                  <a:gd name="T36" fmla="*/ 10 w 71"/>
                  <a:gd name="T37" fmla="*/ 49 h 71"/>
                  <a:gd name="T38" fmla="*/ 10 w 71"/>
                  <a:gd name="T39" fmla="*/ 60 h 71"/>
                  <a:gd name="T40" fmla="*/ 22 w 71"/>
                  <a:gd name="T41" fmla="*/ 60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4 w 71"/>
                  <a:gd name="T49" fmla="*/ 63 h 71"/>
                  <a:gd name="T50" fmla="*/ 44 w 71"/>
                  <a:gd name="T51" fmla="*/ 55 h 71"/>
                  <a:gd name="T52" fmla="*/ 49 w 71"/>
                  <a:gd name="T53" fmla="*/ 60 h 71"/>
                  <a:gd name="T54" fmla="*/ 55 w 71"/>
                  <a:gd name="T55" fmla="*/ 63 h 71"/>
                  <a:gd name="T56" fmla="*/ 61 w 71"/>
                  <a:gd name="T57" fmla="*/ 60 h 71"/>
                  <a:gd name="T58" fmla="*/ 61 w 71"/>
                  <a:gd name="T59" fmla="*/ 49 h 71"/>
                  <a:gd name="T60" fmla="*/ 55 w 71"/>
                  <a:gd name="T61" fmla="*/ 43 h 71"/>
                  <a:gd name="T62" fmla="*/ 63 w 71"/>
                  <a:gd name="T63" fmla="*/ 43 h 71"/>
                  <a:gd name="T64" fmla="*/ 71 w 71"/>
                  <a:gd name="T65" fmla="*/ 35 h 71"/>
                  <a:gd name="T66" fmla="*/ 63 w 71"/>
                  <a:gd name="T67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7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4" y="18"/>
                      <a:pt x="64" y="13"/>
                      <a:pt x="61" y="10"/>
                    </a:cubicBezTo>
                    <a:cubicBezTo>
                      <a:pt x="58" y="7"/>
                      <a:pt x="52" y="7"/>
                      <a:pt x="49" y="10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3"/>
                      <a:pt x="40" y="0"/>
                      <a:pt x="35" y="0"/>
                    </a:cubicBezTo>
                    <a:cubicBezTo>
                      <a:pt x="31" y="0"/>
                      <a:pt x="27" y="3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3" y="7"/>
                      <a:pt x="10" y="10"/>
                    </a:cubicBezTo>
                    <a:cubicBezTo>
                      <a:pt x="7" y="13"/>
                      <a:pt x="7" y="18"/>
                      <a:pt x="10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31"/>
                      <a:pt x="0" y="35"/>
                    </a:cubicBezTo>
                    <a:cubicBezTo>
                      <a:pt x="0" y="40"/>
                      <a:pt x="3" y="43"/>
                      <a:pt x="8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7"/>
                      <a:pt x="10" y="60"/>
                    </a:cubicBezTo>
                    <a:cubicBezTo>
                      <a:pt x="13" y="64"/>
                      <a:pt x="19" y="64"/>
                      <a:pt x="22" y="60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7"/>
                      <a:pt x="31" y="71"/>
                      <a:pt x="35" y="71"/>
                    </a:cubicBezTo>
                    <a:cubicBezTo>
                      <a:pt x="40" y="71"/>
                      <a:pt x="44" y="67"/>
                      <a:pt x="44" y="63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0"/>
                    </a:cubicBezTo>
                    <a:cubicBezTo>
                      <a:pt x="64" y="57"/>
                      <a:pt x="64" y="52"/>
                      <a:pt x="61" y="49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7" y="43"/>
                      <a:pt x="71" y="40"/>
                      <a:pt x="71" y="35"/>
                    </a:cubicBezTo>
                    <a:cubicBezTo>
                      <a:pt x="71" y="31"/>
                      <a:pt x="67" y="27"/>
                      <a:pt x="63" y="27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38"/>
              <p:cNvSpPr>
                <a:spLocks/>
              </p:cNvSpPr>
              <p:nvPr/>
            </p:nvSpPr>
            <p:spPr bwMode="auto">
              <a:xfrm>
                <a:off x="9504363" y="565378"/>
                <a:ext cx="266700" cy="266700"/>
              </a:xfrm>
              <a:custGeom>
                <a:avLst/>
                <a:gdLst>
                  <a:gd name="T0" fmla="*/ 63 w 71"/>
                  <a:gd name="T1" fmla="*/ 27 h 71"/>
                  <a:gd name="T2" fmla="*/ 55 w 71"/>
                  <a:gd name="T3" fmla="*/ 27 h 71"/>
                  <a:gd name="T4" fmla="*/ 61 w 71"/>
                  <a:gd name="T5" fmla="*/ 21 h 71"/>
                  <a:gd name="T6" fmla="*/ 61 w 71"/>
                  <a:gd name="T7" fmla="*/ 10 h 71"/>
                  <a:gd name="T8" fmla="*/ 49 w 71"/>
                  <a:gd name="T9" fmla="*/ 10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1 h 71"/>
                  <a:gd name="T26" fmla="*/ 16 w 71"/>
                  <a:gd name="T27" fmla="*/ 27 h 71"/>
                  <a:gd name="T28" fmla="*/ 8 w 71"/>
                  <a:gd name="T29" fmla="*/ 27 h 71"/>
                  <a:gd name="T30" fmla="*/ 0 w 71"/>
                  <a:gd name="T31" fmla="*/ 35 h 71"/>
                  <a:gd name="T32" fmla="*/ 8 w 71"/>
                  <a:gd name="T33" fmla="*/ 43 h 71"/>
                  <a:gd name="T34" fmla="*/ 16 w 71"/>
                  <a:gd name="T35" fmla="*/ 43 h 71"/>
                  <a:gd name="T36" fmla="*/ 10 w 71"/>
                  <a:gd name="T37" fmla="*/ 49 h 71"/>
                  <a:gd name="T38" fmla="*/ 10 w 71"/>
                  <a:gd name="T39" fmla="*/ 60 h 71"/>
                  <a:gd name="T40" fmla="*/ 22 w 71"/>
                  <a:gd name="T41" fmla="*/ 60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0 h 71"/>
                  <a:gd name="T54" fmla="*/ 55 w 71"/>
                  <a:gd name="T55" fmla="*/ 63 h 71"/>
                  <a:gd name="T56" fmla="*/ 61 w 71"/>
                  <a:gd name="T57" fmla="*/ 60 h 71"/>
                  <a:gd name="T58" fmla="*/ 61 w 71"/>
                  <a:gd name="T59" fmla="*/ 49 h 71"/>
                  <a:gd name="T60" fmla="*/ 55 w 71"/>
                  <a:gd name="T61" fmla="*/ 43 h 71"/>
                  <a:gd name="T62" fmla="*/ 63 w 71"/>
                  <a:gd name="T63" fmla="*/ 43 h 71"/>
                  <a:gd name="T64" fmla="*/ 71 w 71"/>
                  <a:gd name="T65" fmla="*/ 35 h 71"/>
                  <a:gd name="T66" fmla="*/ 63 w 71"/>
                  <a:gd name="T67" fmla="*/ 2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7"/>
                    </a:moveTo>
                    <a:cubicBezTo>
                      <a:pt x="55" y="27"/>
                      <a:pt x="55" y="27"/>
                      <a:pt x="55" y="27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4" y="18"/>
                      <a:pt x="64" y="13"/>
                      <a:pt x="61" y="10"/>
                    </a:cubicBezTo>
                    <a:cubicBezTo>
                      <a:pt x="57" y="7"/>
                      <a:pt x="52" y="7"/>
                      <a:pt x="49" y="10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3"/>
                      <a:pt x="40" y="0"/>
                      <a:pt x="35" y="0"/>
                    </a:cubicBezTo>
                    <a:cubicBezTo>
                      <a:pt x="31" y="0"/>
                      <a:pt x="27" y="3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7"/>
                      <a:pt x="13" y="7"/>
                      <a:pt x="10" y="10"/>
                    </a:cubicBezTo>
                    <a:cubicBezTo>
                      <a:pt x="7" y="13"/>
                      <a:pt x="7" y="18"/>
                      <a:pt x="10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3" y="27"/>
                      <a:pt x="0" y="31"/>
                      <a:pt x="0" y="35"/>
                    </a:cubicBezTo>
                    <a:cubicBezTo>
                      <a:pt x="0" y="40"/>
                      <a:pt x="3" y="43"/>
                      <a:pt x="8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7"/>
                      <a:pt x="10" y="60"/>
                    </a:cubicBezTo>
                    <a:cubicBezTo>
                      <a:pt x="13" y="64"/>
                      <a:pt x="18" y="64"/>
                      <a:pt x="22" y="60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7"/>
                      <a:pt x="31" y="71"/>
                      <a:pt x="35" y="71"/>
                    </a:cubicBezTo>
                    <a:cubicBezTo>
                      <a:pt x="40" y="71"/>
                      <a:pt x="43" y="67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0"/>
                    </a:cubicBezTo>
                    <a:cubicBezTo>
                      <a:pt x="64" y="57"/>
                      <a:pt x="64" y="52"/>
                      <a:pt x="61" y="49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7" y="43"/>
                      <a:pt x="71" y="40"/>
                      <a:pt x="71" y="35"/>
                    </a:cubicBezTo>
                    <a:cubicBezTo>
                      <a:pt x="71" y="31"/>
                      <a:pt x="67" y="27"/>
                      <a:pt x="63" y="27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39"/>
              <p:cNvSpPr>
                <a:spLocks/>
              </p:cNvSpPr>
              <p:nvPr/>
            </p:nvSpPr>
            <p:spPr bwMode="auto">
              <a:xfrm>
                <a:off x="9180513" y="985247"/>
                <a:ext cx="268287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0 h 71"/>
                  <a:gd name="T8" fmla="*/ 49 w 71"/>
                  <a:gd name="T9" fmla="*/ 10 h 71"/>
                  <a:gd name="T10" fmla="*/ 44 w 71"/>
                  <a:gd name="T11" fmla="*/ 16 h 71"/>
                  <a:gd name="T12" fmla="*/ 44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49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4 w 71"/>
                  <a:gd name="T49" fmla="*/ 63 h 71"/>
                  <a:gd name="T50" fmla="*/ 44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49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3"/>
                      <a:pt x="61" y="10"/>
                    </a:cubicBezTo>
                    <a:cubicBezTo>
                      <a:pt x="58" y="7"/>
                      <a:pt x="52" y="7"/>
                      <a:pt x="49" y="10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7"/>
                      <a:pt x="13" y="7"/>
                      <a:pt x="10" y="10"/>
                    </a:cubicBezTo>
                    <a:cubicBezTo>
                      <a:pt x="7" y="13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8"/>
                      <a:pt x="10" y="61"/>
                    </a:cubicBezTo>
                    <a:cubicBezTo>
                      <a:pt x="13" y="64"/>
                      <a:pt x="19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4" y="68"/>
                      <a:pt x="44" y="63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1"/>
                    </a:cubicBezTo>
                    <a:cubicBezTo>
                      <a:pt x="64" y="58"/>
                      <a:pt x="64" y="52"/>
                      <a:pt x="61" y="4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40"/>
              <p:cNvSpPr>
                <a:spLocks/>
              </p:cNvSpPr>
              <p:nvPr/>
            </p:nvSpPr>
            <p:spPr bwMode="auto">
              <a:xfrm>
                <a:off x="9504363" y="985247"/>
                <a:ext cx="266700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0 h 71"/>
                  <a:gd name="T8" fmla="*/ 49 w 71"/>
                  <a:gd name="T9" fmla="*/ 10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0 h 71"/>
                  <a:gd name="T22" fmla="*/ 10 w 71"/>
                  <a:gd name="T23" fmla="*/ 10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49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49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3"/>
                      <a:pt x="61" y="10"/>
                    </a:cubicBezTo>
                    <a:cubicBezTo>
                      <a:pt x="57" y="7"/>
                      <a:pt x="52" y="7"/>
                      <a:pt x="49" y="10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7"/>
                      <a:pt x="13" y="7"/>
                      <a:pt x="10" y="10"/>
                    </a:cubicBezTo>
                    <a:cubicBezTo>
                      <a:pt x="7" y="13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7" y="52"/>
                      <a:pt x="7" y="58"/>
                      <a:pt x="10" y="61"/>
                    </a:cubicBezTo>
                    <a:cubicBezTo>
                      <a:pt x="13" y="64"/>
                      <a:pt x="18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3" y="68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2"/>
                      <a:pt x="53" y="63"/>
                      <a:pt x="55" y="63"/>
                    </a:cubicBezTo>
                    <a:cubicBezTo>
                      <a:pt x="57" y="63"/>
                      <a:pt x="59" y="62"/>
                      <a:pt x="61" y="61"/>
                    </a:cubicBezTo>
                    <a:cubicBezTo>
                      <a:pt x="64" y="58"/>
                      <a:pt x="64" y="52"/>
                      <a:pt x="61" y="4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41"/>
              <p:cNvSpPr>
                <a:spLocks/>
              </p:cNvSpPr>
              <p:nvPr/>
            </p:nvSpPr>
            <p:spPr bwMode="auto">
              <a:xfrm>
                <a:off x="9342438" y="782638"/>
                <a:ext cx="266700" cy="266700"/>
              </a:xfrm>
              <a:custGeom>
                <a:avLst/>
                <a:gdLst>
                  <a:gd name="T0" fmla="*/ 63 w 71"/>
                  <a:gd name="T1" fmla="*/ 28 h 71"/>
                  <a:gd name="T2" fmla="*/ 55 w 71"/>
                  <a:gd name="T3" fmla="*/ 28 h 71"/>
                  <a:gd name="T4" fmla="*/ 61 w 71"/>
                  <a:gd name="T5" fmla="*/ 22 h 71"/>
                  <a:gd name="T6" fmla="*/ 61 w 71"/>
                  <a:gd name="T7" fmla="*/ 11 h 71"/>
                  <a:gd name="T8" fmla="*/ 49 w 71"/>
                  <a:gd name="T9" fmla="*/ 11 h 71"/>
                  <a:gd name="T10" fmla="*/ 43 w 71"/>
                  <a:gd name="T11" fmla="*/ 16 h 71"/>
                  <a:gd name="T12" fmla="*/ 43 w 71"/>
                  <a:gd name="T13" fmla="*/ 8 h 71"/>
                  <a:gd name="T14" fmla="*/ 35 w 71"/>
                  <a:gd name="T15" fmla="*/ 0 h 71"/>
                  <a:gd name="T16" fmla="*/ 27 w 71"/>
                  <a:gd name="T17" fmla="*/ 8 h 71"/>
                  <a:gd name="T18" fmla="*/ 27 w 71"/>
                  <a:gd name="T19" fmla="*/ 16 h 71"/>
                  <a:gd name="T20" fmla="*/ 22 w 71"/>
                  <a:gd name="T21" fmla="*/ 11 h 71"/>
                  <a:gd name="T22" fmla="*/ 10 w 71"/>
                  <a:gd name="T23" fmla="*/ 11 h 71"/>
                  <a:gd name="T24" fmla="*/ 10 w 71"/>
                  <a:gd name="T25" fmla="*/ 22 h 71"/>
                  <a:gd name="T26" fmla="*/ 16 w 71"/>
                  <a:gd name="T27" fmla="*/ 28 h 71"/>
                  <a:gd name="T28" fmla="*/ 8 w 71"/>
                  <a:gd name="T29" fmla="*/ 28 h 71"/>
                  <a:gd name="T30" fmla="*/ 0 w 71"/>
                  <a:gd name="T31" fmla="*/ 36 h 71"/>
                  <a:gd name="T32" fmla="*/ 8 w 71"/>
                  <a:gd name="T33" fmla="*/ 44 h 71"/>
                  <a:gd name="T34" fmla="*/ 16 w 71"/>
                  <a:gd name="T35" fmla="*/ 44 h 71"/>
                  <a:gd name="T36" fmla="*/ 10 w 71"/>
                  <a:gd name="T37" fmla="*/ 50 h 71"/>
                  <a:gd name="T38" fmla="*/ 10 w 71"/>
                  <a:gd name="T39" fmla="*/ 61 h 71"/>
                  <a:gd name="T40" fmla="*/ 22 w 71"/>
                  <a:gd name="T41" fmla="*/ 61 h 71"/>
                  <a:gd name="T42" fmla="*/ 27 w 71"/>
                  <a:gd name="T43" fmla="*/ 55 h 71"/>
                  <a:gd name="T44" fmla="*/ 27 w 71"/>
                  <a:gd name="T45" fmla="*/ 63 h 71"/>
                  <a:gd name="T46" fmla="*/ 35 w 71"/>
                  <a:gd name="T47" fmla="*/ 71 h 71"/>
                  <a:gd name="T48" fmla="*/ 43 w 71"/>
                  <a:gd name="T49" fmla="*/ 63 h 71"/>
                  <a:gd name="T50" fmla="*/ 43 w 71"/>
                  <a:gd name="T51" fmla="*/ 55 h 71"/>
                  <a:gd name="T52" fmla="*/ 49 w 71"/>
                  <a:gd name="T53" fmla="*/ 61 h 71"/>
                  <a:gd name="T54" fmla="*/ 55 w 71"/>
                  <a:gd name="T55" fmla="*/ 63 h 71"/>
                  <a:gd name="T56" fmla="*/ 61 w 71"/>
                  <a:gd name="T57" fmla="*/ 61 h 71"/>
                  <a:gd name="T58" fmla="*/ 61 w 71"/>
                  <a:gd name="T59" fmla="*/ 50 h 71"/>
                  <a:gd name="T60" fmla="*/ 55 w 71"/>
                  <a:gd name="T61" fmla="*/ 44 h 71"/>
                  <a:gd name="T62" fmla="*/ 63 w 71"/>
                  <a:gd name="T63" fmla="*/ 44 h 71"/>
                  <a:gd name="T64" fmla="*/ 71 w 71"/>
                  <a:gd name="T65" fmla="*/ 36 h 71"/>
                  <a:gd name="T66" fmla="*/ 63 w 71"/>
                  <a:gd name="T67" fmla="*/ 2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1">
                    <a:moveTo>
                      <a:pt x="63" y="28"/>
                    </a:moveTo>
                    <a:cubicBezTo>
                      <a:pt x="55" y="28"/>
                      <a:pt x="55" y="28"/>
                      <a:pt x="55" y="28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4" y="19"/>
                      <a:pt x="64" y="14"/>
                      <a:pt x="61" y="11"/>
                    </a:cubicBezTo>
                    <a:cubicBezTo>
                      <a:pt x="57" y="7"/>
                      <a:pt x="52" y="7"/>
                      <a:pt x="49" y="11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4"/>
                      <a:pt x="40" y="0"/>
                      <a:pt x="35" y="0"/>
                    </a:cubicBezTo>
                    <a:cubicBezTo>
                      <a:pt x="31" y="0"/>
                      <a:pt x="27" y="4"/>
                      <a:pt x="27" y="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8" y="7"/>
                      <a:pt x="13" y="7"/>
                      <a:pt x="10" y="11"/>
                    </a:cubicBezTo>
                    <a:cubicBezTo>
                      <a:pt x="7" y="14"/>
                      <a:pt x="7" y="19"/>
                      <a:pt x="10" y="22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28"/>
                      <a:pt x="0" y="31"/>
                      <a:pt x="0" y="36"/>
                    </a:cubicBezTo>
                    <a:cubicBezTo>
                      <a:pt x="0" y="40"/>
                      <a:pt x="3" y="44"/>
                      <a:pt x="8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7" y="53"/>
                      <a:pt x="7" y="58"/>
                      <a:pt x="10" y="61"/>
                    </a:cubicBezTo>
                    <a:cubicBezTo>
                      <a:pt x="13" y="64"/>
                      <a:pt x="18" y="64"/>
                      <a:pt x="22" y="61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8"/>
                      <a:pt x="31" y="71"/>
                      <a:pt x="35" y="71"/>
                    </a:cubicBezTo>
                    <a:cubicBezTo>
                      <a:pt x="40" y="71"/>
                      <a:pt x="43" y="68"/>
                      <a:pt x="43" y="6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1" y="63"/>
                      <a:pt x="53" y="63"/>
                      <a:pt x="55" y="63"/>
                    </a:cubicBezTo>
                    <a:cubicBezTo>
                      <a:pt x="57" y="63"/>
                      <a:pt x="59" y="63"/>
                      <a:pt x="61" y="61"/>
                    </a:cubicBezTo>
                    <a:cubicBezTo>
                      <a:pt x="64" y="58"/>
                      <a:pt x="64" y="53"/>
                      <a:pt x="61" y="50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4"/>
                      <a:pt x="71" y="40"/>
                      <a:pt x="71" y="36"/>
                    </a:cubicBezTo>
                    <a:cubicBezTo>
                      <a:pt x="71" y="31"/>
                      <a:pt x="67" y="28"/>
                      <a:pt x="63" y="28"/>
                    </a:cubicBezTo>
                    <a:close/>
                  </a:path>
                </a:pathLst>
              </a:custGeom>
              <a:solidFill>
                <a:srgbClr val="C49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327"/>
            <p:cNvSpPr>
              <a:spLocks/>
            </p:cNvSpPr>
            <p:nvPr/>
          </p:nvSpPr>
          <p:spPr bwMode="auto">
            <a:xfrm>
              <a:off x="9459913" y="1289050"/>
              <a:ext cx="25400" cy="428625"/>
            </a:xfrm>
            <a:custGeom>
              <a:avLst/>
              <a:gdLst>
                <a:gd name="T0" fmla="*/ 0 w 7"/>
                <a:gd name="T1" fmla="*/ 4 h 114"/>
                <a:gd name="T2" fmla="*/ 0 w 7"/>
                <a:gd name="T3" fmla="*/ 110 h 114"/>
                <a:gd name="T4" fmla="*/ 4 w 7"/>
                <a:gd name="T5" fmla="*/ 114 h 114"/>
                <a:gd name="T6" fmla="*/ 7 w 7"/>
                <a:gd name="T7" fmla="*/ 110 h 114"/>
                <a:gd name="T8" fmla="*/ 7 w 7"/>
                <a:gd name="T9" fmla="*/ 4 h 114"/>
                <a:gd name="T10" fmla="*/ 4 w 7"/>
                <a:gd name="T11" fmla="*/ 0 h 114"/>
                <a:gd name="T12" fmla="*/ 0 w 7"/>
                <a:gd name="T13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4">
                  <a:moveTo>
                    <a:pt x="0" y="4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2"/>
                    <a:pt x="1" y="114"/>
                    <a:pt x="4" y="114"/>
                  </a:cubicBezTo>
                  <a:cubicBezTo>
                    <a:pt x="6" y="114"/>
                    <a:pt x="7" y="112"/>
                    <a:pt x="7" y="1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328"/>
            <p:cNvSpPr>
              <a:spLocks noChangeArrowheads="1"/>
            </p:cNvSpPr>
            <p:nvPr/>
          </p:nvSpPr>
          <p:spPr bwMode="auto">
            <a:xfrm>
              <a:off x="9440863" y="1549400"/>
              <a:ext cx="63500" cy="58737"/>
            </a:xfrm>
            <a:prstGeom prst="ellipse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29"/>
            <p:cNvSpPr>
              <a:spLocks/>
            </p:cNvSpPr>
            <p:nvPr/>
          </p:nvSpPr>
          <p:spPr bwMode="auto">
            <a:xfrm>
              <a:off x="9418638" y="1706563"/>
              <a:ext cx="107950" cy="187325"/>
            </a:xfrm>
            <a:custGeom>
              <a:avLst/>
              <a:gdLst>
                <a:gd name="T0" fmla="*/ 29 w 29"/>
                <a:gd name="T1" fmla="*/ 50 h 50"/>
                <a:gd name="T2" fmla="*/ 0 w 29"/>
                <a:gd name="T3" fmla="*/ 50 h 50"/>
                <a:gd name="T4" fmla="*/ 0 w 29"/>
                <a:gd name="T5" fmla="*/ 13 h 50"/>
                <a:gd name="T6" fmla="*/ 13 w 29"/>
                <a:gd name="T7" fmla="*/ 0 h 50"/>
                <a:gd name="T8" fmla="*/ 16 w 29"/>
                <a:gd name="T9" fmla="*/ 0 h 50"/>
                <a:gd name="T10" fmla="*/ 29 w 29"/>
                <a:gd name="T11" fmla="*/ 13 h 50"/>
                <a:gd name="T12" fmla="*/ 29 w 29"/>
                <a:gd name="T1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0">
                  <a:moveTo>
                    <a:pt x="29" y="5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29" y="6"/>
                    <a:pt x="29" y="13"/>
                  </a:cubicBezTo>
                  <a:lnTo>
                    <a:pt x="29" y="50"/>
                  </a:lnTo>
                  <a:close/>
                </a:path>
              </a:pathLst>
            </a:custGeom>
            <a:solidFill>
              <a:srgbClr val="C49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30"/>
            <p:cNvSpPr>
              <a:spLocks/>
            </p:cNvSpPr>
            <p:nvPr/>
          </p:nvSpPr>
          <p:spPr bwMode="auto">
            <a:xfrm>
              <a:off x="9418638" y="1654175"/>
              <a:ext cx="107950" cy="63500"/>
            </a:xfrm>
            <a:custGeom>
              <a:avLst/>
              <a:gdLst>
                <a:gd name="T0" fmla="*/ 0 w 29"/>
                <a:gd name="T1" fmla="*/ 17 h 17"/>
                <a:gd name="T2" fmla="*/ 15 w 29"/>
                <a:gd name="T3" fmla="*/ 0 h 17"/>
                <a:gd name="T4" fmla="*/ 29 w 29"/>
                <a:gd name="T5" fmla="*/ 17 h 17"/>
                <a:gd name="T6" fmla="*/ 0 w 2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0" y="8"/>
                    <a:pt x="6" y="0"/>
                    <a:pt x="15" y="0"/>
                  </a:cubicBezTo>
                  <a:cubicBezTo>
                    <a:pt x="23" y="0"/>
                    <a:pt x="29" y="8"/>
                    <a:pt x="29" y="17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331"/>
            <p:cNvSpPr>
              <a:spLocks noChangeArrowheads="1"/>
            </p:cNvSpPr>
            <p:nvPr/>
          </p:nvSpPr>
          <p:spPr bwMode="auto">
            <a:xfrm>
              <a:off x="9410700" y="1703388"/>
              <a:ext cx="123825" cy="30162"/>
            </a:xfrm>
            <a:prstGeom prst="rect">
              <a:avLst/>
            </a:pr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2"/>
            <p:cNvSpPr>
              <a:spLocks/>
            </p:cNvSpPr>
            <p:nvPr/>
          </p:nvSpPr>
          <p:spPr bwMode="auto">
            <a:xfrm>
              <a:off x="9459913" y="4763"/>
              <a:ext cx="25400" cy="266700"/>
            </a:xfrm>
            <a:custGeom>
              <a:avLst/>
              <a:gdLst>
                <a:gd name="T0" fmla="*/ 7 w 7"/>
                <a:gd name="T1" fmla="*/ 67 h 71"/>
                <a:gd name="T2" fmla="*/ 7 w 7"/>
                <a:gd name="T3" fmla="*/ 4 h 71"/>
                <a:gd name="T4" fmla="*/ 4 w 7"/>
                <a:gd name="T5" fmla="*/ 0 h 71"/>
                <a:gd name="T6" fmla="*/ 0 w 7"/>
                <a:gd name="T7" fmla="*/ 4 h 71"/>
                <a:gd name="T8" fmla="*/ 0 w 7"/>
                <a:gd name="T9" fmla="*/ 67 h 71"/>
                <a:gd name="T10" fmla="*/ 4 w 7"/>
                <a:gd name="T11" fmla="*/ 71 h 71"/>
                <a:gd name="T12" fmla="*/ 7 w 7"/>
                <a:gd name="T13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1">
                  <a:moveTo>
                    <a:pt x="7" y="67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6" y="71"/>
                    <a:pt x="7" y="69"/>
                    <a:pt x="7" y="67"/>
                  </a:cubicBezTo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3"/>
            <p:cNvSpPr>
              <a:spLocks/>
            </p:cNvSpPr>
            <p:nvPr/>
          </p:nvSpPr>
          <p:spPr bwMode="auto">
            <a:xfrm>
              <a:off x="9301163" y="230188"/>
              <a:ext cx="342900" cy="322262"/>
            </a:xfrm>
            <a:custGeom>
              <a:avLst/>
              <a:gdLst>
                <a:gd name="T0" fmla="*/ 8 w 91"/>
                <a:gd name="T1" fmla="*/ 83 h 86"/>
                <a:gd name="T2" fmla="*/ 46 w 91"/>
                <a:gd name="T3" fmla="*/ 13 h 86"/>
                <a:gd name="T4" fmla="*/ 83 w 91"/>
                <a:gd name="T5" fmla="*/ 83 h 86"/>
                <a:gd name="T6" fmla="*/ 88 w 91"/>
                <a:gd name="T7" fmla="*/ 85 h 86"/>
                <a:gd name="T8" fmla="*/ 90 w 91"/>
                <a:gd name="T9" fmla="*/ 79 h 86"/>
                <a:gd name="T10" fmla="*/ 49 w 91"/>
                <a:gd name="T11" fmla="*/ 2 h 86"/>
                <a:gd name="T12" fmla="*/ 46 w 91"/>
                <a:gd name="T13" fmla="*/ 0 h 86"/>
                <a:gd name="T14" fmla="*/ 42 w 91"/>
                <a:gd name="T15" fmla="*/ 2 h 86"/>
                <a:gd name="T16" fmla="*/ 1 w 91"/>
                <a:gd name="T17" fmla="*/ 79 h 86"/>
                <a:gd name="T18" fmla="*/ 3 w 91"/>
                <a:gd name="T19" fmla="*/ 85 h 86"/>
                <a:gd name="T20" fmla="*/ 8 w 91"/>
                <a:gd name="T21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6">
                  <a:moveTo>
                    <a:pt x="8" y="83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5"/>
                    <a:pt x="86" y="86"/>
                    <a:pt x="88" y="85"/>
                  </a:cubicBezTo>
                  <a:cubicBezTo>
                    <a:pt x="90" y="84"/>
                    <a:pt x="91" y="81"/>
                    <a:pt x="90" y="79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44" y="0"/>
                    <a:pt x="43" y="1"/>
                    <a:pt x="42" y="2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1"/>
                    <a:pt x="1" y="84"/>
                    <a:pt x="3" y="85"/>
                  </a:cubicBezTo>
                  <a:cubicBezTo>
                    <a:pt x="5" y="86"/>
                    <a:pt x="7" y="85"/>
                    <a:pt x="8" y="83"/>
                  </a:cubicBez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4"/>
            <p:cNvSpPr>
              <a:spLocks/>
            </p:cNvSpPr>
            <p:nvPr/>
          </p:nvSpPr>
          <p:spPr bwMode="auto">
            <a:xfrm>
              <a:off x="9215438" y="439738"/>
              <a:ext cx="519112" cy="225425"/>
            </a:xfrm>
            <a:custGeom>
              <a:avLst/>
              <a:gdLst>
                <a:gd name="T0" fmla="*/ 138 w 138"/>
                <a:gd name="T1" fmla="*/ 60 h 60"/>
                <a:gd name="T2" fmla="*/ 0 w 138"/>
                <a:gd name="T3" fmla="*/ 60 h 60"/>
                <a:gd name="T4" fmla="*/ 0 w 138"/>
                <a:gd name="T5" fmla="*/ 60 h 60"/>
                <a:gd name="T6" fmla="*/ 42 w 138"/>
                <a:gd name="T7" fmla="*/ 0 h 60"/>
                <a:gd name="T8" fmla="*/ 95 w 138"/>
                <a:gd name="T9" fmla="*/ 0 h 60"/>
                <a:gd name="T10" fmla="*/ 138 w 138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60">
                  <a:moveTo>
                    <a:pt x="138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43"/>
                    <a:pt x="18" y="0"/>
                    <a:pt x="4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19" y="0"/>
                    <a:pt x="138" y="43"/>
                    <a:pt x="138" y="60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5"/>
            <p:cNvSpPr>
              <a:spLocks/>
            </p:cNvSpPr>
            <p:nvPr/>
          </p:nvSpPr>
          <p:spPr bwMode="auto">
            <a:xfrm>
              <a:off x="9215438" y="1143000"/>
              <a:ext cx="519112" cy="217487"/>
            </a:xfrm>
            <a:custGeom>
              <a:avLst/>
              <a:gdLst>
                <a:gd name="T0" fmla="*/ 0 w 138"/>
                <a:gd name="T1" fmla="*/ 0 h 58"/>
                <a:gd name="T2" fmla="*/ 138 w 138"/>
                <a:gd name="T3" fmla="*/ 0 h 58"/>
                <a:gd name="T4" fmla="*/ 138 w 138"/>
                <a:gd name="T5" fmla="*/ 0 h 58"/>
                <a:gd name="T6" fmla="*/ 95 w 138"/>
                <a:gd name="T7" fmla="*/ 58 h 58"/>
                <a:gd name="T8" fmla="*/ 42 w 138"/>
                <a:gd name="T9" fmla="*/ 58 h 58"/>
                <a:gd name="T10" fmla="*/ 0 w 138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58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16"/>
                    <a:pt x="119" y="58"/>
                    <a:pt x="95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18" y="58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70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344"/>
            <p:cNvSpPr>
              <a:spLocks noChangeArrowheads="1"/>
            </p:cNvSpPr>
            <p:nvPr/>
          </p:nvSpPr>
          <p:spPr bwMode="auto">
            <a:xfrm>
              <a:off x="9440863" y="214313"/>
              <a:ext cx="63500" cy="60325"/>
            </a:xfrm>
            <a:prstGeom prst="ellipse">
              <a:avLst/>
            </a:pr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5"/>
            <p:cNvSpPr>
              <a:spLocks/>
            </p:cNvSpPr>
            <p:nvPr/>
          </p:nvSpPr>
          <p:spPr bwMode="auto">
            <a:xfrm>
              <a:off x="9455150" y="1447800"/>
              <a:ext cx="101600" cy="101600"/>
            </a:xfrm>
            <a:custGeom>
              <a:avLst/>
              <a:gdLst>
                <a:gd name="T0" fmla="*/ 21 w 27"/>
                <a:gd name="T1" fmla="*/ 21 h 27"/>
                <a:gd name="T2" fmla="*/ 18 w 27"/>
                <a:gd name="T3" fmla="*/ 18 h 27"/>
                <a:gd name="T4" fmla="*/ 15 w 27"/>
                <a:gd name="T5" fmla="*/ 19 h 27"/>
                <a:gd name="T6" fmla="*/ 13 w 27"/>
                <a:gd name="T7" fmla="*/ 18 h 27"/>
                <a:gd name="T8" fmla="*/ 13 w 27"/>
                <a:gd name="T9" fmla="*/ 18 h 27"/>
                <a:gd name="T10" fmla="*/ 13 w 27"/>
                <a:gd name="T11" fmla="*/ 18 h 27"/>
                <a:gd name="T12" fmla="*/ 13 w 27"/>
                <a:gd name="T13" fmla="*/ 18 h 27"/>
                <a:gd name="T14" fmla="*/ 13 w 27"/>
                <a:gd name="T15" fmla="*/ 18 h 27"/>
                <a:gd name="T16" fmla="*/ 13 w 27"/>
                <a:gd name="T17" fmla="*/ 18 h 27"/>
                <a:gd name="T18" fmla="*/ 13 w 27"/>
                <a:gd name="T19" fmla="*/ 18 h 27"/>
                <a:gd name="T20" fmla="*/ 11 w 27"/>
                <a:gd name="T21" fmla="*/ 14 h 27"/>
                <a:gd name="T22" fmla="*/ 9 w 27"/>
                <a:gd name="T23" fmla="*/ 7 h 27"/>
                <a:gd name="T24" fmla="*/ 8 w 27"/>
                <a:gd name="T25" fmla="*/ 4 h 27"/>
                <a:gd name="T26" fmla="*/ 8 w 27"/>
                <a:gd name="T27" fmla="*/ 3 h 27"/>
                <a:gd name="T28" fmla="*/ 4 w 27"/>
                <a:gd name="T29" fmla="*/ 4 h 27"/>
                <a:gd name="T30" fmla="*/ 3 w 27"/>
                <a:gd name="T31" fmla="*/ 8 h 27"/>
                <a:gd name="T32" fmla="*/ 3 w 27"/>
                <a:gd name="T33" fmla="*/ 8 h 27"/>
                <a:gd name="T34" fmla="*/ 11 w 27"/>
                <a:gd name="T35" fmla="*/ 10 h 27"/>
                <a:gd name="T36" fmla="*/ 16 w 27"/>
                <a:gd name="T37" fmla="*/ 12 h 27"/>
                <a:gd name="T38" fmla="*/ 17 w 27"/>
                <a:gd name="T39" fmla="*/ 13 h 27"/>
                <a:gd name="T40" fmla="*/ 18 w 27"/>
                <a:gd name="T41" fmla="*/ 13 h 27"/>
                <a:gd name="T42" fmla="*/ 18 w 27"/>
                <a:gd name="T43" fmla="*/ 13 h 27"/>
                <a:gd name="T44" fmla="*/ 18 w 27"/>
                <a:gd name="T45" fmla="*/ 13 h 27"/>
                <a:gd name="T46" fmla="*/ 18 w 27"/>
                <a:gd name="T47" fmla="*/ 13 h 27"/>
                <a:gd name="T48" fmla="*/ 18 w 27"/>
                <a:gd name="T49" fmla="*/ 13 h 27"/>
                <a:gd name="T50" fmla="*/ 18 w 27"/>
                <a:gd name="T51" fmla="*/ 13 h 27"/>
                <a:gd name="T52" fmla="*/ 18 w 27"/>
                <a:gd name="T53" fmla="*/ 13 h 27"/>
                <a:gd name="T54" fmla="*/ 18 w 27"/>
                <a:gd name="T55" fmla="*/ 13 h 27"/>
                <a:gd name="T56" fmla="*/ 19 w 27"/>
                <a:gd name="T57" fmla="*/ 16 h 27"/>
                <a:gd name="T58" fmla="*/ 18 w 27"/>
                <a:gd name="T59" fmla="*/ 18 h 27"/>
                <a:gd name="T60" fmla="*/ 21 w 27"/>
                <a:gd name="T61" fmla="*/ 21 h 27"/>
                <a:gd name="T62" fmla="*/ 23 w 27"/>
                <a:gd name="T63" fmla="*/ 24 h 27"/>
                <a:gd name="T64" fmla="*/ 27 w 27"/>
                <a:gd name="T65" fmla="*/ 16 h 27"/>
                <a:gd name="T66" fmla="*/ 23 w 27"/>
                <a:gd name="T67" fmla="*/ 8 h 27"/>
                <a:gd name="T68" fmla="*/ 21 w 27"/>
                <a:gd name="T69" fmla="*/ 6 h 27"/>
                <a:gd name="T70" fmla="*/ 16 w 27"/>
                <a:gd name="T71" fmla="*/ 4 h 27"/>
                <a:gd name="T72" fmla="*/ 5 w 27"/>
                <a:gd name="T73" fmla="*/ 0 h 27"/>
                <a:gd name="T74" fmla="*/ 1 w 27"/>
                <a:gd name="T75" fmla="*/ 1 h 27"/>
                <a:gd name="T76" fmla="*/ 0 w 27"/>
                <a:gd name="T77" fmla="*/ 5 h 27"/>
                <a:gd name="T78" fmla="*/ 2 w 27"/>
                <a:gd name="T79" fmla="*/ 13 h 27"/>
                <a:gd name="T80" fmla="*/ 4 w 27"/>
                <a:gd name="T81" fmla="*/ 19 h 27"/>
                <a:gd name="T82" fmla="*/ 6 w 27"/>
                <a:gd name="T83" fmla="*/ 21 h 27"/>
                <a:gd name="T84" fmla="*/ 7 w 27"/>
                <a:gd name="T85" fmla="*/ 24 h 27"/>
                <a:gd name="T86" fmla="*/ 15 w 27"/>
                <a:gd name="T87" fmla="*/ 27 h 27"/>
                <a:gd name="T88" fmla="*/ 23 w 27"/>
                <a:gd name="T89" fmla="*/ 24 h 27"/>
                <a:gd name="T90" fmla="*/ 21 w 27"/>
                <a:gd name="T9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7">
                  <a:moveTo>
                    <a:pt x="21" y="21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4" y="19"/>
                    <a:pt x="14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7"/>
                    <a:pt x="12" y="16"/>
                    <a:pt x="11" y="14"/>
                  </a:cubicBezTo>
                  <a:cubicBezTo>
                    <a:pt x="10" y="12"/>
                    <a:pt x="9" y="9"/>
                    <a:pt x="9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8" y="9"/>
                    <a:pt x="11" y="10"/>
                  </a:cubicBezTo>
                  <a:cubicBezTo>
                    <a:pt x="13" y="11"/>
                    <a:pt x="15" y="11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5"/>
                    <a:pt x="19" y="16"/>
                  </a:cubicBezTo>
                  <a:cubicBezTo>
                    <a:pt x="19" y="17"/>
                    <a:pt x="19" y="17"/>
                    <a:pt x="18" y="18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6" y="21"/>
                    <a:pt x="27" y="19"/>
                    <a:pt x="27" y="16"/>
                  </a:cubicBezTo>
                  <a:cubicBezTo>
                    <a:pt x="27" y="13"/>
                    <a:pt x="26" y="10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0" y="5"/>
                    <a:pt x="18" y="4"/>
                    <a:pt x="16" y="4"/>
                  </a:cubicBezTo>
                  <a:cubicBezTo>
                    <a:pt x="11" y="2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1" y="9"/>
                    <a:pt x="2" y="13"/>
                  </a:cubicBezTo>
                  <a:cubicBezTo>
                    <a:pt x="3" y="15"/>
                    <a:pt x="3" y="17"/>
                    <a:pt x="4" y="19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6" y="22"/>
                    <a:pt x="7" y="23"/>
                    <a:pt x="7" y="24"/>
                  </a:cubicBezTo>
                  <a:cubicBezTo>
                    <a:pt x="10" y="26"/>
                    <a:pt x="12" y="27"/>
                    <a:pt x="15" y="27"/>
                  </a:cubicBezTo>
                  <a:cubicBezTo>
                    <a:pt x="18" y="27"/>
                    <a:pt x="21" y="26"/>
                    <a:pt x="23" y="24"/>
                  </a:cubicBezTo>
                  <a:lnTo>
                    <a:pt x="21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6"/>
            <p:cNvSpPr>
              <a:spLocks/>
            </p:cNvSpPr>
            <p:nvPr/>
          </p:nvSpPr>
          <p:spPr bwMode="auto">
            <a:xfrm>
              <a:off x="9388475" y="1379538"/>
              <a:ext cx="101600" cy="104775"/>
            </a:xfrm>
            <a:custGeom>
              <a:avLst/>
              <a:gdLst>
                <a:gd name="T0" fmla="*/ 6 w 27"/>
                <a:gd name="T1" fmla="*/ 7 h 28"/>
                <a:gd name="T2" fmla="*/ 9 w 27"/>
                <a:gd name="T3" fmla="*/ 9 h 28"/>
                <a:gd name="T4" fmla="*/ 12 w 27"/>
                <a:gd name="T5" fmla="*/ 8 h 28"/>
                <a:gd name="T6" fmla="*/ 14 w 27"/>
                <a:gd name="T7" fmla="*/ 9 h 28"/>
                <a:gd name="T8" fmla="*/ 14 w 27"/>
                <a:gd name="T9" fmla="*/ 9 h 28"/>
                <a:gd name="T10" fmla="*/ 14 w 27"/>
                <a:gd name="T11" fmla="*/ 9 h 28"/>
                <a:gd name="T12" fmla="*/ 14 w 27"/>
                <a:gd name="T13" fmla="*/ 9 h 28"/>
                <a:gd name="T14" fmla="*/ 14 w 27"/>
                <a:gd name="T15" fmla="*/ 9 h 28"/>
                <a:gd name="T16" fmla="*/ 14 w 27"/>
                <a:gd name="T17" fmla="*/ 9 h 28"/>
                <a:gd name="T18" fmla="*/ 15 w 27"/>
                <a:gd name="T19" fmla="*/ 10 h 28"/>
                <a:gd name="T20" fmla="*/ 18 w 27"/>
                <a:gd name="T21" fmla="*/ 19 h 28"/>
                <a:gd name="T22" fmla="*/ 19 w 27"/>
                <a:gd name="T23" fmla="*/ 23 h 28"/>
                <a:gd name="T24" fmla="*/ 19 w 27"/>
                <a:gd name="T25" fmla="*/ 24 h 28"/>
                <a:gd name="T26" fmla="*/ 19 w 27"/>
                <a:gd name="T27" fmla="*/ 24 h 28"/>
                <a:gd name="T28" fmla="*/ 23 w 27"/>
                <a:gd name="T29" fmla="*/ 23 h 28"/>
                <a:gd name="T30" fmla="*/ 24 w 27"/>
                <a:gd name="T31" fmla="*/ 20 h 28"/>
                <a:gd name="T32" fmla="*/ 24 w 27"/>
                <a:gd name="T33" fmla="*/ 19 h 28"/>
                <a:gd name="T34" fmla="*/ 16 w 27"/>
                <a:gd name="T35" fmla="*/ 17 h 28"/>
                <a:gd name="T36" fmla="*/ 11 w 27"/>
                <a:gd name="T37" fmla="*/ 15 h 28"/>
                <a:gd name="T38" fmla="*/ 10 w 27"/>
                <a:gd name="T39" fmla="*/ 15 h 28"/>
                <a:gd name="T40" fmla="*/ 9 w 27"/>
                <a:gd name="T41" fmla="*/ 14 h 28"/>
                <a:gd name="T42" fmla="*/ 9 w 27"/>
                <a:gd name="T43" fmla="*/ 14 h 28"/>
                <a:gd name="T44" fmla="*/ 9 w 27"/>
                <a:gd name="T45" fmla="*/ 14 h 28"/>
                <a:gd name="T46" fmla="*/ 9 w 27"/>
                <a:gd name="T47" fmla="*/ 14 h 28"/>
                <a:gd name="T48" fmla="*/ 9 w 27"/>
                <a:gd name="T49" fmla="*/ 14 h 28"/>
                <a:gd name="T50" fmla="*/ 9 w 27"/>
                <a:gd name="T51" fmla="*/ 14 h 28"/>
                <a:gd name="T52" fmla="*/ 9 w 27"/>
                <a:gd name="T53" fmla="*/ 14 h 28"/>
                <a:gd name="T54" fmla="*/ 9 w 27"/>
                <a:gd name="T55" fmla="*/ 14 h 28"/>
                <a:gd name="T56" fmla="*/ 8 w 27"/>
                <a:gd name="T57" fmla="*/ 12 h 28"/>
                <a:gd name="T58" fmla="*/ 9 w 27"/>
                <a:gd name="T59" fmla="*/ 9 h 28"/>
                <a:gd name="T60" fmla="*/ 6 w 27"/>
                <a:gd name="T61" fmla="*/ 7 h 28"/>
                <a:gd name="T62" fmla="*/ 4 w 27"/>
                <a:gd name="T63" fmla="*/ 4 h 28"/>
                <a:gd name="T64" fmla="*/ 0 w 27"/>
                <a:gd name="T65" fmla="*/ 12 h 28"/>
                <a:gd name="T66" fmla="*/ 4 w 27"/>
                <a:gd name="T67" fmla="*/ 20 h 28"/>
                <a:gd name="T68" fmla="*/ 6 w 27"/>
                <a:gd name="T69" fmla="*/ 22 h 28"/>
                <a:gd name="T70" fmla="*/ 11 w 27"/>
                <a:gd name="T71" fmla="*/ 24 h 28"/>
                <a:gd name="T72" fmla="*/ 22 w 27"/>
                <a:gd name="T73" fmla="*/ 27 h 28"/>
                <a:gd name="T74" fmla="*/ 26 w 27"/>
                <a:gd name="T75" fmla="*/ 26 h 28"/>
                <a:gd name="T76" fmla="*/ 27 w 27"/>
                <a:gd name="T77" fmla="*/ 23 h 28"/>
                <a:gd name="T78" fmla="*/ 25 w 27"/>
                <a:gd name="T79" fmla="*/ 15 h 28"/>
                <a:gd name="T80" fmla="*/ 23 w 27"/>
                <a:gd name="T81" fmla="*/ 9 h 28"/>
                <a:gd name="T82" fmla="*/ 21 w 27"/>
                <a:gd name="T83" fmla="*/ 6 h 28"/>
                <a:gd name="T84" fmla="*/ 20 w 27"/>
                <a:gd name="T85" fmla="*/ 4 h 28"/>
                <a:gd name="T86" fmla="*/ 12 w 27"/>
                <a:gd name="T87" fmla="*/ 0 h 28"/>
                <a:gd name="T88" fmla="*/ 4 w 27"/>
                <a:gd name="T89" fmla="*/ 4 h 28"/>
                <a:gd name="T90" fmla="*/ 6 w 27"/>
                <a:gd name="T9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8">
                  <a:moveTo>
                    <a:pt x="6" y="7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8"/>
                    <a:pt x="12" y="8"/>
                  </a:cubicBezTo>
                  <a:cubicBezTo>
                    <a:pt x="13" y="8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6" y="12"/>
                    <a:pt x="17" y="16"/>
                    <a:pt x="18" y="19"/>
                  </a:cubicBezTo>
                  <a:cubicBezTo>
                    <a:pt x="18" y="20"/>
                    <a:pt x="19" y="22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2" y="19"/>
                    <a:pt x="19" y="18"/>
                    <a:pt x="16" y="17"/>
                  </a:cubicBezTo>
                  <a:cubicBezTo>
                    <a:pt x="14" y="17"/>
                    <a:pt x="12" y="16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4" y="21"/>
                    <a:pt x="5" y="21"/>
                    <a:pt x="6" y="22"/>
                  </a:cubicBezTo>
                  <a:cubicBezTo>
                    <a:pt x="7" y="23"/>
                    <a:pt x="9" y="23"/>
                    <a:pt x="11" y="24"/>
                  </a:cubicBezTo>
                  <a:cubicBezTo>
                    <a:pt x="16" y="26"/>
                    <a:pt x="22" y="27"/>
                    <a:pt x="22" y="27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7" y="24"/>
                    <a:pt x="27" y="23"/>
                  </a:cubicBezTo>
                  <a:cubicBezTo>
                    <a:pt x="27" y="22"/>
                    <a:pt x="26" y="19"/>
                    <a:pt x="25" y="15"/>
                  </a:cubicBezTo>
                  <a:cubicBezTo>
                    <a:pt x="24" y="13"/>
                    <a:pt x="24" y="11"/>
                    <a:pt x="23" y="9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17" y="2"/>
                    <a:pt x="15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7"/>
            <p:cNvSpPr>
              <a:spLocks/>
            </p:cNvSpPr>
            <p:nvPr/>
          </p:nvSpPr>
          <p:spPr bwMode="auto">
            <a:xfrm>
              <a:off x="9388475" y="1447800"/>
              <a:ext cx="101600" cy="101600"/>
            </a:xfrm>
            <a:custGeom>
              <a:avLst/>
              <a:gdLst>
                <a:gd name="T0" fmla="*/ 6 w 27"/>
                <a:gd name="T1" fmla="*/ 21 h 27"/>
                <a:gd name="T2" fmla="*/ 9 w 27"/>
                <a:gd name="T3" fmla="*/ 18 h 27"/>
                <a:gd name="T4" fmla="*/ 8 w 27"/>
                <a:gd name="T5" fmla="*/ 16 h 27"/>
                <a:gd name="T6" fmla="*/ 9 w 27"/>
                <a:gd name="T7" fmla="*/ 13 h 27"/>
                <a:gd name="T8" fmla="*/ 9 w 27"/>
                <a:gd name="T9" fmla="*/ 13 h 27"/>
                <a:gd name="T10" fmla="*/ 9 w 27"/>
                <a:gd name="T11" fmla="*/ 13 h 27"/>
                <a:gd name="T12" fmla="*/ 9 w 27"/>
                <a:gd name="T13" fmla="*/ 13 h 27"/>
                <a:gd name="T14" fmla="*/ 9 w 27"/>
                <a:gd name="T15" fmla="*/ 13 h 27"/>
                <a:gd name="T16" fmla="*/ 9 w 27"/>
                <a:gd name="T17" fmla="*/ 13 h 27"/>
                <a:gd name="T18" fmla="*/ 10 w 27"/>
                <a:gd name="T19" fmla="*/ 13 h 27"/>
                <a:gd name="T20" fmla="*/ 19 w 27"/>
                <a:gd name="T21" fmla="*/ 9 h 27"/>
                <a:gd name="T22" fmla="*/ 23 w 27"/>
                <a:gd name="T23" fmla="*/ 8 h 27"/>
                <a:gd name="T24" fmla="*/ 24 w 27"/>
                <a:gd name="T25" fmla="*/ 8 h 27"/>
                <a:gd name="T26" fmla="*/ 24 w 27"/>
                <a:gd name="T27" fmla="*/ 8 h 27"/>
                <a:gd name="T28" fmla="*/ 23 w 27"/>
                <a:gd name="T29" fmla="*/ 4 h 27"/>
                <a:gd name="T30" fmla="*/ 19 w 27"/>
                <a:gd name="T31" fmla="*/ 3 h 27"/>
                <a:gd name="T32" fmla="*/ 19 w 27"/>
                <a:gd name="T33" fmla="*/ 4 h 27"/>
                <a:gd name="T34" fmla="*/ 17 w 27"/>
                <a:gd name="T35" fmla="*/ 12 h 27"/>
                <a:gd name="T36" fmla="*/ 15 w 27"/>
                <a:gd name="T37" fmla="*/ 16 h 27"/>
                <a:gd name="T38" fmla="*/ 14 w 27"/>
                <a:gd name="T39" fmla="*/ 18 h 27"/>
                <a:gd name="T40" fmla="*/ 14 w 27"/>
                <a:gd name="T41" fmla="*/ 18 h 27"/>
                <a:gd name="T42" fmla="*/ 14 w 27"/>
                <a:gd name="T43" fmla="*/ 18 h 27"/>
                <a:gd name="T44" fmla="*/ 14 w 27"/>
                <a:gd name="T45" fmla="*/ 18 h 27"/>
                <a:gd name="T46" fmla="*/ 14 w 27"/>
                <a:gd name="T47" fmla="*/ 18 h 27"/>
                <a:gd name="T48" fmla="*/ 14 w 27"/>
                <a:gd name="T49" fmla="*/ 18 h 27"/>
                <a:gd name="T50" fmla="*/ 14 w 27"/>
                <a:gd name="T51" fmla="*/ 18 h 27"/>
                <a:gd name="T52" fmla="*/ 14 w 27"/>
                <a:gd name="T53" fmla="*/ 18 h 27"/>
                <a:gd name="T54" fmla="*/ 14 w 27"/>
                <a:gd name="T55" fmla="*/ 18 h 27"/>
                <a:gd name="T56" fmla="*/ 12 w 27"/>
                <a:gd name="T57" fmla="*/ 19 h 27"/>
                <a:gd name="T58" fmla="*/ 9 w 27"/>
                <a:gd name="T59" fmla="*/ 18 h 27"/>
                <a:gd name="T60" fmla="*/ 6 w 27"/>
                <a:gd name="T61" fmla="*/ 21 h 27"/>
                <a:gd name="T62" fmla="*/ 4 w 27"/>
                <a:gd name="T63" fmla="*/ 24 h 27"/>
                <a:gd name="T64" fmla="*/ 12 w 27"/>
                <a:gd name="T65" fmla="*/ 27 h 27"/>
                <a:gd name="T66" fmla="*/ 20 w 27"/>
                <a:gd name="T67" fmla="*/ 24 h 27"/>
                <a:gd name="T68" fmla="*/ 21 w 27"/>
                <a:gd name="T69" fmla="*/ 21 h 27"/>
                <a:gd name="T70" fmla="*/ 24 w 27"/>
                <a:gd name="T71" fmla="*/ 16 h 27"/>
                <a:gd name="T72" fmla="*/ 27 w 27"/>
                <a:gd name="T73" fmla="*/ 5 h 27"/>
                <a:gd name="T74" fmla="*/ 26 w 27"/>
                <a:gd name="T75" fmla="*/ 1 h 27"/>
                <a:gd name="T76" fmla="*/ 22 w 27"/>
                <a:gd name="T77" fmla="*/ 0 h 27"/>
                <a:gd name="T78" fmla="*/ 15 w 27"/>
                <a:gd name="T79" fmla="*/ 2 h 27"/>
                <a:gd name="T80" fmla="*/ 9 w 27"/>
                <a:gd name="T81" fmla="*/ 5 h 27"/>
                <a:gd name="T82" fmla="*/ 6 w 27"/>
                <a:gd name="T83" fmla="*/ 6 h 27"/>
                <a:gd name="T84" fmla="*/ 4 w 27"/>
                <a:gd name="T85" fmla="*/ 8 h 27"/>
                <a:gd name="T86" fmla="*/ 0 w 27"/>
                <a:gd name="T87" fmla="*/ 16 h 27"/>
                <a:gd name="T88" fmla="*/ 4 w 27"/>
                <a:gd name="T89" fmla="*/ 24 h 27"/>
                <a:gd name="T90" fmla="*/ 6 w 27"/>
                <a:gd name="T9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7">
                  <a:moveTo>
                    <a:pt x="6" y="21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5"/>
                    <a:pt x="8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2" y="12"/>
                    <a:pt x="16" y="10"/>
                    <a:pt x="19" y="9"/>
                  </a:cubicBezTo>
                  <a:cubicBezTo>
                    <a:pt x="20" y="9"/>
                    <a:pt x="22" y="9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18" y="8"/>
                    <a:pt x="17" y="12"/>
                  </a:cubicBezTo>
                  <a:cubicBezTo>
                    <a:pt x="16" y="13"/>
                    <a:pt x="16" y="15"/>
                    <a:pt x="15" y="16"/>
                  </a:cubicBezTo>
                  <a:cubicBezTo>
                    <a:pt x="15" y="17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1" y="19"/>
                    <a:pt x="10" y="19"/>
                    <a:pt x="9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6"/>
                    <a:pt x="9" y="27"/>
                    <a:pt x="12" y="27"/>
                  </a:cubicBezTo>
                  <a:cubicBezTo>
                    <a:pt x="15" y="27"/>
                    <a:pt x="17" y="26"/>
                    <a:pt x="20" y="24"/>
                  </a:cubicBezTo>
                  <a:cubicBezTo>
                    <a:pt x="20" y="23"/>
                    <a:pt x="21" y="22"/>
                    <a:pt x="21" y="21"/>
                  </a:cubicBezTo>
                  <a:cubicBezTo>
                    <a:pt x="22" y="20"/>
                    <a:pt x="23" y="18"/>
                    <a:pt x="24" y="16"/>
                  </a:cubicBezTo>
                  <a:cubicBezTo>
                    <a:pt x="26" y="11"/>
                    <a:pt x="27" y="5"/>
                    <a:pt x="27" y="5"/>
                  </a:cubicBezTo>
                  <a:cubicBezTo>
                    <a:pt x="27" y="4"/>
                    <a:pt x="27" y="2"/>
                    <a:pt x="26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19" y="1"/>
                    <a:pt x="15" y="2"/>
                  </a:cubicBezTo>
                  <a:cubicBezTo>
                    <a:pt x="13" y="3"/>
                    <a:pt x="11" y="4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19"/>
                    <a:pt x="1" y="21"/>
                    <a:pt x="4" y="24"/>
                  </a:cubicBezTo>
                  <a:lnTo>
                    <a:pt x="6" y="21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48"/>
            <p:cNvSpPr>
              <a:spLocks/>
            </p:cNvSpPr>
            <p:nvPr/>
          </p:nvSpPr>
          <p:spPr bwMode="auto">
            <a:xfrm>
              <a:off x="9455150" y="1379538"/>
              <a:ext cx="101600" cy="104775"/>
            </a:xfrm>
            <a:custGeom>
              <a:avLst/>
              <a:gdLst>
                <a:gd name="T0" fmla="*/ 21 w 27"/>
                <a:gd name="T1" fmla="*/ 7 h 28"/>
                <a:gd name="T2" fmla="*/ 18 w 27"/>
                <a:gd name="T3" fmla="*/ 9 h 28"/>
                <a:gd name="T4" fmla="*/ 19 w 27"/>
                <a:gd name="T5" fmla="*/ 12 h 28"/>
                <a:gd name="T6" fmla="*/ 18 w 27"/>
                <a:gd name="T7" fmla="*/ 14 h 28"/>
                <a:gd name="T8" fmla="*/ 18 w 27"/>
                <a:gd name="T9" fmla="*/ 14 h 28"/>
                <a:gd name="T10" fmla="*/ 18 w 27"/>
                <a:gd name="T11" fmla="*/ 14 h 28"/>
                <a:gd name="T12" fmla="*/ 18 w 27"/>
                <a:gd name="T13" fmla="*/ 14 h 28"/>
                <a:gd name="T14" fmla="*/ 18 w 27"/>
                <a:gd name="T15" fmla="*/ 14 h 28"/>
                <a:gd name="T16" fmla="*/ 18 w 27"/>
                <a:gd name="T17" fmla="*/ 14 h 28"/>
                <a:gd name="T18" fmla="*/ 17 w 27"/>
                <a:gd name="T19" fmla="*/ 15 h 28"/>
                <a:gd name="T20" fmla="*/ 8 w 27"/>
                <a:gd name="T21" fmla="*/ 18 h 28"/>
                <a:gd name="T22" fmla="*/ 4 w 27"/>
                <a:gd name="T23" fmla="*/ 19 h 28"/>
                <a:gd name="T24" fmla="*/ 3 w 27"/>
                <a:gd name="T25" fmla="*/ 20 h 28"/>
                <a:gd name="T26" fmla="*/ 3 w 27"/>
                <a:gd name="T27" fmla="*/ 20 h 28"/>
                <a:gd name="T28" fmla="*/ 4 w 27"/>
                <a:gd name="T29" fmla="*/ 23 h 28"/>
                <a:gd name="T30" fmla="*/ 8 w 27"/>
                <a:gd name="T31" fmla="*/ 24 h 28"/>
                <a:gd name="T32" fmla="*/ 8 w 27"/>
                <a:gd name="T33" fmla="*/ 24 h 28"/>
                <a:gd name="T34" fmla="*/ 10 w 27"/>
                <a:gd name="T35" fmla="*/ 16 h 28"/>
                <a:gd name="T36" fmla="*/ 12 w 27"/>
                <a:gd name="T37" fmla="*/ 11 h 28"/>
                <a:gd name="T38" fmla="*/ 13 w 27"/>
                <a:gd name="T39" fmla="*/ 10 h 28"/>
                <a:gd name="T40" fmla="*/ 13 w 27"/>
                <a:gd name="T41" fmla="*/ 10 h 28"/>
                <a:gd name="T42" fmla="*/ 13 w 27"/>
                <a:gd name="T43" fmla="*/ 9 h 28"/>
                <a:gd name="T44" fmla="*/ 13 w 27"/>
                <a:gd name="T45" fmla="*/ 9 h 28"/>
                <a:gd name="T46" fmla="*/ 13 w 27"/>
                <a:gd name="T47" fmla="*/ 9 h 28"/>
                <a:gd name="T48" fmla="*/ 13 w 27"/>
                <a:gd name="T49" fmla="*/ 9 h 28"/>
                <a:gd name="T50" fmla="*/ 13 w 27"/>
                <a:gd name="T51" fmla="*/ 9 h 28"/>
                <a:gd name="T52" fmla="*/ 13 w 27"/>
                <a:gd name="T53" fmla="*/ 9 h 28"/>
                <a:gd name="T54" fmla="*/ 13 w 27"/>
                <a:gd name="T55" fmla="*/ 9 h 28"/>
                <a:gd name="T56" fmla="*/ 15 w 27"/>
                <a:gd name="T57" fmla="*/ 8 h 28"/>
                <a:gd name="T58" fmla="*/ 18 w 27"/>
                <a:gd name="T59" fmla="*/ 9 h 28"/>
                <a:gd name="T60" fmla="*/ 21 w 27"/>
                <a:gd name="T61" fmla="*/ 7 h 28"/>
                <a:gd name="T62" fmla="*/ 23 w 27"/>
                <a:gd name="T63" fmla="*/ 4 h 28"/>
                <a:gd name="T64" fmla="*/ 15 w 27"/>
                <a:gd name="T65" fmla="*/ 0 h 28"/>
                <a:gd name="T66" fmla="*/ 7 w 27"/>
                <a:gd name="T67" fmla="*/ 4 h 28"/>
                <a:gd name="T68" fmla="*/ 6 w 27"/>
                <a:gd name="T69" fmla="*/ 6 h 28"/>
                <a:gd name="T70" fmla="*/ 3 w 27"/>
                <a:gd name="T71" fmla="*/ 11 h 28"/>
                <a:gd name="T72" fmla="*/ 0 w 27"/>
                <a:gd name="T73" fmla="*/ 23 h 28"/>
                <a:gd name="T74" fmla="*/ 1 w 27"/>
                <a:gd name="T75" fmla="*/ 26 h 28"/>
                <a:gd name="T76" fmla="*/ 5 w 27"/>
                <a:gd name="T77" fmla="*/ 27 h 28"/>
                <a:gd name="T78" fmla="*/ 12 w 27"/>
                <a:gd name="T79" fmla="*/ 25 h 28"/>
                <a:gd name="T80" fmla="*/ 18 w 27"/>
                <a:gd name="T81" fmla="*/ 23 h 28"/>
                <a:gd name="T82" fmla="*/ 21 w 27"/>
                <a:gd name="T83" fmla="*/ 22 h 28"/>
                <a:gd name="T84" fmla="*/ 23 w 27"/>
                <a:gd name="T85" fmla="*/ 20 h 28"/>
                <a:gd name="T86" fmla="*/ 27 w 27"/>
                <a:gd name="T87" fmla="*/ 12 h 28"/>
                <a:gd name="T88" fmla="*/ 23 w 27"/>
                <a:gd name="T89" fmla="*/ 4 h 28"/>
                <a:gd name="T90" fmla="*/ 21 w 27"/>
                <a:gd name="T9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8">
                  <a:moveTo>
                    <a:pt x="21" y="7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3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5" y="16"/>
                    <a:pt x="11" y="17"/>
                    <a:pt x="8" y="18"/>
                  </a:cubicBezTo>
                  <a:cubicBezTo>
                    <a:pt x="7" y="19"/>
                    <a:pt x="5" y="19"/>
                    <a:pt x="4" y="19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9" y="19"/>
                    <a:pt x="10" y="16"/>
                  </a:cubicBezTo>
                  <a:cubicBezTo>
                    <a:pt x="11" y="14"/>
                    <a:pt x="11" y="13"/>
                    <a:pt x="12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6" y="8"/>
                    <a:pt x="17" y="9"/>
                    <a:pt x="18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2"/>
                    <a:pt x="18" y="0"/>
                    <a:pt x="15" y="0"/>
                  </a:cubicBezTo>
                  <a:cubicBezTo>
                    <a:pt x="12" y="0"/>
                    <a:pt x="10" y="2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5" y="8"/>
                    <a:pt x="4" y="9"/>
                    <a:pt x="3" y="11"/>
                  </a:cubicBezTo>
                  <a:cubicBezTo>
                    <a:pt x="1" y="16"/>
                    <a:pt x="0" y="22"/>
                    <a:pt x="0" y="23"/>
                  </a:cubicBezTo>
                  <a:cubicBezTo>
                    <a:pt x="0" y="24"/>
                    <a:pt x="0" y="25"/>
                    <a:pt x="1" y="26"/>
                  </a:cubicBezTo>
                  <a:cubicBezTo>
                    <a:pt x="2" y="27"/>
                    <a:pt x="3" y="28"/>
                    <a:pt x="5" y="27"/>
                  </a:cubicBezTo>
                  <a:cubicBezTo>
                    <a:pt x="5" y="27"/>
                    <a:pt x="8" y="26"/>
                    <a:pt x="12" y="25"/>
                  </a:cubicBezTo>
                  <a:cubicBezTo>
                    <a:pt x="14" y="25"/>
                    <a:pt x="16" y="24"/>
                    <a:pt x="18" y="23"/>
                  </a:cubicBezTo>
                  <a:cubicBezTo>
                    <a:pt x="19" y="23"/>
                    <a:pt x="20" y="22"/>
                    <a:pt x="21" y="22"/>
                  </a:cubicBezTo>
                  <a:cubicBezTo>
                    <a:pt x="22" y="21"/>
                    <a:pt x="23" y="21"/>
                    <a:pt x="23" y="20"/>
                  </a:cubicBezTo>
                  <a:cubicBezTo>
                    <a:pt x="26" y="18"/>
                    <a:pt x="27" y="15"/>
                    <a:pt x="27" y="12"/>
                  </a:cubicBezTo>
                  <a:cubicBezTo>
                    <a:pt x="27" y="9"/>
                    <a:pt x="26" y="6"/>
                    <a:pt x="23" y="4"/>
                  </a:cubicBezTo>
                  <a:lnTo>
                    <a:pt x="21" y="7"/>
                  </a:lnTo>
                  <a:close/>
                </a:path>
              </a:pathLst>
            </a:custGeom>
            <a:solidFill>
              <a:srgbClr val="CB1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5" name="AutoShape 350"/>
          <p:cNvSpPr>
            <a:spLocks noChangeAspect="1" noChangeArrowheads="1" noTextEdit="1"/>
          </p:cNvSpPr>
          <p:nvPr/>
        </p:nvSpPr>
        <p:spPr bwMode="auto">
          <a:xfrm>
            <a:off x="814138" y="2270016"/>
            <a:ext cx="5973763" cy="2620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2094373" y="1621113"/>
            <a:ext cx="3984400" cy="1046980"/>
            <a:chOff x="1273400" y="1436311"/>
            <a:chExt cx="4494810" cy="1181100"/>
          </a:xfrm>
        </p:grpSpPr>
        <p:grpSp>
          <p:nvGrpSpPr>
            <p:cNvPr id="5" name="组合 4"/>
            <p:cNvGrpSpPr/>
            <p:nvPr/>
          </p:nvGrpSpPr>
          <p:grpSpPr>
            <a:xfrm>
              <a:off x="1273400" y="1436311"/>
              <a:ext cx="2151007" cy="1181100"/>
              <a:chOff x="1381684" y="1617568"/>
              <a:chExt cx="2151007" cy="1181100"/>
            </a:xfrm>
          </p:grpSpPr>
          <p:grpSp>
            <p:nvGrpSpPr>
              <p:cNvPr id="383" name="组合 382"/>
              <p:cNvGrpSpPr/>
              <p:nvPr/>
            </p:nvGrpSpPr>
            <p:grpSpPr>
              <a:xfrm>
                <a:off x="2356353" y="1617568"/>
                <a:ext cx="1176338" cy="1181100"/>
                <a:chOff x="3411538" y="1881188"/>
                <a:chExt cx="1176338" cy="1181100"/>
              </a:xfrm>
            </p:grpSpPr>
            <p:sp>
              <p:nvSpPr>
                <p:cNvPr id="367" name="Oval 353"/>
                <p:cNvSpPr>
                  <a:spLocks noChangeArrowheads="1"/>
                </p:cNvSpPr>
                <p:nvPr/>
              </p:nvSpPr>
              <p:spPr bwMode="auto">
                <a:xfrm>
                  <a:off x="3411538" y="1881188"/>
                  <a:ext cx="1176338" cy="1181100"/>
                </a:xfrm>
                <a:prstGeom prst="ellipse">
                  <a:avLst/>
                </a:prstGeom>
                <a:solidFill>
                  <a:srgbClr val="C493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Oval 355"/>
                <p:cNvSpPr>
                  <a:spLocks noChangeArrowheads="1"/>
                </p:cNvSpPr>
                <p:nvPr/>
              </p:nvSpPr>
              <p:spPr bwMode="auto">
                <a:xfrm>
                  <a:off x="3629025" y="2103438"/>
                  <a:ext cx="739775" cy="73660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357"/>
                <p:cNvSpPr>
                  <a:spLocks/>
                </p:cNvSpPr>
                <p:nvPr/>
              </p:nvSpPr>
              <p:spPr bwMode="auto">
                <a:xfrm>
                  <a:off x="4013200" y="2271713"/>
                  <a:ext cx="322263" cy="463550"/>
                </a:xfrm>
                <a:custGeom>
                  <a:avLst/>
                  <a:gdLst>
                    <a:gd name="T0" fmla="*/ 6 w 86"/>
                    <a:gd name="T1" fmla="*/ 112 h 123"/>
                    <a:gd name="T2" fmla="*/ 9 w 86"/>
                    <a:gd name="T3" fmla="*/ 112 h 123"/>
                    <a:gd name="T4" fmla="*/ 16 w 86"/>
                    <a:gd name="T5" fmla="*/ 111 h 123"/>
                    <a:gd name="T6" fmla="*/ 28 w 86"/>
                    <a:gd name="T7" fmla="*/ 110 h 123"/>
                    <a:gd name="T8" fmla="*/ 42 w 86"/>
                    <a:gd name="T9" fmla="*/ 106 h 123"/>
                    <a:gd name="T10" fmla="*/ 56 w 86"/>
                    <a:gd name="T11" fmla="*/ 98 h 123"/>
                    <a:gd name="T12" fmla="*/ 69 w 86"/>
                    <a:gd name="T13" fmla="*/ 83 h 123"/>
                    <a:gd name="T14" fmla="*/ 75 w 86"/>
                    <a:gd name="T15" fmla="*/ 42 h 123"/>
                    <a:gd name="T16" fmla="*/ 68 w 86"/>
                    <a:gd name="T17" fmla="*/ 22 h 123"/>
                    <a:gd name="T18" fmla="*/ 62 w 86"/>
                    <a:gd name="T19" fmla="*/ 14 h 123"/>
                    <a:gd name="T20" fmla="*/ 58 w 86"/>
                    <a:gd name="T21" fmla="*/ 11 h 123"/>
                    <a:gd name="T22" fmla="*/ 56 w 86"/>
                    <a:gd name="T23" fmla="*/ 10 h 123"/>
                    <a:gd name="T24" fmla="*/ 54 w 86"/>
                    <a:gd name="T25" fmla="*/ 9 h 123"/>
                    <a:gd name="T26" fmla="*/ 38 w 86"/>
                    <a:gd name="T27" fmla="*/ 11 h 123"/>
                    <a:gd name="T28" fmla="*/ 36 w 86"/>
                    <a:gd name="T29" fmla="*/ 25 h 123"/>
                    <a:gd name="T30" fmla="*/ 47 w 86"/>
                    <a:gd name="T31" fmla="*/ 31 h 123"/>
                    <a:gd name="T32" fmla="*/ 52 w 86"/>
                    <a:gd name="T33" fmla="*/ 24 h 123"/>
                    <a:gd name="T34" fmla="*/ 50 w 86"/>
                    <a:gd name="T35" fmla="*/ 19 h 123"/>
                    <a:gd name="T36" fmla="*/ 48 w 86"/>
                    <a:gd name="T37" fmla="*/ 18 h 123"/>
                    <a:gd name="T38" fmla="*/ 47 w 86"/>
                    <a:gd name="T39" fmla="*/ 16 h 123"/>
                    <a:gd name="T40" fmla="*/ 48 w 86"/>
                    <a:gd name="T41" fmla="*/ 15 h 123"/>
                    <a:gd name="T42" fmla="*/ 49 w 86"/>
                    <a:gd name="T43" fmla="*/ 15 h 123"/>
                    <a:gd name="T44" fmla="*/ 49 w 86"/>
                    <a:gd name="T45" fmla="*/ 15 h 123"/>
                    <a:gd name="T46" fmla="*/ 49 w 86"/>
                    <a:gd name="T47" fmla="*/ 15 h 123"/>
                    <a:gd name="T48" fmla="*/ 52 w 86"/>
                    <a:gd name="T49" fmla="*/ 16 h 123"/>
                    <a:gd name="T50" fmla="*/ 56 w 86"/>
                    <a:gd name="T51" fmla="*/ 24 h 123"/>
                    <a:gd name="T52" fmla="*/ 54 w 86"/>
                    <a:gd name="T53" fmla="*/ 30 h 123"/>
                    <a:gd name="T54" fmla="*/ 48 w 86"/>
                    <a:gd name="T55" fmla="*/ 35 h 123"/>
                    <a:gd name="T56" fmla="*/ 39 w 86"/>
                    <a:gd name="T57" fmla="*/ 34 h 123"/>
                    <a:gd name="T58" fmla="*/ 32 w 86"/>
                    <a:gd name="T59" fmla="*/ 28 h 123"/>
                    <a:gd name="T60" fmla="*/ 33 w 86"/>
                    <a:gd name="T61" fmla="*/ 8 h 123"/>
                    <a:gd name="T62" fmla="*/ 44 w 86"/>
                    <a:gd name="T63" fmla="*/ 1 h 123"/>
                    <a:gd name="T64" fmla="*/ 56 w 86"/>
                    <a:gd name="T65" fmla="*/ 2 h 123"/>
                    <a:gd name="T66" fmla="*/ 59 w 86"/>
                    <a:gd name="T67" fmla="*/ 3 h 123"/>
                    <a:gd name="T68" fmla="*/ 61 w 86"/>
                    <a:gd name="T69" fmla="*/ 5 h 123"/>
                    <a:gd name="T70" fmla="*/ 67 w 86"/>
                    <a:gd name="T71" fmla="*/ 8 h 123"/>
                    <a:gd name="T72" fmla="*/ 74 w 86"/>
                    <a:gd name="T73" fmla="*/ 18 h 123"/>
                    <a:gd name="T74" fmla="*/ 83 w 86"/>
                    <a:gd name="T75" fmla="*/ 41 h 123"/>
                    <a:gd name="T76" fmla="*/ 77 w 86"/>
                    <a:gd name="T77" fmla="*/ 88 h 123"/>
                    <a:gd name="T78" fmla="*/ 63 w 86"/>
                    <a:gd name="T79" fmla="*/ 105 h 123"/>
                    <a:gd name="T80" fmla="*/ 46 w 86"/>
                    <a:gd name="T81" fmla="*/ 116 h 123"/>
                    <a:gd name="T82" fmla="*/ 30 w 86"/>
                    <a:gd name="T83" fmla="*/ 121 h 123"/>
                    <a:gd name="T84" fmla="*/ 17 w 86"/>
                    <a:gd name="T85" fmla="*/ 123 h 123"/>
                    <a:gd name="T86" fmla="*/ 9 w 86"/>
                    <a:gd name="T87" fmla="*/ 123 h 123"/>
                    <a:gd name="T88" fmla="*/ 6 w 86"/>
                    <a:gd name="T89" fmla="*/ 123 h 123"/>
                    <a:gd name="T90" fmla="*/ 0 w 86"/>
                    <a:gd name="T91" fmla="*/ 118 h 123"/>
                    <a:gd name="T92" fmla="*/ 6 w 86"/>
                    <a:gd name="T93" fmla="*/ 112 h 123"/>
                    <a:gd name="T94" fmla="*/ 6 w 86"/>
                    <a:gd name="T95" fmla="*/ 11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6" h="123">
                      <a:moveTo>
                        <a:pt x="6" y="112"/>
                      </a:moveTo>
                      <a:cubicBezTo>
                        <a:pt x="6" y="112"/>
                        <a:pt x="7" y="112"/>
                        <a:pt x="9" y="112"/>
                      </a:cubicBezTo>
                      <a:cubicBezTo>
                        <a:pt x="11" y="112"/>
                        <a:pt x="13" y="112"/>
                        <a:pt x="16" y="111"/>
                      </a:cubicBezTo>
                      <a:cubicBezTo>
                        <a:pt x="19" y="111"/>
                        <a:pt x="23" y="111"/>
                        <a:pt x="28" y="110"/>
                      </a:cubicBezTo>
                      <a:cubicBezTo>
                        <a:pt x="32" y="109"/>
                        <a:pt x="37" y="108"/>
                        <a:pt x="42" y="106"/>
                      </a:cubicBezTo>
                      <a:cubicBezTo>
                        <a:pt x="47" y="104"/>
                        <a:pt x="52" y="101"/>
                        <a:pt x="56" y="98"/>
                      </a:cubicBezTo>
                      <a:cubicBezTo>
                        <a:pt x="61" y="94"/>
                        <a:pt x="65" y="89"/>
                        <a:pt x="69" y="83"/>
                      </a:cubicBezTo>
                      <a:cubicBezTo>
                        <a:pt x="75" y="72"/>
                        <a:pt x="77" y="56"/>
                        <a:pt x="75" y="42"/>
                      </a:cubicBezTo>
                      <a:cubicBezTo>
                        <a:pt x="73" y="35"/>
                        <a:pt x="71" y="28"/>
                        <a:pt x="68" y="22"/>
                      </a:cubicBezTo>
                      <a:cubicBezTo>
                        <a:pt x="66" y="19"/>
                        <a:pt x="64" y="16"/>
                        <a:pt x="62" y="14"/>
                      </a:cubicBezTo>
                      <a:cubicBezTo>
                        <a:pt x="60" y="13"/>
                        <a:pt x="59" y="12"/>
                        <a:pt x="58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9"/>
                        <a:pt x="54" y="9"/>
                        <a:pt x="54" y="9"/>
                      </a:cubicBezTo>
                      <a:cubicBezTo>
                        <a:pt x="48" y="6"/>
                        <a:pt x="41" y="7"/>
                        <a:pt x="38" y="11"/>
                      </a:cubicBezTo>
                      <a:cubicBezTo>
                        <a:pt x="34" y="15"/>
                        <a:pt x="33" y="22"/>
                        <a:pt x="36" y="25"/>
                      </a:cubicBezTo>
                      <a:cubicBezTo>
                        <a:pt x="38" y="29"/>
                        <a:pt x="43" y="31"/>
                        <a:pt x="47" y="31"/>
                      </a:cubicBezTo>
                      <a:cubicBezTo>
                        <a:pt x="51" y="30"/>
                        <a:pt x="52" y="27"/>
                        <a:pt x="52" y="24"/>
                      </a:cubicBezTo>
                      <a:cubicBezTo>
                        <a:pt x="53" y="21"/>
                        <a:pt x="51" y="20"/>
                        <a:pt x="50" y="19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7" y="18"/>
                        <a:pt x="46" y="17"/>
                        <a:pt x="47" y="16"/>
                      </a:cubicBezTo>
                      <a:cubicBezTo>
                        <a:pt x="47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1" y="15"/>
                        <a:pt x="52" y="16"/>
                      </a:cubicBezTo>
                      <a:cubicBezTo>
                        <a:pt x="54" y="17"/>
                        <a:pt x="56" y="20"/>
                        <a:pt x="56" y="24"/>
                      </a:cubicBezTo>
                      <a:cubicBezTo>
                        <a:pt x="56" y="26"/>
                        <a:pt x="56" y="28"/>
                        <a:pt x="54" y="30"/>
                      </a:cubicBezTo>
                      <a:cubicBezTo>
                        <a:pt x="53" y="32"/>
                        <a:pt x="51" y="34"/>
                        <a:pt x="48" y="35"/>
                      </a:cubicBezTo>
                      <a:cubicBezTo>
                        <a:pt x="45" y="35"/>
                        <a:pt x="42" y="35"/>
                        <a:pt x="39" y="34"/>
                      </a:cubicBezTo>
                      <a:cubicBezTo>
                        <a:pt x="36" y="33"/>
                        <a:pt x="34" y="31"/>
                        <a:pt x="32" y="28"/>
                      </a:cubicBezTo>
                      <a:cubicBezTo>
                        <a:pt x="28" y="22"/>
                        <a:pt x="28" y="13"/>
                        <a:pt x="33" y="8"/>
                      </a:cubicBezTo>
                      <a:cubicBezTo>
                        <a:pt x="36" y="5"/>
                        <a:pt x="40" y="2"/>
                        <a:pt x="44" y="1"/>
                      </a:cubicBezTo>
                      <a:cubicBezTo>
                        <a:pt x="48" y="0"/>
                        <a:pt x="52" y="1"/>
                        <a:pt x="56" y="2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60" y="4"/>
                        <a:pt x="60" y="4"/>
                        <a:pt x="61" y="5"/>
                      </a:cubicBezTo>
                      <a:cubicBezTo>
                        <a:pt x="63" y="6"/>
                        <a:pt x="65" y="7"/>
                        <a:pt x="67" y="8"/>
                      </a:cubicBezTo>
                      <a:cubicBezTo>
                        <a:pt x="70" y="11"/>
                        <a:pt x="72" y="14"/>
                        <a:pt x="74" y="18"/>
                      </a:cubicBezTo>
                      <a:cubicBezTo>
                        <a:pt x="78" y="25"/>
                        <a:pt x="81" y="33"/>
                        <a:pt x="83" y="41"/>
                      </a:cubicBezTo>
                      <a:cubicBezTo>
                        <a:pt x="86" y="56"/>
                        <a:pt x="84" y="74"/>
                        <a:pt x="77" y="88"/>
                      </a:cubicBezTo>
                      <a:cubicBezTo>
                        <a:pt x="73" y="94"/>
                        <a:pt x="68" y="100"/>
                        <a:pt x="63" y="105"/>
                      </a:cubicBezTo>
                      <a:cubicBezTo>
                        <a:pt x="57" y="110"/>
                        <a:pt x="51" y="113"/>
                        <a:pt x="46" y="116"/>
                      </a:cubicBezTo>
                      <a:cubicBezTo>
                        <a:pt x="40" y="118"/>
                        <a:pt x="35" y="120"/>
                        <a:pt x="30" y="121"/>
                      </a:cubicBezTo>
                      <a:cubicBezTo>
                        <a:pt x="25" y="122"/>
                        <a:pt x="21" y="122"/>
                        <a:pt x="17" y="123"/>
                      </a:cubicBezTo>
                      <a:cubicBezTo>
                        <a:pt x="14" y="123"/>
                        <a:pt x="11" y="123"/>
                        <a:pt x="9" y="123"/>
                      </a:cubicBezTo>
                      <a:cubicBezTo>
                        <a:pt x="7" y="123"/>
                        <a:pt x="6" y="123"/>
                        <a:pt x="6" y="123"/>
                      </a:cubicBezTo>
                      <a:cubicBezTo>
                        <a:pt x="3" y="123"/>
                        <a:pt x="0" y="121"/>
                        <a:pt x="0" y="118"/>
                      </a:cubicBezTo>
                      <a:cubicBezTo>
                        <a:pt x="0" y="114"/>
                        <a:pt x="3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358"/>
                <p:cNvSpPr>
                  <a:spLocks/>
                </p:cNvSpPr>
                <p:nvPr/>
              </p:nvSpPr>
              <p:spPr bwMode="auto">
                <a:xfrm>
                  <a:off x="3656013" y="2276475"/>
                  <a:ext cx="541338" cy="458787"/>
                </a:xfrm>
                <a:custGeom>
                  <a:avLst/>
                  <a:gdLst>
                    <a:gd name="T0" fmla="*/ 95 w 144"/>
                    <a:gd name="T1" fmla="*/ 122 h 122"/>
                    <a:gd name="T2" fmla="*/ 50 w 144"/>
                    <a:gd name="T3" fmla="*/ 122 h 122"/>
                    <a:gd name="T4" fmla="*/ 46 w 144"/>
                    <a:gd name="T5" fmla="*/ 118 h 122"/>
                    <a:gd name="T6" fmla="*/ 46 w 144"/>
                    <a:gd name="T7" fmla="*/ 118 h 122"/>
                    <a:gd name="T8" fmla="*/ 50 w 144"/>
                    <a:gd name="T9" fmla="*/ 114 h 122"/>
                    <a:gd name="T10" fmla="*/ 62 w 144"/>
                    <a:gd name="T11" fmla="*/ 114 h 122"/>
                    <a:gd name="T12" fmla="*/ 53 w 144"/>
                    <a:gd name="T13" fmla="*/ 72 h 122"/>
                    <a:gd name="T14" fmla="*/ 18 w 144"/>
                    <a:gd name="T15" fmla="*/ 27 h 122"/>
                    <a:gd name="T16" fmla="*/ 47 w 144"/>
                    <a:gd name="T17" fmla="*/ 1 h 122"/>
                    <a:gd name="T18" fmla="*/ 97 w 144"/>
                    <a:gd name="T19" fmla="*/ 23 h 122"/>
                    <a:gd name="T20" fmla="*/ 139 w 144"/>
                    <a:gd name="T21" fmla="*/ 89 h 122"/>
                    <a:gd name="T22" fmla="*/ 95 w 144"/>
                    <a:gd name="T2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122">
                      <a:moveTo>
                        <a:pt x="95" y="122"/>
                      </a:move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48" y="122"/>
                        <a:pt x="46" y="120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6"/>
                        <a:pt x="48" y="114"/>
                        <a:pt x="50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41" y="102"/>
                        <a:pt x="53" y="72"/>
                      </a:cubicBezTo>
                      <a:cubicBezTo>
                        <a:pt x="66" y="42"/>
                        <a:pt x="36" y="44"/>
                        <a:pt x="18" y="27"/>
                      </a:cubicBezTo>
                      <a:cubicBezTo>
                        <a:pt x="0" y="11"/>
                        <a:pt x="7" y="1"/>
                        <a:pt x="47" y="1"/>
                      </a:cubicBezTo>
                      <a:cubicBezTo>
                        <a:pt x="71" y="0"/>
                        <a:pt x="50" y="23"/>
                        <a:pt x="97" y="23"/>
                      </a:cubicBezTo>
                      <a:cubicBezTo>
                        <a:pt x="144" y="23"/>
                        <a:pt x="144" y="72"/>
                        <a:pt x="139" y="89"/>
                      </a:cubicBezTo>
                      <a:cubicBezTo>
                        <a:pt x="134" y="105"/>
                        <a:pt x="117" y="122"/>
                        <a:pt x="95" y="12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359"/>
                <p:cNvSpPr>
                  <a:spLocks/>
                </p:cNvSpPr>
                <p:nvPr/>
              </p:nvSpPr>
              <p:spPr bwMode="auto">
                <a:xfrm>
                  <a:off x="3730625" y="2403475"/>
                  <a:ext cx="203200" cy="222250"/>
                </a:xfrm>
                <a:custGeom>
                  <a:avLst/>
                  <a:gdLst>
                    <a:gd name="T0" fmla="*/ 25 w 54"/>
                    <a:gd name="T1" fmla="*/ 0 h 59"/>
                    <a:gd name="T2" fmla="*/ 18 w 54"/>
                    <a:gd name="T3" fmla="*/ 39 h 59"/>
                    <a:gd name="T4" fmla="*/ 13 w 54"/>
                    <a:gd name="T5" fmla="*/ 59 h 59"/>
                    <a:gd name="T6" fmla="*/ 16 w 54"/>
                    <a:gd name="T7" fmla="*/ 52 h 59"/>
                    <a:gd name="T8" fmla="*/ 54 w 54"/>
                    <a:gd name="T9" fmla="*/ 1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9">
                      <a:moveTo>
                        <a:pt x="25" y="0"/>
                      </a:moveTo>
                      <a:cubicBezTo>
                        <a:pt x="25" y="0"/>
                        <a:pt x="36" y="24"/>
                        <a:pt x="18" y="39"/>
                      </a:cubicBezTo>
                      <a:cubicBezTo>
                        <a:pt x="0" y="55"/>
                        <a:pt x="7" y="59"/>
                        <a:pt x="13" y="59"/>
                      </a:cubicBezTo>
                      <a:cubicBezTo>
                        <a:pt x="19" y="59"/>
                        <a:pt x="16" y="52"/>
                        <a:pt x="16" y="52"/>
                      </a:cubicBezTo>
                      <a:cubicBezTo>
                        <a:pt x="16" y="52"/>
                        <a:pt x="53" y="43"/>
                        <a:pt x="54" y="15"/>
                      </a:cubicBezTo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Oval 360"/>
                <p:cNvSpPr>
                  <a:spLocks noChangeArrowheads="1"/>
                </p:cNvSpPr>
                <p:nvPr/>
              </p:nvSpPr>
              <p:spPr bwMode="auto">
                <a:xfrm>
                  <a:off x="3840163" y="2197100"/>
                  <a:ext cx="138113" cy="142875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Oval 361"/>
                <p:cNvSpPr>
                  <a:spLocks noChangeArrowheads="1"/>
                </p:cNvSpPr>
                <p:nvPr/>
              </p:nvSpPr>
              <p:spPr bwMode="auto">
                <a:xfrm>
                  <a:off x="3768725" y="2279650"/>
                  <a:ext cx="153988" cy="153987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Oval 367"/>
                <p:cNvSpPr>
                  <a:spLocks noChangeArrowheads="1"/>
                </p:cNvSpPr>
                <p:nvPr/>
              </p:nvSpPr>
              <p:spPr bwMode="auto">
                <a:xfrm>
                  <a:off x="3524250" y="1993900"/>
                  <a:ext cx="950913" cy="955675"/>
                </a:xfrm>
                <a:prstGeom prst="ellipse">
                  <a:avLst/>
                </a:prstGeom>
                <a:noFill/>
                <a:ln w="30163" cap="flat">
                  <a:solidFill>
                    <a:srgbClr val="CB152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11" name="任意多边形 410"/>
              <p:cNvSpPr/>
              <p:nvPr/>
            </p:nvSpPr>
            <p:spPr>
              <a:xfrm>
                <a:off x="1381684" y="1640200"/>
                <a:ext cx="715132" cy="1099934"/>
              </a:xfrm>
              <a:custGeom>
                <a:avLst/>
                <a:gdLst/>
                <a:ahLst/>
                <a:cxnLst/>
                <a:rect l="l" t="t" r="r" b="b"/>
                <a:pathLst>
                  <a:path w="609600" h="937617">
                    <a:moveTo>
                      <a:pt x="313729" y="0"/>
                    </a:moveTo>
                    <a:cubicBezTo>
                      <a:pt x="404614" y="0"/>
                      <a:pt x="476647" y="23118"/>
                      <a:pt x="529828" y="69354"/>
                    </a:cubicBezTo>
                    <a:cubicBezTo>
                      <a:pt x="583009" y="115590"/>
                      <a:pt x="609600" y="179586"/>
                      <a:pt x="609600" y="261342"/>
                    </a:cubicBezTo>
                    <a:cubicBezTo>
                      <a:pt x="609600" y="369292"/>
                      <a:pt x="544115" y="482402"/>
                      <a:pt x="413146" y="600670"/>
                    </a:cubicBezTo>
                    <a:lnTo>
                      <a:pt x="220861" y="773906"/>
                    </a:lnTo>
                    <a:lnTo>
                      <a:pt x="220861" y="777478"/>
                    </a:lnTo>
                    <a:lnTo>
                      <a:pt x="601265" y="777478"/>
                    </a:lnTo>
                    <a:lnTo>
                      <a:pt x="601265" y="937617"/>
                    </a:lnTo>
                    <a:lnTo>
                      <a:pt x="0" y="937617"/>
                    </a:lnTo>
                    <a:lnTo>
                      <a:pt x="0" y="786408"/>
                    </a:lnTo>
                    <a:lnTo>
                      <a:pt x="264914" y="532209"/>
                    </a:lnTo>
                    <a:cubicBezTo>
                      <a:pt x="320476" y="479028"/>
                      <a:pt x="359370" y="434380"/>
                      <a:pt x="381595" y="398264"/>
                    </a:cubicBezTo>
                    <a:cubicBezTo>
                      <a:pt x="403820" y="362148"/>
                      <a:pt x="414932" y="324644"/>
                      <a:pt x="414932" y="285750"/>
                    </a:cubicBezTo>
                    <a:cubicBezTo>
                      <a:pt x="414932" y="198041"/>
                      <a:pt x="367903" y="154186"/>
                      <a:pt x="273843" y="154186"/>
                    </a:cubicBezTo>
                    <a:cubicBezTo>
                      <a:pt x="194865" y="154186"/>
                      <a:pt x="118467" y="185936"/>
                      <a:pt x="44648" y="249436"/>
                    </a:cubicBezTo>
                    <a:lnTo>
                      <a:pt x="44648" y="78581"/>
                    </a:lnTo>
                    <a:cubicBezTo>
                      <a:pt x="123626" y="26194"/>
                      <a:pt x="213320" y="0"/>
                      <a:pt x="313729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solidFill>
                  <a:srgbClr val="B7175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2" name="组合 411"/>
            <p:cNvGrpSpPr/>
            <p:nvPr/>
          </p:nvGrpSpPr>
          <p:grpSpPr>
            <a:xfrm>
              <a:off x="3617203" y="1436311"/>
              <a:ext cx="2151007" cy="1181100"/>
              <a:chOff x="1381684" y="1617568"/>
              <a:chExt cx="2151007" cy="1181100"/>
            </a:xfrm>
          </p:grpSpPr>
          <p:grpSp>
            <p:nvGrpSpPr>
              <p:cNvPr id="413" name="组合 412"/>
              <p:cNvGrpSpPr/>
              <p:nvPr/>
            </p:nvGrpSpPr>
            <p:grpSpPr>
              <a:xfrm>
                <a:off x="2356353" y="1617568"/>
                <a:ext cx="1176338" cy="1181100"/>
                <a:chOff x="3411538" y="1881188"/>
                <a:chExt cx="1176338" cy="1181100"/>
              </a:xfrm>
            </p:grpSpPr>
            <p:sp>
              <p:nvSpPr>
                <p:cNvPr id="415" name="Oval 353"/>
                <p:cNvSpPr>
                  <a:spLocks noChangeArrowheads="1"/>
                </p:cNvSpPr>
                <p:nvPr/>
              </p:nvSpPr>
              <p:spPr bwMode="auto">
                <a:xfrm>
                  <a:off x="3411538" y="1881188"/>
                  <a:ext cx="1176338" cy="1181100"/>
                </a:xfrm>
                <a:prstGeom prst="ellipse">
                  <a:avLst/>
                </a:prstGeom>
                <a:solidFill>
                  <a:srgbClr val="C493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Oval 355"/>
                <p:cNvSpPr>
                  <a:spLocks noChangeArrowheads="1"/>
                </p:cNvSpPr>
                <p:nvPr/>
              </p:nvSpPr>
              <p:spPr bwMode="auto">
                <a:xfrm>
                  <a:off x="3629025" y="2103438"/>
                  <a:ext cx="739775" cy="73660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Freeform 357"/>
                <p:cNvSpPr>
                  <a:spLocks/>
                </p:cNvSpPr>
                <p:nvPr/>
              </p:nvSpPr>
              <p:spPr bwMode="auto">
                <a:xfrm>
                  <a:off x="4013200" y="2271713"/>
                  <a:ext cx="322263" cy="463550"/>
                </a:xfrm>
                <a:custGeom>
                  <a:avLst/>
                  <a:gdLst>
                    <a:gd name="T0" fmla="*/ 6 w 86"/>
                    <a:gd name="T1" fmla="*/ 112 h 123"/>
                    <a:gd name="T2" fmla="*/ 9 w 86"/>
                    <a:gd name="T3" fmla="*/ 112 h 123"/>
                    <a:gd name="T4" fmla="*/ 16 w 86"/>
                    <a:gd name="T5" fmla="*/ 111 h 123"/>
                    <a:gd name="T6" fmla="*/ 28 w 86"/>
                    <a:gd name="T7" fmla="*/ 110 h 123"/>
                    <a:gd name="T8" fmla="*/ 42 w 86"/>
                    <a:gd name="T9" fmla="*/ 106 h 123"/>
                    <a:gd name="T10" fmla="*/ 56 w 86"/>
                    <a:gd name="T11" fmla="*/ 98 h 123"/>
                    <a:gd name="T12" fmla="*/ 69 w 86"/>
                    <a:gd name="T13" fmla="*/ 83 h 123"/>
                    <a:gd name="T14" fmla="*/ 75 w 86"/>
                    <a:gd name="T15" fmla="*/ 42 h 123"/>
                    <a:gd name="T16" fmla="*/ 68 w 86"/>
                    <a:gd name="T17" fmla="*/ 22 h 123"/>
                    <a:gd name="T18" fmla="*/ 62 w 86"/>
                    <a:gd name="T19" fmla="*/ 14 h 123"/>
                    <a:gd name="T20" fmla="*/ 58 w 86"/>
                    <a:gd name="T21" fmla="*/ 11 h 123"/>
                    <a:gd name="T22" fmla="*/ 56 w 86"/>
                    <a:gd name="T23" fmla="*/ 10 h 123"/>
                    <a:gd name="T24" fmla="*/ 54 w 86"/>
                    <a:gd name="T25" fmla="*/ 9 h 123"/>
                    <a:gd name="T26" fmla="*/ 38 w 86"/>
                    <a:gd name="T27" fmla="*/ 11 h 123"/>
                    <a:gd name="T28" fmla="*/ 36 w 86"/>
                    <a:gd name="T29" fmla="*/ 25 h 123"/>
                    <a:gd name="T30" fmla="*/ 47 w 86"/>
                    <a:gd name="T31" fmla="*/ 31 h 123"/>
                    <a:gd name="T32" fmla="*/ 52 w 86"/>
                    <a:gd name="T33" fmla="*/ 24 h 123"/>
                    <a:gd name="T34" fmla="*/ 50 w 86"/>
                    <a:gd name="T35" fmla="*/ 19 h 123"/>
                    <a:gd name="T36" fmla="*/ 48 w 86"/>
                    <a:gd name="T37" fmla="*/ 18 h 123"/>
                    <a:gd name="T38" fmla="*/ 47 w 86"/>
                    <a:gd name="T39" fmla="*/ 16 h 123"/>
                    <a:gd name="T40" fmla="*/ 48 w 86"/>
                    <a:gd name="T41" fmla="*/ 15 h 123"/>
                    <a:gd name="T42" fmla="*/ 49 w 86"/>
                    <a:gd name="T43" fmla="*/ 15 h 123"/>
                    <a:gd name="T44" fmla="*/ 49 w 86"/>
                    <a:gd name="T45" fmla="*/ 15 h 123"/>
                    <a:gd name="T46" fmla="*/ 49 w 86"/>
                    <a:gd name="T47" fmla="*/ 15 h 123"/>
                    <a:gd name="T48" fmla="*/ 52 w 86"/>
                    <a:gd name="T49" fmla="*/ 16 h 123"/>
                    <a:gd name="T50" fmla="*/ 56 w 86"/>
                    <a:gd name="T51" fmla="*/ 24 h 123"/>
                    <a:gd name="T52" fmla="*/ 54 w 86"/>
                    <a:gd name="T53" fmla="*/ 30 h 123"/>
                    <a:gd name="T54" fmla="*/ 48 w 86"/>
                    <a:gd name="T55" fmla="*/ 35 h 123"/>
                    <a:gd name="T56" fmla="*/ 39 w 86"/>
                    <a:gd name="T57" fmla="*/ 34 h 123"/>
                    <a:gd name="T58" fmla="*/ 32 w 86"/>
                    <a:gd name="T59" fmla="*/ 28 h 123"/>
                    <a:gd name="T60" fmla="*/ 33 w 86"/>
                    <a:gd name="T61" fmla="*/ 8 h 123"/>
                    <a:gd name="T62" fmla="*/ 44 w 86"/>
                    <a:gd name="T63" fmla="*/ 1 h 123"/>
                    <a:gd name="T64" fmla="*/ 56 w 86"/>
                    <a:gd name="T65" fmla="*/ 2 h 123"/>
                    <a:gd name="T66" fmla="*/ 59 w 86"/>
                    <a:gd name="T67" fmla="*/ 3 h 123"/>
                    <a:gd name="T68" fmla="*/ 61 w 86"/>
                    <a:gd name="T69" fmla="*/ 5 h 123"/>
                    <a:gd name="T70" fmla="*/ 67 w 86"/>
                    <a:gd name="T71" fmla="*/ 8 h 123"/>
                    <a:gd name="T72" fmla="*/ 74 w 86"/>
                    <a:gd name="T73" fmla="*/ 18 h 123"/>
                    <a:gd name="T74" fmla="*/ 83 w 86"/>
                    <a:gd name="T75" fmla="*/ 41 h 123"/>
                    <a:gd name="T76" fmla="*/ 77 w 86"/>
                    <a:gd name="T77" fmla="*/ 88 h 123"/>
                    <a:gd name="T78" fmla="*/ 63 w 86"/>
                    <a:gd name="T79" fmla="*/ 105 h 123"/>
                    <a:gd name="T80" fmla="*/ 46 w 86"/>
                    <a:gd name="T81" fmla="*/ 116 h 123"/>
                    <a:gd name="T82" fmla="*/ 30 w 86"/>
                    <a:gd name="T83" fmla="*/ 121 h 123"/>
                    <a:gd name="T84" fmla="*/ 17 w 86"/>
                    <a:gd name="T85" fmla="*/ 123 h 123"/>
                    <a:gd name="T86" fmla="*/ 9 w 86"/>
                    <a:gd name="T87" fmla="*/ 123 h 123"/>
                    <a:gd name="T88" fmla="*/ 6 w 86"/>
                    <a:gd name="T89" fmla="*/ 123 h 123"/>
                    <a:gd name="T90" fmla="*/ 0 w 86"/>
                    <a:gd name="T91" fmla="*/ 118 h 123"/>
                    <a:gd name="T92" fmla="*/ 6 w 86"/>
                    <a:gd name="T93" fmla="*/ 112 h 123"/>
                    <a:gd name="T94" fmla="*/ 6 w 86"/>
                    <a:gd name="T95" fmla="*/ 11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6" h="123">
                      <a:moveTo>
                        <a:pt x="6" y="112"/>
                      </a:moveTo>
                      <a:cubicBezTo>
                        <a:pt x="6" y="112"/>
                        <a:pt x="7" y="112"/>
                        <a:pt x="9" y="112"/>
                      </a:cubicBezTo>
                      <a:cubicBezTo>
                        <a:pt x="11" y="112"/>
                        <a:pt x="13" y="112"/>
                        <a:pt x="16" y="111"/>
                      </a:cubicBezTo>
                      <a:cubicBezTo>
                        <a:pt x="19" y="111"/>
                        <a:pt x="23" y="111"/>
                        <a:pt x="28" y="110"/>
                      </a:cubicBezTo>
                      <a:cubicBezTo>
                        <a:pt x="32" y="109"/>
                        <a:pt x="37" y="108"/>
                        <a:pt x="42" y="106"/>
                      </a:cubicBezTo>
                      <a:cubicBezTo>
                        <a:pt x="47" y="104"/>
                        <a:pt x="52" y="101"/>
                        <a:pt x="56" y="98"/>
                      </a:cubicBezTo>
                      <a:cubicBezTo>
                        <a:pt x="61" y="94"/>
                        <a:pt x="65" y="89"/>
                        <a:pt x="69" y="83"/>
                      </a:cubicBezTo>
                      <a:cubicBezTo>
                        <a:pt x="75" y="72"/>
                        <a:pt x="77" y="56"/>
                        <a:pt x="75" y="42"/>
                      </a:cubicBezTo>
                      <a:cubicBezTo>
                        <a:pt x="73" y="35"/>
                        <a:pt x="71" y="28"/>
                        <a:pt x="68" y="22"/>
                      </a:cubicBezTo>
                      <a:cubicBezTo>
                        <a:pt x="66" y="19"/>
                        <a:pt x="64" y="16"/>
                        <a:pt x="62" y="14"/>
                      </a:cubicBezTo>
                      <a:cubicBezTo>
                        <a:pt x="60" y="13"/>
                        <a:pt x="59" y="12"/>
                        <a:pt x="58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9"/>
                        <a:pt x="54" y="9"/>
                        <a:pt x="54" y="9"/>
                      </a:cubicBezTo>
                      <a:cubicBezTo>
                        <a:pt x="48" y="6"/>
                        <a:pt x="41" y="7"/>
                        <a:pt x="38" y="11"/>
                      </a:cubicBezTo>
                      <a:cubicBezTo>
                        <a:pt x="34" y="15"/>
                        <a:pt x="33" y="22"/>
                        <a:pt x="36" y="25"/>
                      </a:cubicBezTo>
                      <a:cubicBezTo>
                        <a:pt x="38" y="29"/>
                        <a:pt x="43" y="31"/>
                        <a:pt x="47" y="31"/>
                      </a:cubicBezTo>
                      <a:cubicBezTo>
                        <a:pt x="51" y="30"/>
                        <a:pt x="52" y="27"/>
                        <a:pt x="52" y="24"/>
                      </a:cubicBezTo>
                      <a:cubicBezTo>
                        <a:pt x="53" y="21"/>
                        <a:pt x="51" y="20"/>
                        <a:pt x="50" y="19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7" y="18"/>
                        <a:pt x="46" y="17"/>
                        <a:pt x="47" y="16"/>
                      </a:cubicBezTo>
                      <a:cubicBezTo>
                        <a:pt x="47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1" y="15"/>
                        <a:pt x="52" y="16"/>
                      </a:cubicBezTo>
                      <a:cubicBezTo>
                        <a:pt x="54" y="17"/>
                        <a:pt x="56" y="20"/>
                        <a:pt x="56" y="24"/>
                      </a:cubicBezTo>
                      <a:cubicBezTo>
                        <a:pt x="56" y="26"/>
                        <a:pt x="56" y="28"/>
                        <a:pt x="54" y="30"/>
                      </a:cubicBezTo>
                      <a:cubicBezTo>
                        <a:pt x="53" y="32"/>
                        <a:pt x="51" y="34"/>
                        <a:pt x="48" y="35"/>
                      </a:cubicBezTo>
                      <a:cubicBezTo>
                        <a:pt x="45" y="35"/>
                        <a:pt x="42" y="35"/>
                        <a:pt x="39" y="34"/>
                      </a:cubicBezTo>
                      <a:cubicBezTo>
                        <a:pt x="36" y="33"/>
                        <a:pt x="34" y="31"/>
                        <a:pt x="32" y="28"/>
                      </a:cubicBezTo>
                      <a:cubicBezTo>
                        <a:pt x="28" y="22"/>
                        <a:pt x="28" y="13"/>
                        <a:pt x="33" y="8"/>
                      </a:cubicBezTo>
                      <a:cubicBezTo>
                        <a:pt x="36" y="5"/>
                        <a:pt x="40" y="2"/>
                        <a:pt x="44" y="1"/>
                      </a:cubicBezTo>
                      <a:cubicBezTo>
                        <a:pt x="48" y="0"/>
                        <a:pt x="52" y="1"/>
                        <a:pt x="56" y="2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60" y="4"/>
                        <a:pt x="60" y="4"/>
                        <a:pt x="61" y="5"/>
                      </a:cubicBezTo>
                      <a:cubicBezTo>
                        <a:pt x="63" y="6"/>
                        <a:pt x="65" y="7"/>
                        <a:pt x="67" y="8"/>
                      </a:cubicBezTo>
                      <a:cubicBezTo>
                        <a:pt x="70" y="11"/>
                        <a:pt x="72" y="14"/>
                        <a:pt x="74" y="18"/>
                      </a:cubicBezTo>
                      <a:cubicBezTo>
                        <a:pt x="78" y="25"/>
                        <a:pt x="81" y="33"/>
                        <a:pt x="83" y="41"/>
                      </a:cubicBezTo>
                      <a:cubicBezTo>
                        <a:pt x="86" y="56"/>
                        <a:pt x="84" y="74"/>
                        <a:pt x="77" y="88"/>
                      </a:cubicBezTo>
                      <a:cubicBezTo>
                        <a:pt x="73" y="94"/>
                        <a:pt x="68" y="100"/>
                        <a:pt x="63" y="105"/>
                      </a:cubicBezTo>
                      <a:cubicBezTo>
                        <a:pt x="57" y="110"/>
                        <a:pt x="51" y="113"/>
                        <a:pt x="46" y="116"/>
                      </a:cubicBezTo>
                      <a:cubicBezTo>
                        <a:pt x="40" y="118"/>
                        <a:pt x="35" y="120"/>
                        <a:pt x="30" y="121"/>
                      </a:cubicBezTo>
                      <a:cubicBezTo>
                        <a:pt x="25" y="122"/>
                        <a:pt x="21" y="122"/>
                        <a:pt x="17" y="123"/>
                      </a:cubicBezTo>
                      <a:cubicBezTo>
                        <a:pt x="14" y="123"/>
                        <a:pt x="11" y="123"/>
                        <a:pt x="9" y="123"/>
                      </a:cubicBezTo>
                      <a:cubicBezTo>
                        <a:pt x="7" y="123"/>
                        <a:pt x="6" y="123"/>
                        <a:pt x="6" y="123"/>
                      </a:cubicBezTo>
                      <a:cubicBezTo>
                        <a:pt x="3" y="123"/>
                        <a:pt x="0" y="121"/>
                        <a:pt x="0" y="118"/>
                      </a:cubicBezTo>
                      <a:cubicBezTo>
                        <a:pt x="0" y="114"/>
                        <a:pt x="3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Freeform 358"/>
                <p:cNvSpPr>
                  <a:spLocks/>
                </p:cNvSpPr>
                <p:nvPr/>
              </p:nvSpPr>
              <p:spPr bwMode="auto">
                <a:xfrm>
                  <a:off x="3656013" y="2276475"/>
                  <a:ext cx="541338" cy="458787"/>
                </a:xfrm>
                <a:custGeom>
                  <a:avLst/>
                  <a:gdLst>
                    <a:gd name="T0" fmla="*/ 95 w 144"/>
                    <a:gd name="T1" fmla="*/ 122 h 122"/>
                    <a:gd name="T2" fmla="*/ 50 w 144"/>
                    <a:gd name="T3" fmla="*/ 122 h 122"/>
                    <a:gd name="T4" fmla="*/ 46 w 144"/>
                    <a:gd name="T5" fmla="*/ 118 h 122"/>
                    <a:gd name="T6" fmla="*/ 46 w 144"/>
                    <a:gd name="T7" fmla="*/ 118 h 122"/>
                    <a:gd name="T8" fmla="*/ 50 w 144"/>
                    <a:gd name="T9" fmla="*/ 114 h 122"/>
                    <a:gd name="T10" fmla="*/ 62 w 144"/>
                    <a:gd name="T11" fmla="*/ 114 h 122"/>
                    <a:gd name="T12" fmla="*/ 53 w 144"/>
                    <a:gd name="T13" fmla="*/ 72 h 122"/>
                    <a:gd name="T14" fmla="*/ 18 w 144"/>
                    <a:gd name="T15" fmla="*/ 27 h 122"/>
                    <a:gd name="T16" fmla="*/ 47 w 144"/>
                    <a:gd name="T17" fmla="*/ 1 h 122"/>
                    <a:gd name="T18" fmla="*/ 97 w 144"/>
                    <a:gd name="T19" fmla="*/ 23 h 122"/>
                    <a:gd name="T20" fmla="*/ 139 w 144"/>
                    <a:gd name="T21" fmla="*/ 89 h 122"/>
                    <a:gd name="T22" fmla="*/ 95 w 144"/>
                    <a:gd name="T23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4" h="122">
                      <a:moveTo>
                        <a:pt x="95" y="122"/>
                      </a:move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48" y="122"/>
                        <a:pt x="46" y="120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6"/>
                        <a:pt x="48" y="114"/>
                        <a:pt x="50" y="114"/>
                      </a:cubicBezTo>
                      <a:cubicBezTo>
                        <a:pt x="62" y="114"/>
                        <a:pt x="62" y="114"/>
                        <a:pt x="62" y="114"/>
                      </a:cubicBezTo>
                      <a:cubicBezTo>
                        <a:pt x="62" y="114"/>
                        <a:pt x="41" y="102"/>
                        <a:pt x="53" y="72"/>
                      </a:cubicBezTo>
                      <a:cubicBezTo>
                        <a:pt x="66" y="42"/>
                        <a:pt x="36" y="44"/>
                        <a:pt x="18" y="27"/>
                      </a:cubicBezTo>
                      <a:cubicBezTo>
                        <a:pt x="0" y="11"/>
                        <a:pt x="7" y="1"/>
                        <a:pt x="47" y="1"/>
                      </a:cubicBezTo>
                      <a:cubicBezTo>
                        <a:pt x="71" y="0"/>
                        <a:pt x="50" y="23"/>
                        <a:pt x="97" y="23"/>
                      </a:cubicBezTo>
                      <a:cubicBezTo>
                        <a:pt x="144" y="23"/>
                        <a:pt x="144" y="72"/>
                        <a:pt x="139" y="89"/>
                      </a:cubicBezTo>
                      <a:cubicBezTo>
                        <a:pt x="134" y="105"/>
                        <a:pt x="117" y="122"/>
                        <a:pt x="95" y="122"/>
                      </a:cubicBezTo>
                      <a:close/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Freeform 359"/>
                <p:cNvSpPr>
                  <a:spLocks/>
                </p:cNvSpPr>
                <p:nvPr/>
              </p:nvSpPr>
              <p:spPr bwMode="auto">
                <a:xfrm>
                  <a:off x="3730625" y="2403475"/>
                  <a:ext cx="203200" cy="222250"/>
                </a:xfrm>
                <a:custGeom>
                  <a:avLst/>
                  <a:gdLst>
                    <a:gd name="T0" fmla="*/ 25 w 54"/>
                    <a:gd name="T1" fmla="*/ 0 h 59"/>
                    <a:gd name="T2" fmla="*/ 18 w 54"/>
                    <a:gd name="T3" fmla="*/ 39 h 59"/>
                    <a:gd name="T4" fmla="*/ 13 w 54"/>
                    <a:gd name="T5" fmla="*/ 59 h 59"/>
                    <a:gd name="T6" fmla="*/ 16 w 54"/>
                    <a:gd name="T7" fmla="*/ 52 h 59"/>
                    <a:gd name="T8" fmla="*/ 54 w 54"/>
                    <a:gd name="T9" fmla="*/ 1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9">
                      <a:moveTo>
                        <a:pt x="25" y="0"/>
                      </a:moveTo>
                      <a:cubicBezTo>
                        <a:pt x="25" y="0"/>
                        <a:pt x="36" y="24"/>
                        <a:pt x="18" y="39"/>
                      </a:cubicBezTo>
                      <a:cubicBezTo>
                        <a:pt x="0" y="55"/>
                        <a:pt x="7" y="59"/>
                        <a:pt x="13" y="59"/>
                      </a:cubicBezTo>
                      <a:cubicBezTo>
                        <a:pt x="19" y="59"/>
                        <a:pt x="16" y="52"/>
                        <a:pt x="16" y="52"/>
                      </a:cubicBezTo>
                      <a:cubicBezTo>
                        <a:pt x="16" y="52"/>
                        <a:pt x="53" y="43"/>
                        <a:pt x="54" y="15"/>
                      </a:cubicBezTo>
                    </a:path>
                  </a:pathLst>
                </a:cu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Oval 360"/>
                <p:cNvSpPr>
                  <a:spLocks noChangeArrowheads="1"/>
                </p:cNvSpPr>
                <p:nvPr/>
              </p:nvSpPr>
              <p:spPr bwMode="auto">
                <a:xfrm>
                  <a:off x="3840163" y="2197100"/>
                  <a:ext cx="138113" cy="142875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Oval 361"/>
                <p:cNvSpPr>
                  <a:spLocks noChangeArrowheads="1"/>
                </p:cNvSpPr>
                <p:nvPr/>
              </p:nvSpPr>
              <p:spPr bwMode="auto">
                <a:xfrm>
                  <a:off x="3768725" y="2279650"/>
                  <a:ext cx="153988" cy="153987"/>
                </a:xfrm>
                <a:prstGeom prst="ellipse">
                  <a:avLst/>
                </a:prstGeom>
                <a:solidFill>
                  <a:srgbClr val="CB15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Oval 367"/>
                <p:cNvSpPr>
                  <a:spLocks noChangeArrowheads="1"/>
                </p:cNvSpPr>
                <p:nvPr/>
              </p:nvSpPr>
              <p:spPr bwMode="auto">
                <a:xfrm>
                  <a:off x="3524250" y="1993900"/>
                  <a:ext cx="950913" cy="955675"/>
                </a:xfrm>
                <a:prstGeom prst="ellipse">
                  <a:avLst/>
                </a:prstGeom>
                <a:noFill/>
                <a:ln w="30163" cap="flat">
                  <a:solidFill>
                    <a:srgbClr val="CB1522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14" name="任意多边形 413"/>
              <p:cNvSpPr/>
              <p:nvPr/>
            </p:nvSpPr>
            <p:spPr>
              <a:xfrm>
                <a:off x="1381684" y="1640200"/>
                <a:ext cx="715132" cy="1099934"/>
              </a:xfrm>
              <a:custGeom>
                <a:avLst/>
                <a:gdLst/>
                <a:ahLst/>
                <a:cxnLst/>
                <a:rect l="l" t="t" r="r" b="b"/>
                <a:pathLst>
                  <a:path w="609600" h="937617">
                    <a:moveTo>
                      <a:pt x="313729" y="0"/>
                    </a:moveTo>
                    <a:cubicBezTo>
                      <a:pt x="404614" y="0"/>
                      <a:pt x="476647" y="23118"/>
                      <a:pt x="529828" y="69354"/>
                    </a:cubicBezTo>
                    <a:cubicBezTo>
                      <a:pt x="583009" y="115590"/>
                      <a:pt x="609600" y="179586"/>
                      <a:pt x="609600" y="261342"/>
                    </a:cubicBezTo>
                    <a:cubicBezTo>
                      <a:pt x="609600" y="369292"/>
                      <a:pt x="544115" y="482402"/>
                      <a:pt x="413146" y="600670"/>
                    </a:cubicBezTo>
                    <a:lnTo>
                      <a:pt x="220861" y="773906"/>
                    </a:lnTo>
                    <a:lnTo>
                      <a:pt x="220861" y="777478"/>
                    </a:lnTo>
                    <a:lnTo>
                      <a:pt x="601265" y="777478"/>
                    </a:lnTo>
                    <a:lnTo>
                      <a:pt x="601265" y="937617"/>
                    </a:lnTo>
                    <a:lnTo>
                      <a:pt x="0" y="937617"/>
                    </a:lnTo>
                    <a:lnTo>
                      <a:pt x="0" y="786408"/>
                    </a:lnTo>
                    <a:lnTo>
                      <a:pt x="264914" y="532209"/>
                    </a:lnTo>
                    <a:cubicBezTo>
                      <a:pt x="320476" y="479028"/>
                      <a:pt x="359370" y="434380"/>
                      <a:pt x="381595" y="398264"/>
                    </a:cubicBezTo>
                    <a:cubicBezTo>
                      <a:pt x="403820" y="362148"/>
                      <a:pt x="414932" y="324644"/>
                      <a:pt x="414932" y="285750"/>
                    </a:cubicBezTo>
                    <a:cubicBezTo>
                      <a:pt x="414932" y="198041"/>
                      <a:pt x="367903" y="154186"/>
                      <a:pt x="273843" y="154186"/>
                    </a:cubicBezTo>
                    <a:cubicBezTo>
                      <a:pt x="194865" y="154186"/>
                      <a:pt x="118467" y="185936"/>
                      <a:pt x="44648" y="249436"/>
                    </a:cubicBezTo>
                    <a:lnTo>
                      <a:pt x="44648" y="78581"/>
                    </a:lnTo>
                    <a:cubicBezTo>
                      <a:pt x="123626" y="26194"/>
                      <a:pt x="213320" y="0"/>
                      <a:pt x="313729" y="0"/>
                    </a:cubicBezTo>
                    <a:close/>
                  </a:path>
                </a:pathLst>
              </a:custGeom>
              <a:solidFill>
                <a:srgbClr val="CB1522"/>
              </a:solidFill>
              <a:ln>
                <a:solidFill>
                  <a:srgbClr val="B7175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431" name="TextBox 1"/>
          <p:cNvSpPr txBox="1"/>
          <p:nvPr/>
        </p:nvSpPr>
        <p:spPr>
          <a:xfrm>
            <a:off x="757661" y="2962209"/>
            <a:ext cx="7133015" cy="1015634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年终总结</a:t>
            </a:r>
            <a:r>
              <a:rPr lang="en-US" altLang="zh-CN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000" b="1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000" b="1" dirty="0">
              <a:solidFill>
                <a:srgbClr val="CB1522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33" name="圆角矩形 2"/>
          <p:cNvSpPr/>
          <p:nvPr/>
        </p:nvSpPr>
        <p:spPr>
          <a:xfrm>
            <a:off x="2834995" y="4450537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434" name="圆角矩形 2"/>
          <p:cNvSpPr/>
          <p:nvPr/>
        </p:nvSpPr>
        <p:spPr>
          <a:xfrm>
            <a:off x="2413791" y="4450537"/>
            <a:ext cx="370821" cy="370768"/>
          </a:xfrm>
          <a:prstGeom prst="rect">
            <a:avLst/>
          </a:prstGeom>
          <a:solidFill>
            <a:srgbClr val="CB1522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5" name="student-graduation-cap-shape_52041"/>
          <p:cNvSpPr>
            <a:spLocks noChangeAspect="1"/>
          </p:cNvSpPr>
          <p:nvPr/>
        </p:nvSpPr>
        <p:spPr bwMode="auto">
          <a:xfrm>
            <a:off x="2518646" y="4537042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6" name="圆角矩形 2"/>
          <p:cNvSpPr/>
          <p:nvPr/>
        </p:nvSpPr>
        <p:spPr>
          <a:xfrm>
            <a:off x="4441942" y="4468289"/>
            <a:ext cx="370834" cy="370958"/>
          </a:xfrm>
          <a:prstGeom prst="rect">
            <a:avLst/>
          </a:prstGeom>
          <a:solidFill>
            <a:srgbClr val="CB1522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7" name="student-graduation-cap-shape_52041"/>
          <p:cNvSpPr>
            <a:spLocks noChangeAspect="1"/>
          </p:cNvSpPr>
          <p:nvPr/>
        </p:nvSpPr>
        <p:spPr bwMode="auto">
          <a:xfrm>
            <a:off x="4535550" y="4561830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8" name="圆角矩形 2"/>
          <p:cNvSpPr/>
          <p:nvPr/>
        </p:nvSpPr>
        <p:spPr>
          <a:xfrm>
            <a:off x="4868284" y="4473673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  <p:sp>
        <p:nvSpPr>
          <p:cNvPr id="439" name="矩形 438"/>
          <p:cNvSpPr/>
          <p:nvPr/>
        </p:nvSpPr>
        <p:spPr>
          <a:xfrm>
            <a:off x="939464" y="3905904"/>
            <a:ext cx="712467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rgbClr val="CB1522"/>
                </a:solidFill>
                <a:latin typeface="+mj-ea"/>
                <a:ea typeface="+mj-ea"/>
                <a:cs typeface="+mn-ea"/>
                <a:sym typeface="+mn-lt"/>
              </a:rPr>
              <a:t>LOREM    IPSUM  DOLOR SIT AMET,   CONSECTETUR  ADIPISICING   </a:t>
            </a:r>
            <a:r>
              <a:rPr lang="en-US" altLang="zh-CN" sz="1200" dirty="0">
                <a:solidFill>
                  <a:srgbClr val="CB1522"/>
                </a:solidFill>
                <a:latin typeface="+mj-ea"/>
                <a:cs typeface="+mn-ea"/>
                <a:sym typeface="+mn-lt"/>
              </a:rPr>
              <a:t>LOREM IPSUM DOLOR </a:t>
            </a:r>
            <a:endParaRPr lang="zh-CN" altLang="en-US" sz="1200" dirty="0">
              <a:solidFill>
                <a:srgbClr val="CB1522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2232251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8598"/>
            <a:ext cx="12207327" cy="6849402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10466652" y="8598"/>
            <a:ext cx="1462088" cy="4129087"/>
            <a:chOff x="9848850" y="11113"/>
            <a:chExt cx="1462088" cy="4129087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848850" y="2230438"/>
              <a:ext cx="1462088" cy="1327150"/>
            </a:xfrm>
            <a:custGeom>
              <a:avLst/>
              <a:gdLst>
                <a:gd name="T0" fmla="*/ 265 w 387"/>
                <a:gd name="T1" fmla="*/ 353 h 353"/>
                <a:gd name="T2" fmla="*/ 387 w 387"/>
                <a:gd name="T3" fmla="*/ 176 h 353"/>
                <a:gd name="T4" fmla="*/ 268 w 387"/>
                <a:gd name="T5" fmla="*/ 0 h 353"/>
                <a:gd name="T6" fmla="*/ 119 w 387"/>
                <a:gd name="T7" fmla="*/ 0 h 353"/>
                <a:gd name="T8" fmla="*/ 0 w 387"/>
                <a:gd name="T9" fmla="*/ 176 h 353"/>
                <a:gd name="T10" fmla="*/ 122 w 387"/>
                <a:gd name="T11" fmla="*/ 353 h 353"/>
                <a:gd name="T12" fmla="*/ 265 w 387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53">
                  <a:moveTo>
                    <a:pt x="265" y="353"/>
                  </a:moveTo>
                  <a:cubicBezTo>
                    <a:pt x="265" y="353"/>
                    <a:pt x="387" y="316"/>
                    <a:pt x="387" y="176"/>
                  </a:cubicBezTo>
                  <a:cubicBezTo>
                    <a:pt x="387" y="58"/>
                    <a:pt x="268" y="0"/>
                    <a:pt x="26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0" y="58"/>
                    <a:pt x="0" y="176"/>
                  </a:cubicBezTo>
                  <a:cubicBezTo>
                    <a:pt x="0" y="316"/>
                    <a:pt x="122" y="353"/>
                    <a:pt x="122" y="353"/>
                  </a:cubicBezTo>
                  <a:lnTo>
                    <a:pt x="265" y="353"/>
                  </a:lnTo>
                  <a:close/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0072688" y="2230438"/>
              <a:ext cx="1012825" cy="1327150"/>
            </a:xfrm>
            <a:custGeom>
              <a:avLst/>
              <a:gdLst>
                <a:gd name="T0" fmla="*/ 192 w 268"/>
                <a:gd name="T1" fmla="*/ 353 h 353"/>
                <a:gd name="T2" fmla="*/ 268 w 268"/>
                <a:gd name="T3" fmla="*/ 176 h 353"/>
                <a:gd name="T4" fmla="*/ 190 w 268"/>
                <a:gd name="T5" fmla="*/ 0 h 353"/>
                <a:gd name="T6" fmla="*/ 81 w 268"/>
                <a:gd name="T7" fmla="*/ 0 h 353"/>
                <a:gd name="T8" fmla="*/ 0 w 268"/>
                <a:gd name="T9" fmla="*/ 176 h 353"/>
                <a:gd name="T10" fmla="*/ 76 w 268"/>
                <a:gd name="T11" fmla="*/ 353 h 353"/>
                <a:gd name="T12" fmla="*/ 192 w 268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353">
                  <a:moveTo>
                    <a:pt x="192" y="353"/>
                  </a:moveTo>
                  <a:cubicBezTo>
                    <a:pt x="192" y="353"/>
                    <a:pt x="268" y="316"/>
                    <a:pt x="268" y="176"/>
                  </a:cubicBezTo>
                  <a:cubicBezTo>
                    <a:pt x="268" y="58"/>
                    <a:pt x="190" y="0"/>
                    <a:pt x="19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0" y="58"/>
                    <a:pt x="0" y="176"/>
                  </a:cubicBezTo>
                  <a:cubicBezTo>
                    <a:pt x="0" y="316"/>
                    <a:pt x="76" y="353"/>
                    <a:pt x="76" y="353"/>
                  </a:cubicBezTo>
                  <a:lnTo>
                    <a:pt x="192" y="353"/>
                  </a:lnTo>
                  <a:close/>
                </a:path>
              </a:pathLst>
            </a:custGeom>
            <a:solidFill>
              <a:srgbClr val="254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310813" y="2230438"/>
              <a:ext cx="528638" cy="1327150"/>
            </a:xfrm>
            <a:custGeom>
              <a:avLst/>
              <a:gdLst>
                <a:gd name="T0" fmla="*/ 140 w 140"/>
                <a:gd name="T1" fmla="*/ 176 h 353"/>
                <a:gd name="T2" fmla="*/ 102 w 140"/>
                <a:gd name="T3" fmla="*/ 353 h 353"/>
                <a:gd name="T4" fmla="*/ 44 w 140"/>
                <a:gd name="T5" fmla="*/ 353 h 353"/>
                <a:gd name="T6" fmla="*/ 0 w 140"/>
                <a:gd name="T7" fmla="*/ 176 h 353"/>
                <a:gd name="T8" fmla="*/ 46 w 140"/>
                <a:gd name="T9" fmla="*/ 0 h 353"/>
                <a:gd name="T10" fmla="*/ 98 w 140"/>
                <a:gd name="T11" fmla="*/ 0 h 353"/>
                <a:gd name="T12" fmla="*/ 140 w 140"/>
                <a:gd name="T13" fmla="*/ 17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3">
                  <a:moveTo>
                    <a:pt x="140" y="176"/>
                  </a:moveTo>
                  <a:cubicBezTo>
                    <a:pt x="140" y="316"/>
                    <a:pt x="102" y="353"/>
                    <a:pt x="102" y="353"/>
                  </a:cubicBezTo>
                  <a:cubicBezTo>
                    <a:pt x="44" y="353"/>
                    <a:pt x="44" y="353"/>
                    <a:pt x="44" y="353"/>
                  </a:cubicBezTo>
                  <a:cubicBezTo>
                    <a:pt x="44" y="353"/>
                    <a:pt x="0" y="316"/>
                    <a:pt x="0" y="176"/>
                  </a:cubicBezTo>
                  <a:cubicBezTo>
                    <a:pt x="0" y="58"/>
                    <a:pt x="46" y="0"/>
                    <a:pt x="46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40" y="58"/>
                    <a:pt x="140" y="176"/>
                  </a:cubicBezTo>
                  <a:close/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0541000" y="11113"/>
              <a:ext cx="44450" cy="2136775"/>
            </a:xfrm>
            <a:prstGeom prst="rect">
              <a:avLst/>
            </a:prstGeom>
            <a:solidFill>
              <a:srgbClr val="EE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45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7313" y="2108200"/>
              <a:ext cx="635000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0220325" y="3636963"/>
              <a:ext cx="123825" cy="217487"/>
            </a:xfrm>
            <a:custGeom>
              <a:avLst/>
              <a:gdLst>
                <a:gd name="T0" fmla="*/ 0 w 33"/>
                <a:gd name="T1" fmla="*/ 58 h 58"/>
                <a:gd name="T2" fmla="*/ 33 w 33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0" y="58"/>
                  </a:moveTo>
                  <a:cubicBezTo>
                    <a:pt x="0" y="58"/>
                    <a:pt x="28" y="39"/>
                    <a:pt x="33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0763250" y="3617913"/>
              <a:ext cx="125413" cy="217487"/>
            </a:xfrm>
            <a:custGeom>
              <a:avLst/>
              <a:gdLst>
                <a:gd name="T0" fmla="*/ 33 w 33"/>
                <a:gd name="T1" fmla="*/ 58 h 58"/>
                <a:gd name="T2" fmla="*/ 0 w 33"/>
                <a:gd name="T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8">
                  <a:moveTo>
                    <a:pt x="33" y="58"/>
                  </a:moveTo>
                  <a:cubicBezTo>
                    <a:pt x="33" y="58"/>
                    <a:pt x="6" y="40"/>
                    <a:pt x="0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0344150" y="3598863"/>
              <a:ext cx="147638" cy="538162"/>
            </a:xfrm>
            <a:custGeom>
              <a:avLst/>
              <a:gdLst>
                <a:gd name="T0" fmla="*/ 35 w 39"/>
                <a:gd name="T1" fmla="*/ 0 h 143"/>
                <a:gd name="T2" fmla="*/ 0 w 39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" h="143">
                  <a:moveTo>
                    <a:pt x="35" y="0"/>
                  </a:moveTo>
                  <a:cubicBezTo>
                    <a:pt x="35" y="0"/>
                    <a:pt x="39" y="112"/>
                    <a:pt x="0" y="143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0604500" y="3598863"/>
              <a:ext cx="144463" cy="541337"/>
            </a:xfrm>
            <a:custGeom>
              <a:avLst/>
              <a:gdLst>
                <a:gd name="T0" fmla="*/ 7 w 38"/>
                <a:gd name="T1" fmla="*/ 0 h 144"/>
                <a:gd name="T2" fmla="*/ 38 w 38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44">
                  <a:moveTo>
                    <a:pt x="7" y="0"/>
                  </a:moveTo>
                  <a:cubicBezTo>
                    <a:pt x="7" y="0"/>
                    <a:pt x="0" y="112"/>
                    <a:pt x="38" y="144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0" name="Picture 1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7313" y="3527425"/>
              <a:ext cx="635000" cy="134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6" name="组合 25"/>
          <p:cNvGrpSpPr/>
          <p:nvPr/>
        </p:nvGrpSpPr>
        <p:grpSpPr>
          <a:xfrm>
            <a:off x="26722" y="13490"/>
            <a:ext cx="1431925" cy="6496049"/>
            <a:chOff x="547688" y="11113"/>
            <a:chExt cx="1431925" cy="6496049"/>
          </a:xfrm>
        </p:grpSpPr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47688" y="4640263"/>
              <a:ext cx="1431925" cy="1296987"/>
            </a:xfrm>
            <a:custGeom>
              <a:avLst/>
              <a:gdLst>
                <a:gd name="T0" fmla="*/ 259 w 379"/>
                <a:gd name="T1" fmla="*/ 345 h 345"/>
                <a:gd name="T2" fmla="*/ 379 w 379"/>
                <a:gd name="T3" fmla="*/ 173 h 345"/>
                <a:gd name="T4" fmla="*/ 263 w 379"/>
                <a:gd name="T5" fmla="*/ 0 h 345"/>
                <a:gd name="T6" fmla="*/ 117 w 379"/>
                <a:gd name="T7" fmla="*/ 0 h 345"/>
                <a:gd name="T8" fmla="*/ 0 w 379"/>
                <a:gd name="T9" fmla="*/ 173 h 345"/>
                <a:gd name="T10" fmla="*/ 120 w 379"/>
                <a:gd name="T11" fmla="*/ 345 h 345"/>
                <a:gd name="T12" fmla="*/ 259 w 379"/>
                <a:gd name="T1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345">
                  <a:moveTo>
                    <a:pt x="259" y="345"/>
                  </a:moveTo>
                  <a:cubicBezTo>
                    <a:pt x="259" y="345"/>
                    <a:pt x="379" y="309"/>
                    <a:pt x="379" y="173"/>
                  </a:cubicBezTo>
                  <a:cubicBezTo>
                    <a:pt x="379" y="57"/>
                    <a:pt x="263" y="0"/>
                    <a:pt x="263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0" y="57"/>
                    <a:pt x="0" y="173"/>
                  </a:cubicBezTo>
                  <a:cubicBezTo>
                    <a:pt x="0" y="309"/>
                    <a:pt x="120" y="345"/>
                    <a:pt x="120" y="345"/>
                  </a:cubicBezTo>
                  <a:cubicBezTo>
                    <a:pt x="259" y="345"/>
                    <a:pt x="259" y="345"/>
                    <a:pt x="259" y="345"/>
                  </a:cubicBezTo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771526" y="4640263"/>
              <a:ext cx="985838" cy="1296987"/>
            </a:xfrm>
            <a:custGeom>
              <a:avLst/>
              <a:gdLst>
                <a:gd name="T0" fmla="*/ 187 w 261"/>
                <a:gd name="T1" fmla="*/ 345 h 345"/>
                <a:gd name="T2" fmla="*/ 261 w 261"/>
                <a:gd name="T3" fmla="*/ 173 h 345"/>
                <a:gd name="T4" fmla="*/ 185 w 261"/>
                <a:gd name="T5" fmla="*/ 0 h 345"/>
                <a:gd name="T6" fmla="*/ 78 w 261"/>
                <a:gd name="T7" fmla="*/ 0 h 345"/>
                <a:gd name="T8" fmla="*/ 0 w 261"/>
                <a:gd name="T9" fmla="*/ 173 h 345"/>
                <a:gd name="T10" fmla="*/ 74 w 261"/>
                <a:gd name="T11" fmla="*/ 345 h 345"/>
                <a:gd name="T12" fmla="*/ 187 w 261"/>
                <a:gd name="T1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1" h="345">
                  <a:moveTo>
                    <a:pt x="187" y="345"/>
                  </a:moveTo>
                  <a:cubicBezTo>
                    <a:pt x="187" y="345"/>
                    <a:pt x="261" y="309"/>
                    <a:pt x="261" y="173"/>
                  </a:cubicBezTo>
                  <a:cubicBezTo>
                    <a:pt x="261" y="57"/>
                    <a:pt x="185" y="0"/>
                    <a:pt x="18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0" y="57"/>
                    <a:pt x="0" y="173"/>
                  </a:cubicBezTo>
                  <a:cubicBezTo>
                    <a:pt x="0" y="309"/>
                    <a:pt x="74" y="345"/>
                    <a:pt x="74" y="345"/>
                  </a:cubicBezTo>
                  <a:cubicBezTo>
                    <a:pt x="187" y="345"/>
                    <a:pt x="187" y="345"/>
                    <a:pt x="187" y="345"/>
                  </a:cubicBezTo>
                </a:path>
              </a:pathLst>
            </a:custGeom>
            <a:solidFill>
              <a:srgbClr val="254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01713" y="4640263"/>
              <a:ext cx="517525" cy="1296987"/>
            </a:xfrm>
            <a:custGeom>
              <a:avLst/>
              <a:gdLst>
                <a:gd name="T0" fmla="*/ 137 w 137"/>
                <a:gd name="T1" fmla="*/ 173 h 345"/>
                <a:gd name="T2" fmla="*/ 99 w 137"/>
                <a:gd name="T3" fmla="*/ 345 h 345"/>
                <a:gd name="T4" fmla="*/ 43 w 137"/>
                <a:gd name="T5" fmla="*/ 345 h 345"/>
                <a:gd name="T6" fmla="*/ 0 w 137"/>
                <a:gd name="T7" fmla="*/ 173 h 345"/>
                <a:gd name="T8" fmla="*/ 44 w 137"/>
                <a:gd name="T9" fmla="*/ 0 h 345"/>
                <a:gd name="T10" fmla="*/ 96 w 137"/>
                <a:gd name="T11" fmla="*/ 0 h 345"/>
                <a:gd name="T12" fmla="*/ 137 w 137"/>
                <a:gd name="T13" fmla="*/ 17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345">
                  <a:moveTo>
                    <a:pt x="137" y="173"/>
                  </a:moveTo>
                  <a:cubicBezTo>
                    <a:pt x="137" y="309"/>
                    <a:pt x="99" y="345"/>
                    <a:pt x="99" y="345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5"/>
                    <a:pt x="0" y="309"/>
                    <a:pt x="0" y="173"/>
                  </a:cubicBezTo>
                  <a:cubicBezTo>
                    <a:pt x="0" y="57"/>
                    <a:pt x="44" y="0"/>
                    <a:pt x="44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137" y="57"/>
                    <a:pt x="137" y="173"/>
                  </a:cubicBezTo>
                </a:path>
              </a:pathLst>
            </a:custGeom>
            <a:solidFill>
              <a:srgbClr val="2B4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7" name="Picture 2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5713" y="4632325"/>
              <a:ext cx="276225" cy="1319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1228726" y="11113"/>
              <a:ext cx="41275" cy="4551362"/>
            </a:xfrm>
            <a:prstGeom prst="rect">
              <a:avLst/>
            </a:prstGeom>
            <a:solidFill>
              <a:srgbClr val="EE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59" name="Picture 2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213" y="4532313"/>
              <a:ext cx="623888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911226" y="6015038"/>
              <a:ext cx="123825" cy="214312"/>
            </a:xfrm>
            <a:custGeom>
              <a:avLst/>
              <a:gdLst>
                <a:gd name="T0" fmla="*/ 0 w 33"/>
                <a:gd name="T1" fmla="*/ 57 h 57"/>
                <a:gd name="T2" fmla="*/ 33 w 33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3" h="57">
                  <a:moveTo>
                    <a:pt x="0" y="57"/>
                  </a:moveTo>
                  <a:cubicBezTo>
                    <a:pt x="0" y="57"/>
                    <a:pt x="27" y="39"/>
                    <a:pt x="33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1447801" y="5997575"/>
              <a:ext cx="120650" cy="214312"/>
            </a:xfrm>
            <a:custGeom>
              <a:avLst/>
              <a:gdLst>
                <a:gd name="T0" fmla="*/ 32 w 32"/>
                <a:gd name="T1" fmla="*/ 57 h 57"/>
                <a:gd name="T2" fmla="*/ 0 w 32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57">
                  <a:moveTo>
                    <a:pt x="32" y="57"/>
                  </a:moveTo>
                  <a:cubicBezTo>
                    <a:pt x="32" y="57"/>
                    <a:pt x="5" y="39"/>
                    <a:pt x="0" y="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035051" y="5978525"/>
              <a:ext cx="144463" cy="525462"/>
            </a:xfrm>
            <a:custGeom>
              <a:avLst/>
              <a:gdLst>
                <a:gd name="T0" fmla="*/ 34 w 38"/>
                <a:gd name="T1" fmla="*/ 0 h 140"/>
                <a:gd name="T2" fmla="*/ 0 w 38"/>
                <a:gd name="T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40">
                  <a:moveTo>
                    <a:pt x="34" y="0"/>
                  </a:moveTo>
                  <a:cubicBezTo>
                    <a:pt x="34" y="0"/>
                    <a:pt x="38" y="110"/>
                    <a:pt x="0" y="140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1289051" y="5978525"/>
              <a:ext cx="139700" cy="528637"/>
            </a:xfrm>
            <a:custGeom>
              <a:avLst/>
              <a:gdLst>
                <a:gd name="T0" fmla="*/ 7 w 37"/>
                <a:gd name="T1" fmla="*/ 0 h 141"/>
                <a:gd name="T2" fmla="*/ 37 w 37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1">
                  <a:moveTo>
                    <a:pt x="7" y="0"/>
                  </a:moveTo>
                  <a:cubicBezTo>
                    <a:pt x="7" y="0"/>
                    <a:pt x="0" y="110"/>
                    <a:pt x="37" y="141"/>
                  </a:cubicBezTo>
                </a:path>
              </a:pathLst>
            </a:custGeom>
            <a:noFill/>
            <a:ln w="60325" cap="flat">
              <a:solidFill>
                <a:srgbClr val="FB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5564" name="Picture 2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213" y="5907088"/>
              <a:ext cx="623888" cy="134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AutoShape 30"/>
          <p:cNvSpPr>
            <a:spLocks noChangeAspect="1" noChangeArrowheads="1" noTextEdit="1"/>
          </p:cNvSpPr>
          <p:nvPr/>
        </p:nvSpPr>
        <p:spPr bwMode="auto">
          <a:xfrm>
            <a:off x="3320970" y="328837"/>
            <a:ext cx="6266836" cy="62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0" name="Oval 32"/>
          <p:cNvSpPr>
            <a:spLocks noChangeArrowheads="1"/>
          </p:cNvSpPr>
          <p:nvPr/>
        </p:nvSpPr>
        <p:spPr bwMode="auto">
          <a:xfrm>
            <a:off x="3415736" y="400789"/>
            <a:ext cx="6163295" cy="6161541"/>
          </a:xfrm>
          <a:prstGeom prst="ellipse">
            <a:avLst/>
          </a:prstGeom>
          <a:solidFill>
            <a:srgbClr val="B504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1" name="Freeform 33"/>
          <p:cNvSpPr>
            <a:spLocks/>
          </p:cNvSpPr>
          <p:nvPr/>
        </p:nvSpPr>
        <p:spPr bwMode="auto">
          <a:xfrm>
            <a:off x="3763211" y="4881111"/>
            <a:ext cx="4812003" cy="1582942"/>
          </a:xfrm>
          <a:custGeom>
            <a:avLst/>
            <a:gdLst>
              <a:gd name="T0" fmla="*/ 1064 w 1064"/>
              <a:gd name="T1" fmla="*/ 197 h 350"/>
              <a:gd name="T2" fmla="*/ 898 w 1064"/>
              <a:gd name="T3" fmla="*/ 310 h 350"/>
              <a:gd name="T4" fmla="*/ 564 w 1064"/>
              <a:gd name="T5" fmla="*/ 348 h 350"/>
              <a:gd name="T6" fmla="*/ 247 w 1064"/>
              <a:gd name="T7" fmla="*/ 287 h 350"/>
              <a:gd name="T8" fmla="*/ 40 w 1064"/>
              <a:gd name="T9" fmla="*/ 103 h 350"/>
              <a:gd name="T10" fmla="*/ 15 w 1064"/>
              <a:gd name="T11" fmla="*/ 67 h 350"/>
              <a:gd name="T12" fmla="*/ 0 w 1064"/>
              <a:gd name="T13" fmla="*/ 44 h 350"/>
              <a:gd name="T14" fmla="*/ 38 w 1064"/>
              <a:gd name="T15" fmla="*/ 38 h 350"/>
              <a:gd name="T16" fmla="*/ 492 w 1064"/>
              <a:gd name="T17" fmla="*/ 30 h 350"/>
              <a:gd name="T18" fmla="*/ 1019 w 1064"/>
              <a:gd name="T19" fmla="*/ 188 h 350"/>
              <a:gd name="T20" fmla="*/ 1064 w 1064"/>
              <a:gd name="T21" fmla="*/ 197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4" h="350">
                <a:moveTo>
                  <a:pt x="1064" y="197"/>
                </a:moveTo>
                <a:cubicBezTo>
                  <a:pt x="1015" y="242"/>
                  <a:pt x="959" y="280"/>
                  <a:pt x="898" y="310"/>
                </a:cubicBezTo>
                <a:cubicBezTo>
                  <a:pt x="803" y="331"/>
                  <a:pt x="689" y="347"/>
                  <a:pt x="564" y="348"/>
                </a:cubicBezTo>
                <a:cubicBezTo>
                  <a:pt x="448" y="350"/>
                  <a:pt x="340" y="324"/>
                  <a:pt x="247" y="287"/>
                </a:cubicBezTo>
                <a:cubicBezTo>
                  <a:pt x="166" y="240"/>
                  <a:pt x="95" y="177"/>
                  <a:pt x="40" y="103"/>
                </a:cubicBezTo>
                <a:cubicBezTo>
                  <a:pt x="31" y="91"/>
                  <a:pt x="23" y="79"/>
                  <a:pt x="15" y="67"/>
                </a:cubicBezTo>
                <a:cubicBezTo>
                  <a:pt x="10" y="60"/>
                  <a:pt x="5" y="52"/>
                  <a:pt x="0" y="44"/>
                </a:cubicBezTo>
                <a:cubicBezTo>
                  <a:pt x="12" y="42"/>
                  <a:pt x="25" y="40"/>
                  <a:pt x="38" y="38"/>
                </a:cubicBezTo>
                <a:cubicBezTo>
                  <a:pt x="159" y="18"/>
                  <a:pt x="337" y="0"/>
                  <a:pt x="492" y="30"/>
                </a:cubicBezTo>
                <a:cubicBezTo>
                  <a:pt x="687" y="67"/>
                  <a:pt x="844" y="152"/>
                  <a:pt x="1019" y="188"/>
                </a:cubicBezTo>
                <a:cubicBezTo>
                  <a:pt x="1034" y="191"/>
                  <a:pt x="1049" y="194"/>
                  <a:pt x="1064" y="197"/>
                </a:cubicBezTo>
                <a:close/>
              </a:path>
            </a:pathLst>
          </a:custGeom>
          <a:solidFill>
            <a:srgbClr val="A101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5830512" y="4519597"/>
            <a:ext cx="3571272" cy="2083096"/>
          </a:xfrm>
          <a:custGeom>
            <a:avLst/>
            <a:gdLst>
              <a:gd name="T0" fmla="*/ 790 w 790"/>
              <a:gd name="T1" fmla="*/ 0 h 461"/>
              <a:gd name="T2" fmla="*/ 780 w 790"/>
              <a:gd name="T3" fmla="*/ 25 h 461"/>
              <a:gd name="T4" fmla="*/ 772 w 790"/>
              <a:gd name="T5" fmla="*/ 46 h 461"/>
              <a:gd name="T6" fmla="*/ 753 w 790"/>
              <a:gd name="T7" fmla="*/ 86 h 461"/>
              <a:gd name="T8" fmla="*/ 741 w 790"/>
              <a:gd name="T9" fmla="*/ 107 h 461"/>
              <a:gd name="T10" fmla="*/ 708 w 790"/>
              <a:gd name="T11" fmla="*/ 160 h 461"/>
              <a:gd name="T12" fmla="*/ 691 w 790"/>
              <a:gd name="T13" fmla="*/ 183 h 461"/>
              <a:gd name="T14" fmla="*/ 649 w 790"/>
              <a:gd name="T15" fmla="*/ 234 h 461"/>
              <a:gd name="T16" fmla="*/ 620 w 790"/>
              <a:gd name="T17" fmla="*/ 265 h 461"/>
              <a:gd name="T18" fmla="*/ 330 w 790"/>
              <a:gd name="T19" fmla="*/ 433 h 461"/>
              <a:gd name="T20" fmla="*/ 294 w 790"/>
              <a:gd name="T21" fmla="*/ 442 h 461"/>
              <a:gd name="T22" fmla="*/ 207 w 790"/>
              <a:gd name="T23" fmla="*/ 457 h 461"/>
              <a:gd name="T24" fmla="*/ 207 w 790"/>
              <a:gd name="T25" fmla="*/ 457 h 461"/>
              <a:gd name="T26" fmla="*/ 180 w 790"/>
              <a:gd name="T27" fmla="*/ 459 h 461"/>
              <a:gd name="T28" fmla="*/ 138 w 790"/>
              <a:gd name="T29" fmla="*/ 461 h 461"/>
              <a:gd name="T30" fmla="*/ 137 w 790"/>
              <a:gd name="T31" fmla="*/ 461 h 461"/>
              <a:gd name="T32" fmla="*/ 115 w 790"/>
              <a:gd name="T33" fmla="*/ 460 h 461"/>
              <a:gd name="T34" fmla="*/ 63 w 790"/>
              <a:gd name="T35" fmla="*/ 457 h 461"/>
              <a:gd name="T36" fmla="*/ 42 w 790"/>
              <a:gd name="T37" fmla="*/ 454 h 461"/>
              <a:gd name="T38" fmla="*/ 0 w 790"/>
              <a:gd name="T39" fmla="*/ 447 h 461"/>
              <a:gd name="T40" fmla="*/ 23 w 790"/>
              <a:gd name="T41" fmla="*/ 414 h 461"/>
              <a:gd name="T42" fmla="*/ 381 w 790"/>
              <a:gd name="T43" fmla="*/ 94 h 461"/>
              <a:gd name="T44" fmla="*/ 748 w 790"/>
              <a:gd name="T45" fmla="*/ 9 h 461"/>
              <a:gd name="T46" fmla="*/ 790 w 790"/>
              <a:gd name="T47" fmla="*/ 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90" h="461">
                <a:moveTo>
                  <a:pt x="790" y="0"/>
                </a:moveTo>
                <a:cubicBezTo>
                  <a:pt x="787" y="9"/>
                  <a:pt x="784" y="17"/>
                  <a:pt x="780" y="25"/>
                </a:cubicBezTo>
                <a:cubicBezTo>
                  <a:pt x="778" y="32"/>
                  <a:pt x="775" y="39"/>
                  <a:pt x="772" y="46"/>
                </a:cubicBezTo>
                <a:cubicBezTo>
                  <a:pt x="766" y="60"/>
                  <a:pt x="759" y="73"/>
                  <a:pt x="753" y="86"/>
                </a:cubicBezTo>
                <a:cubicBezTo>
                  <a:pt x="749" y="93"/>
                  <a:pt x="745" y="100"/>
                  <a:pt x="741" y="107"/>
                </a:cubicBezTo>
                <a:cubicBezTo>
                  <a:pt x="731" y="125"/>
                  <a:pt x="720" y="143"/>
                  <a:pt x="708" y="160"/>
                </a:cubicBezTo>
                <a:cubicBezTo>
                  <a:pt x="702" y="168"/>
                  <a:pt x="697" y="176"/>
                  <a:pt x="691" y="183"/>
                </a:cubicBezTo>
                <a:cubicBezTo>
                  <a:pt x="678" y="201"/>
                  <a:pt x="664" y="218"/>
                  <a:pt x="649" y="234"/>
                </a:cubicBezTo>
                <a:cubicBezTo>
                  <a:pt x="639" y="245"/>
                  <a:pt x="630" y="255"/>
                  <a:pt x="620" y="265"/>
                </a:cubicBezTo>
                <a:cubicBezTo>
                  <a:pt x="539" y="342"/>
                  <a:pt x="440" y="401"/>
                  <a:pt x="330" y="433"/>
                </a:cubicBezTo>
                <a:cubicBezTo>
                  <a:pt x="318" y="437"/>
                  <a:pt x="306" y="440"/>
                  <a:pt x="294" y="442"/>
                </a:cubicBezTo>
                <a:cubicBezTo>
                  <a:pt x="266" y="449"/>
                  <a:pt x="237" y="454"/>
                  <a:pt x="207" y="457"/>
                </a:cubicBezTo>
                <a:cubicBezTo>
                  <a:pt x="207" y="457"/>
                  <a:pt x="207" y="457"/>
                  <a:pt x="207" y="457"/>
                </a:cubicBezTo>
                <a:cubicBezTo>
                  <a:pt x="198" y="458"/>
                  <a:pt x="189" y="459"/>
                  <a:pt x="180" y="459"/>
                </a:cubicBezTo>
                <a:cubicBezTo>
                  <a:pt x="166" y="460"/>
                  <a:pt x="152" y="461"/>
                  <a:pt x="138" y="461"/>
                </a:cubicBezTo>
                <a:cubicBezTo>
                  <a:pt x="137" y="461"/>
                  <a:pt x="137" y="461"/>
                  <a:pt x="137" y="461"/>
                </a:cubicBezTo>
                <a:cubicBezTo>
                  <a:pt x="130" y="461"/>
                  <a:pt x="122" y="460"/>
                  <a:pt x="115" y="460"/>
                </a:cubicBezTo>
                <a:cubicBezTo>
                  <a:pt x="97" y="460"/>
                  <a:pt x="80" y="458"/>
                  <a:pt x="63" y="457"/>
                </a:cubicBezTo>
                <a:cubicBezTo>
                  <a:pt x="56" y="456"/>
                  <a:pt x="49" y="455"/>
                  <a:pt x="42" y="454"/>
                </a:cubicBezTo>
                <a:cubicBezTo>
                  <a:pt x="28" y="452"/>
                  <a:pt x="14" y="450"/>
                  <a:pt x="0" y="447"/>
                </a:cubicBezTo>
                <a:cubicBezTo>
                  <a:pt x="6" y="437"/>
                  <a:pt x="14" y="426"/>
                  <a:pt x="23" y="414"/>
                </a:cubicBezTo>
                <a:cubicBezTo>
                  <a:pt x="89" y="322"/>
                  <a:pt x="221" y="163"/>
                  <a:pt x="381" y="94"/>
                </a:cubicBezTo>
                <a:cubicBezTo>
                  <a:pt x="515" y="37"/>
                  <a:pt x="651" y="27"/>
                  <a:pt x="748" y="9"/>
                </a:cubicBezTo>
                <a:cubicBezTo>
                  <a:pt x="763" y="6"/>
                  <a:pt x="777" y="4"/>
                  <a:pt x="790" y="0"/>
                </a:cubicBezTo>
                <a:close/>
              </a:path>
            </a:pathLst>
          </a:custGeom>
          <a:solidFill>
            <a:srgbClr val="9901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" name="组合 44"/>
          <p:cNvGrpSpPr/>
          <p:nvPr/>
        </p:nvGrpSpPr>
        <p:grpSpPr>
          <a:xfrm>
            <a:off x="3900095" y="4631912"/>
            <a:ext cx="5457815" cy="1970781"/>
            <a:chOff x="4105275" y="4424363"/>
            <a:chExt cx="4937125" cy="1782763"/>
          </a:xfrm>
        </p:grpSpPr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4648200" y="5529263"/>
              <a:ext cx="2368550" cy="514350"/>
            </a:xfrm>
            <a:custGeom>
              <a:avLst/>
              <a:gdLst>
                <a:gd name="T0" fmla="*/ 579 w 579"/>
                <a:gd name="T1" fmla="*/ 122 h 126"/>
                <a:gd name="T2" fmla="*/ 540 w 579"/>
                <a:gd name="T3" fmla="*/ 126 h 126"/>
                <a:gd name="T4" fmla="*/ 530 w 579"/>
                <a:gd name="T5" fmla="*/ 122 h 126"/>
                <a:gd name="T6" fmla="*/ 287 w 579"/>
                <a:gd name="T7" fmla="*/ 41 h 126"/>
                <a:gd name="T8" fmla="*/ 75 w 579"/>
                <a:gd name="T9" fmla="*/ 24 h 126"/>
                <a:gd name="T10" fmla="*/ 20 w 579"/>
                <a:gd name="T11" fmla="*/ 30 h 126"/>
                <a:gd name="T12" fmla="*/ 0 w 579"/>
                <a:gd name="T13" fmla="*/ 14 h 126"/>
                <a:gd name="T14" fmla="*/ 51 w 579"/>
                <a:gd name="T15" fmla="*/ 8 h 126"/>
                <a:gd name="T16" fmla="*/ 292 w 579"/>
                <a:gd name="T17" fmla="*/ 24 h 126"/>
                <a:gd name="T18" fmla="*/ 565 w 579"/>
                <a:gd name="T19" fmla="*/ 116 h 126"/>
                <a:gd name="T20" fmla="*/ 579 w 579"/>
                <a:gd name="T21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9" h="126">
                  <a:moveTo>
                    <a:pt x="579" y="122"/>
                  </a:moveTo>
                  <a:cubicBezTo>
                    <a:pt x="566" y="123"/>
                    <a:pt x="553" y="125"/>
                    <a:pt x="540" y="126"/>
                  </a:cubicBezTo>
                  <a:cubicBezTo>
                    <a:pt x="537" y="125"/>
                    <a:pt x="533" y="123"/>
                    <a:pt x="530" y="122"/>
                  </a:cubicBezTo>
                  <a:cubicBezTo>
                    <a:pt x="468" y="98"/>
                    <a:pt x="386" y="69"/>
                    <a:pt x="287" y="41"/>
                  </a:cubicBezTo>
                  <a:cubicBezTo>
                    <a:pt x="217" y="23"/>
                    <a:pt x="144" y="19"/>
                    <a:pt x="75" y="24"/>
                  </a:cubicBezTo>
                  <a:cubicBezTo>
                    <a:pt x="56" y="26"/>
                    <a:pt x="38" y="28"/>
                    <a:pt x="20" y="30"/>
                  </a:cubicBezTo>
                  <a:cubicBezTo>
                    <a:pt x="13" y="25"/>
                    <a:pt x="6" y="20"/>
                    <a:pt x="0" y="14"/>
                  </a:cubicBezTo>
                  <a:cubicBezTo>
                    <a:pt x="16" y="12"/>
                    <a:pt x="33" y="10"/>
                    <a:pt x="51" y="8"/>
                  </a:cubicBezTo>
                  <a:cubicBezTo>
                    <a:pt x="129" y="0"/>
                    <a:pt x="212" y="2"/>
                    <a:pt x="292" y="24"/>
                  </a:cubicBezTo>
                  <a:cubicBezTo>
                    <a:pt x="408" y="55"/>
                    <a:pt x="499" y="90"/>
                    <a:pt x="565" y="116"/>
                  </a:cubicBezTo>
                  <a:cubicBezTo>
                    <a:pt x="570" y="118"/>
                    <a:pt x="575" y="120"/>
                    <a:pt x="579" y="122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105275" y="4776788"/>
              <a:ext cx="3471863" cy="817563"/>
            </a:xfrm>
            <a:custGeom>
              <a:avLst/>
              <a:gdLst>
                <a:gd name="T0" fmla="*/ 849 w 849"/>
                <a:gd name="T1" fmla="*/ 193 h 200"/>
                <a:gd name="T2" fmla="*/ 733 w 849"/>
                <a:gd name="T3" fmla="*/ 160 h 200"/>
                <a:gd name="T4" fmla="*/ 427 w 849"/>
                <a:gd name="T5" fmla="*/ 55 h 200"/>
                <a:gd name="T6" fmla="*/ 50 w 849"/>
                <a:gd name="T7" fmla="*/ 65 h 200"/>
                <a:gd name="T8" fmla="*/ 12 w 849"/>
                <a:gd name="T9" fmla="*/ 75 h 200"/>
                <a:gd name="T10" fmla="*/ 10 w 849"/>
                <a:gd name="T11" fmla="*/ 72 h 200"/>
                <a:gd name="T12" fmla="*/ 0 w 849"/>
                <a:gd name="T13" fmla="*/ 59 h 200"/>
                <a:gd name="T14" fmla="*/ 38 w 849"/>
                <a:gd name="T15" fmla="*/ 49 h 200"/>
                <a:gd name="T16" fmla="*/ 432 w 849"/>
                <a:gd name="T17" fmla="*/ 37 h 200"/>
                <a:gd name="T18" fmla="*/ 740 w 849"/>
                <a:gd name="T19" fmla="*/ 143 h 200"/>
                <a:gd name="T20" fmla="*/ 843 w 849"/>
                <a:gd name="T21" fmla="*/ 176 h 200"/>
                <a:gd name="T22" fmla="*/ 849 w 849"/>
                <a:gd name="T23" fmla="*/ 19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9" h="200">
                  <a:moveTo>
                    <a:pt x="849" y="193"/>
                  </a:moveTo>
                  <a:cubicBezTo>
                    <a:pt x="831" y="200"/>
                    <a:pt x="798" y="187"/>
                    <a:pt x="733" y="160"/>
                  </a:cubicBezTo>
                  <a:cubicBezTo>
                    <a:pt x="666" y="133"/>
                    <a:pt x="564" y="93"/>
                    <a:pt x="427" y="55"/>
                  </a:cubicBezTo>
                  <a:cubicBezTo>
                    <a:pt x="298" y="20"/>
                    <a:pt x="157" y="39"/>
                    <a:pt x="50" y="65"/>
                  </a:cubicBezTo>
                  <a:cubicBezTo>
                    <a:pt x="37" y="68"/>
                    <a:pt x="24" y="72"/>
                    <a:pt x="12" y="75"/>
                  </a:cubicBezTo>
                  <a:cubicBezTo>
                    <a:pt x="11" y="74"/>
                    <a:pt x="10" y="73"/>
                    <a:pt x="10" y="72"/>
                  </a:cubicBezTo>
                  <a:cubicBezTo>
                    <a:pt x="6" y="67"/>
                    <a:pt x="3" y="63"/>
                    <a:pt x="0" y="59"/>
                  </a:cubicBezTo>
                  <a:cubicBezTo>
                    <a:pt x="12" y="56"/>
                    <a:pt x="25" y="52"/>
                    <a:pt x="38" y="49"/>
                  </a:cubicBezTo>
                  <a:cubicBezTo>
                    <a:pt x="148" y="21"/>
                    <a:pt x="297" y="0"/>
                    <a:pt x="432" y="37"/>
                  </a:cubicBezTo>
                  <a:cubicBezTo>
                    <a:pt x="570" y="75"/>
                    <a:pt x="672" y="116"/>
                    <a:pt x="740" y="143"/>
                  </a:cubicBezTo>
                  <a:cubicBezTo>
                    <a:pt x="791" y="164"/>
                    <a:pt x="831" y="180"/>
                    <a:pt x="843" y="176"/>
                  </a:cubicBezTo>
                  <a:lnTo>
                    <a:pt x="849" y="193"/>
                  </a:ln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256088" y="5030788"/>
              <a:ext cx="3313113" cy="788988"/>
            </a:xfrm>
            <a:custGeom>
              <a:avLst/>
              <a:gdLst>
                <a:gd name="T0" fmla="*/ 810 w 810"/>
                <a:gd name="T1" fmla="*/ 188 h 193"/>
                <a:gd name="T2" fmla="*/ 807 w 810"/>
                <a:gd name="T3" fmla="*/ 189 h 193"/>
                <a:gd name="T4" fmla="*/ 693 w 810"/>
                <a:gd name="T5" fmla="*/ 155 h 193"/>
                <a:gd name="T6" fmla="*/ 388 w 810"/>
                <a:gd name="T7" fmla="*/ 50 h 193"/>
                <a:gd name="T8" fmla="*/ 54 w 810"/>
                <a:gd name="T9" fmla="*/ 50 h 193"/>
                <a:gd name="T10" fmla="*/ 13 w 810"/>
                <a:gd name="T11" fmla="*/ 59 h 193"/>
                <a:gd name="T12" fmla="*/ 0 w 810"/>
                <a:gd name="T13" fmla="*/ 43 h 193"/>
                <a:gd name="T14" fmla="*/ 39 w 810"/>
                <a:gd name="T15" fmla="*/ 34 h 193"/>
                <a:gd name="T16" fmla="*/ 393 w 810"/>
                <a:gd name="T17" fmla="*/ 32 h 193"/>
                <a:gd name="T18" fmla="*/ 700 w 810"/>
                <a:gd name="T19" fmla="*/ 138 h 193"/>
                <a:gd name="T20" fmla="*/ 804 w 810"/>
                <a:gd name="T21" fmla="*/ 171 h 193"/>
                <a:gd name="T22" fmla="*/ 810 w 810"/>
                <a:gd name="T2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0" h="193">
                  <a:moveTo>
                    <a:pt x="810" y="188"/>
                  </a:moveTo>
                  <a:cubicBezTo>
                    <a:pt x="809" y="188"/>
                    <a:pt x="808" y="189"/>
                    <a:pt x="807" y="189"/>
                  </a:cubicBezTo>
                  <a:cubicBezTo>
                    <a:pt x="788" y="193"/>
                    <a:pt x="755" y="180"/>
                    <a:pt x="693" y="155"/>
                  </a:cubicBezTo>
                  <a:cubicBezTo>
                    <a:pt x="626" y="128"/>
                    <a:pt x="524" y="87"/>
                    <a:pt x="388" y="50"/>
                  </a:cubicBezTo>
                  <a:cubicBezTo>
                    <a:pt x="276" y="19"/>
                    <a:pt x="154" y="29"/>
                    <a:pt x="54" y="50"/>
                  </a:cubicBezTo>
                  <a:cubicBezTo>
                    <a:pt x="40" y="53"/>
                    <a:pt x="26" y="56"/>
                    <a:pt x="13" y="59"/>
                  </a:cubicBezTo>
                  <a:cubicBezTo>
                    <a:pt x="9" y="54"/>
                    <a:pt x="4" y="49"/>
                    <a:pt x="0" y="43"/>
                  </a:cubicBezTo>
                  <a:cubicBezTo>
                    <a:pt x="12" y="40"/>
                    <a:pt x="26" y="37"/>
                    <a:pt x="39" y="34"/>
                  </a:cubicBezTo>
                  <a:cubicBezTo>
                    <a:pt x="144" y="12"/>
                    <a:pt x="273" y="0"/>
                    <a:pt x="393" y="32"/>
                  </a:cubicBezTo>
                  <a:cubicBezTo>
                    <a:pt x="530" y="70"/>
                    <a:pt x="633" y="111"/>
                    <a:pt x="700" y="138"/>
                  </a:cubicBezTo>
                  <a:cubicBezTo>
                    <a:pt x="751" y="159"/>
                    <a:pt x="792" y="175"/>
                    <a:pt x="804" y="171"/>
                  </a:cubicBezTo>
                  <a:cubicBezTo>
                    <a:pt x="810" y="188"/>
                    <a:pt x="810" y="188"/>
                    <a:pt x="810" y="188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4432300" y="5280026"/>
              <a:ext cx="3035300" cy="703263"/>
            </a:xfrm>
            <a:custGeom>
              <a:avLst/>
              <a:gdLst>
                <a:gd name="T0" fmla="*/ 742 w 742"/>
                <a:gd name="T1" fmla="*/ 166 h 172"/>
                <a:gd name="T2" fmla="*/ 703 w 742"/>
                <a:gd name="T3" fmla="*/ 172 h 172"/>
                <a:gd name="T4" fmla="*/ 676 w 742"/>
                <a:gd name="T5" fmla="*/ 162 h 172"/>
                <a:gd name="T6" fmla="*/ 648 w 742"/>
                <a:gd name="T7" fmla="*/ 151 h 172"/>
                <a:gd name="T8" fmla="*/ 342 w 742"/>
                <a:gd name="T9" fmla="*/ 46 h 172"/>
                <a:gd name="T10" fmla="*/ 62 w 742"/>
                <a:gd name="T11" fmla="*/ 36 h 172"/>
                <a:gd name="T12" fmla="*/ 16 w 742"/>
                <a:gd name="T13" fmla="*/ 44 h 172"/>
                <a:gd name="T14" fmla="*/ 0 w 742"/>
                <a:gd name="T15" fmla="*/ 29 h 172"/>
                <a:gd name="T16" fmla="*/ 44 w 742"/>
                <a:gd name="T17" fmla="*/ 20 h 172"/>
                <a:gd name="T18" fmla="*/ 347 w 742"/>
                <a:gd name="T19" fmla="*/ 28 h 172"/>
                <a:gd name="T20" fmla="*/ 655 w 742"/>
                <a:gd name="T21" fmla="*/ 134 h 172"/>
                <a:gd name="T22" fmla="*/ 703 w 742"/>
                <a:gd name="T23" fmla="*/ 153 h 172"/>
                <a:gd name="T24" fmla="*/ 742 w 742"/>
                <a:gd name="T25" fmla="*/ 16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2" h="172">
                  <a:moveTo>
                    <a:pt x="742" y="166"/>
                  </a:moveTo>
                  <a:cubicBezTo>
                    <a:pt x="730" y="168"/>
                    <a:pt x="716" y="170"/>
                    <a:pt x="703" y="172"/>
                  </a:cubicBezTo>
                  <a:cubicBezTo>
                    <a:pt x="695" y="169"/>
                    <a:pt x="686" y="166"/>
                    <a:pt x="676" y="162"/>
                  </a:cubicBezTo>
                  <a:cubicBezTo>
                    <a:pt x="667" y="159"/>
                    <a:pt x="658" y="155"/>
                    <a:pt x="648" y="151"/>
                  </a:cubicBezTo>
                  <a:cubicBezTo>
                    <a:pt x="581" y="124"/>
                    <a:pt x="479" y="83"/>
                    <a:pt x="342" y="46"/>
                  </a:cubicBezTo>
                  <a:cubicBezTo>
                    <a:pt x="249" y="20"/>
                    <a:pt x="150" y="23"/>
                    <a:pt x="62" y="36"/>
                  </a:cubicBezTo>
                  <a:cubicBezTo>
                    <a:pt x="46" y="39"/>
                    <a:pt x="31" y="41"/>
                    <a:pt x="16" y="44"/>
                  </a:cubicBezTo>
                  <a:cubicBezTo>
                    <a:pt x="10" y="39"/>
                    <a:pt x="5" y="34"/>
                    <a:pt x="0" y="29"/>
                  </a:cubicBezTo>
                  <a:cubicBezTo>
                    <a:pt x="14" y="26"/>
                    <a:pt x="29" y="23"/>
                    <a:pt x="44" y="20"/>
                  </a:cubicBezTo>
                  <a:cubicBezTo>
                    <a:pt x="138" y="5"/>
                    <a:pt x="246" y="0"/>
                    <a:pt x="347" y="28"/>
                  </a:cubicBezTo>
                  <a:cubicBezTo>
                    <a:pt x="485" y="66"/>
                    <a:pt x="587" y="107"/>
                    <a:pt x="655" y="134"/>
                  </a:cubicBezTo>
                  <a:cubicBezTo>
                    <a:pt x="672" y="141"/>
                    <a:pt x="689" y="147"/>
                    <a:pt x="703" y="153"/>
                  </a:cubicBezTo>
                  <a:cubicBezTo>
                    <a:pt x="719" y="159"/>
                    <a:pt x="732" y="163"/>
                    <a:pt x="742" y="166"/>
                  </a:cubicBezTo>
                  <a:close/>
                </a:path>
              </a:pathLst>
            </a:custGeom>
            <a:solidFill>
              <a:srgbClr val="910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022975" y="4424363"/>
              <a:ext cx="3019425" cy="1766888"/>
            </a:xfrm>
            <a:custGeom>
              <a:avLst/>
              <a:gdLst>
                <a:gd name="T0" fmla="*/ 738 w 738"/>
                <a:gd name="T1" fmla="*/ 0 h 432"/>
                <a:gd name="T2" fmla="*/ 736 w 738"/>
                <a:gd name="T3" fmla="*/ 5 h 432"/>
                <a:gd name="T4" fmla="*/ 733 w 738"/>
                <a:gd name="T5" fmla="*/ 13 h 432"/>
                <a:gd name="T6" fmla="*/ 730 w 738"/>
                <a:gd name="T7" fmla="*/ 20 h 432"/>
                <a:gd name="T8" fmla="*/ 730 w 738"/>
                <a:gd name="T9" fmla="*/ 21 h 432"/>
                <a:gd name="T10" fmla="*/ 685 w 738"/>
                <a:gd name="T11" fmla="*/ 31 h 432"/>
                <a:gd name="T12" fmla="*/ 417 w 738"/>
                <a:gd name="T13" fmla="*/ 104 h 432"/>
                <a:gd name="T14" fmla="*/ 46 w 738"/>
                <a:gd name="T15" fmla="*/ 398 h 432"/>
                <a:gd name="T16" fmla="*/ 21 w 738"/>
                <a:gd name="T17" fmla="*/ 432 h 432"/>
                <a:gd name="T18" fmla="*/ 0 w 738"/>
                <a:gd name="T19" fmla="*/ 429 h 432"/>
                <a:gd name="T20" fmla="*/ 24 w 738"/>
                <a:gd name="T21" fmla="*/ 396 h 432"/>
                <a:gd name="T22" fmla="*/ 412 w 738"/>
                <a:gd name="T23" fmla="*/ 86 h 432"/>
                <a:gd name="T24" fmla="*/ 695 w 738"/>
                <a:gd name="T25" fmla="*/ 10 h 432"/>
                <a:gd name="T26" fmla="*/ 726 w 738"/>
                <a:gd name="T27" fmla="*/ 3 h 432"/>
                <a:gd name="T28" fmla="*/ 738 w 738"/>
                <a:gd name="T29" fmla="*/ 0 h 432"/>
                <a:gd name="T30" fmla="*/ 738 w 738"/>
                <a:gd name="T3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8" h="432">
                  <a:moveTo>
                    <a:pt x="738" y="0"/>
                  </a:moveTo>
                  <a:cubicBezTo>
                    <a:pt x="738" y="2"/>
                    <a:pt x="737" y="4"/>
                    <a:pt x="736" y="5"/>
                  </a:cubicBezTo>
                  <a:cubicBezTo>
                    <a:pt x="735" y="8"/>
                    <a:pt x="734" y="11"/>
                    <a:pt x="733" y="13"/>
                  </a:cubicBezTo>
                  <a:cubicBezTo>
                    <a:pt x="732" y="16"/>
                    <a:pt x="731" y="18"/>
                    <a:pt x="730" y="20"/>
                  </a:cubicBezTo>
                  <a:cubicBezTo>
                    <a:pt x="730" y="21"/>
                    <a:pt x="730" y="21"/>
                    <a:pt x="730" y="21"/>
                  </a:cubicBezTo>
                  <a:cubicBezTo>
                    <a:pt x="716" y="24"/>
                    <a:pt x="701" y="27"/>
                    <a:pt x="685" y="31"/>
                  </a:cubicBezTo>
                  <a:cubicBezTo>
                    <a:pt x="617" y="46"/>
                    <a:pt x="526" y="67"/>
                    <a:pt x="417" y="104"/>
                  </a:cubicBezTo>
                  <a:cubicBezTo>
                    <a:pt x="248" y="161"/>
                    <a:pt x="113" y="311"/>
                    <a:pt x="46" y="398"/>
                  </a:cubicBezTo>
                  <a:cubicBezTo>
                    <a:pt x="36" y="410"/>
                    <a:pt x="27" y="422"/>
                    <a:pt x="21" y="432"/>
                  </a:cubicBezTo>
                  <a:cubicBezTo>
                    <a:pt x="14" y="431"/>
                    <a:pt x="7" y="430"/>
                    <a:pt x="0" y="429"/>
                  </a:cubicBezTo>
                  <a:cubicBezTo>
                    <a:pt x="6" y="420"/>
                    <a:pt x="14" y="409"/>
                    <a:pt x="24" y="396"/>
                  </a:cubicBezTo>
                  <a:cubicBezTo>
                    <a:pt x="90" y="309"/>
                    <a:pt x="231" y="147"/>
                    <a:pt x="412" y="86"/>
                  </a:cubicBezTo>
                  <a:cubicBezTo>
                    <a:pt x="529" y="47"/>
                    <a:pt x="625" y="25"/>
                    <a:pt x="695" y="10"/>
                  </a:cubicBezTo>
                  <a:cubicBezTo>
                    <a:pt x="706" y="7"/>
                    <a:pt x="716" y="5"/>
                    <a:pt x="726" y="3"/>
                  </a:cubicBezTo>
                  <a:cubicBezTo>
                    <a:pt x="730" y="2"/>
                    <a:pt x="734" y="1"/>
                    <a:pt x="738" y="0"/>
                  </a:cubicBezTo>
                  <a:cubicBezTo>
                    <a:pt x="738" y="0"/>
                    <a:pt x="738" y="0"/>
                    <a:pt x="73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053263" y="5280026"/>
              <a:ext cx="1452563" cy="854075"/>
            </a:xfrm>
            <a:custGeom>
              <a:avLst/>
              <a:gdLst>
                <a:gd name="T0" fmla="*/ 355 w 355"/>
                <a:gd name="T1" fmla="*/ 0 h 209"/>
                <a:gd name="T2" fmla="*/ 351 w 355"/>
                <a:gd name="T3" fmla="*/ 5 h 209"/>
                <a:gd name="T4" fmla="*/ 342 w 355"/>
                <a:gd name="T5" fmla="*/ 13 h 209"/>
                <a:gd name="T6" fmla="*/ 329 w 355"/>
                <a:gd name="T7" fmla="*/ 27 h 209"/>
                <a:gd name="T8" fmla="*/ 326 w 355"/>
                <a:gd name="T9" fmla="*/ 31 h 209"/>
                <a:gd name="T10" fmla="*/ 228 w 355"/>
                <a:gd name="T11" fmla="*/ 69 h 209"/>
                <a:gd name="T12" fmla="*/ 216 w 355"/>
                <a:gd name="T13" fmla="*/ 74 h 209"/>
                <a:gd name="T14" fmla="*/ 122 w 355"/>
                <a:gd name="T15" fmla="*/ 128 h 209"/>
                <a:gd name="T16" fmla="*/ 36 w 355"/>
                <a:gd name="T17" fmla="*/ 199 h 209"/>
                <a:gd name="T18" fmla="*/ 36 w 355"/>
                <a:gd name="T19" fmla="*/ 199 h 209"/>
                <a:gd name="T20" fmla="*/ 0 w 355"/>
                <a:gd name="T21" fmla="*/ 209 h 209"/>
                <a:gd name="T22" fmla="*/ 0 w 355"/>
                <a:gd name="T23" fmla="*/ 208 h 209"/>
                <a:gd name="T24" fmla="*/ 59 w 355"/>
                <a:gd name="T25" fmla="*/ 154 h 209"/>
                <a:gd name="T26" fmla="*/ 221 w 355"/>
                <a:gd name="T27" fmla="*/ 52 h 209"/>
                <a:gd name="T28" fmla="*/ 271 w 355"/>
                <a:gd name="T29" fmla="*/ 31 h 209"/>
                <a:gd name="T30" fmla="*/ 355 w 355"/>
                <a:gd name="T3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5" h="209">
                  <a:moveTo>
                    <a:pt x="355" y="0"/>
                  </a:moveTo>
                  <a:cubicBezTo>
                    <a:pt x="353" y="2"/>
                    <a:pt x="352" y="3"/>
                    <a:pt x="351" y="5"/>
                  </a:cubicBezTo>
                  <a:cubicBezTo>
                    <a:pt x="348" y="8"/>
                    <a:pt x="345" y="11"/>
                    <a:pt x="342" y="13"/>
                  </a:cubicBezTo>
                  <a:cubicBezTo>
                    <a:pt x="338" y="18"/>
                    <a:pt x="334" y="22"/>
                    <a:pt x="329" y="27"/>
                  </a:cubicBezTo>
                  <a:cubicBezTo>
                    <a:pt x="328" y="28"/>
                    <a:pt x="327" y="29"/>
                    <a:pt x="326" y="31"/>
                  </a:cubicBezTo>
                  <a:cubicBezTo>
                    <a:pt x="295" y="42"/>
                    <a:pt x="263" y="54"/>
                    <a:pt x="228" y="69"/>
                  </a:cubicBezTo>
                  <a:cubicBezTo>
                    <a:pt x="224" y="70"/>
                    <a:pt x="220" y="72"/>
                    <a:pt x="216" y="74"/>
                  </a:cubicBezTo>
                  <a:cubicBezTo>
                    <a:pt x="183" y="89"/>
                    <a:pt x="152" y="107"/>
                    <a:pt x="122" y="128"/>
                  </a:cubicBezTo>
                  <a:cubicBezTo>
                    <a:pt x="91" y="150"/>
                    <a:pt x="63" y="174"/>
                    <a:pt x="36" y="199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24" y="203"/>
                    <a:pt x="12" y="206"/>
                    <a:pt x="0" y="209"/>
                  </a:cubicBezTo>
                  <a:cubicBezTo>
                    <a:pt x="0" y="209"/>
                    <a:pt x="0" y="209"/>
                    <a:pt x="0" y="208"/>
                  </a:cubicBezTo>
                  <a:cubicBezTo>
                    <a:pt x="19" y="190"/>
                    <a:pt x="38" y="172"/>
                    <a:pt x="59" y="154"/>
                  </a:cubicBezTo>
                  <a:cubicBezTo>
                    <a:pt x="107" y="113"/>
                    <a:pt x="161" y="77"/>
                    <a:pt x="221" y="52"/>
                  </a:cubicBezTo>
                  <a:cubicBezTo>
                    <a:pt x="238" y="44"/>
                    <a:pt x="255" y="38"/>
                    <a:pt x="271" y="31"/>
                  </a:cubicBezTo>
                  <a:cubicBezTo>
                    <a:pt x="301" y="20"/>
                    <a:pt x="328" y="10"/>
                    <a:pt x="355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6321425" y="4675188"/>
              <a:ext cx="2609850" cy="1531938"/>
            </a:xfrm>
            <a:custGeom>
              <a:avLst/>
              <a:gdLst>
                <a:gd name="T0" fmla="*/ 638 w 638"/>
                <a:gd name="T1" fmla="*/ 0 h 375"/>
                <a:gd name="T2" fmla="*/ 635 w 638"/>
                <a:gd name="T3" fmla="*/ 4 h 375"/>
                <a:gd name="T4" fmla="*/ 627 w 638"/>
                <a:gd name="T5" fmla="*/ 20 h 375"/>
                <a:gd name="T6" fmla="*/ 626 w 638"/>
                <a:gd name="T7" fmla="*/ 21 h 375"/>
                <a:gd name="T8" fmla="*/ 626 w 638"/>
                <a:gd name="T9" fmla="*/ 21 h 375"/>
                <a:gd name="T10" fmla="*/ 577 w 638"/>
                <a:gd name="T11" fmla="*/ 33 h 375"/>
                <a:gd name="T12" fmla="*/ 389 w 638"/>
                <a:gd name="T13" fmla="*/ 88 h 375"/>
                <a:gd name="T14" fmla="*/ 53 w 638"/>
                <a:gd name="T15" fmla="*/ 338 h 375"/>
                <a:gd name="T16" fmla="*/ 23 w 638"/>
                <a:gd name="T17" fmla="*/ 375 h 375"/>
                <a:gd name="T18" fmla="*/ 22 w 638"/>
                <a:gd name="T19" fmla="*/ 375 h 375"/>
                <a:gd name="T20" fmla="*/ 0 w 638"/>
                <a:gd name="T21" fmla="*/ 374 h 375"/>
                <a:gd name="T22" fmla="*/ 28 w 638"/>
                <a:gd name="T23" fmla="*/ 338 h 375"/>
                <a:gd name="T24" fmla="*/ 383 w 638"/>
                <a:gd name="T25" fmla="*/ 70 h 375"/>
                <a:gd name="T26" fmla="*/ 591 w 638"/>
                <a:gd name="T27" fmla="*/ 11 h 375"/>
                <a:gd name="T28" fmla="*/ 638 w 638"/>
                <a:gd name="T2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8" h="375">
                  <a:moveTo>
                    <a:pt x="638" y="0"/>
                  </a:moveTo>
                  <a:cubicBezTo>
                    <a:pt x="637" y="1"/>
                    <a:pt x="636" y="3"/>
                    <a:pt x="635" y="4"/>
                  </a:cubicBezTo>
                  <a:cubicBezTo>
                    <a:pt x="632" y="9"/>
                    <a:pt x="630" y="15"/>
                    <a:pt x="627" y="20"/>
                  </a:cubicBezTo>
                  <a:cubicBezTo>
                    <a:pt x="627" y="20"/>
                    <a:pt x="626" y="21"/>
                    <a:pt x="626" y="21"/>
                  </a:cubicBezTo>
                  <a:cubicBezTo>
                    <a:pt x="626" y="21"/>
                    <a:pt x="626" y="21"/>
                    <a:pt x="626" y="21"/>
                  </a:cubicBezTo>
                  <a:cubicBezTo>
                    <a:pt x="610" y="25"/>
                    <a:pt x="594" y="29"/>
                    <a:pt x="577" y="33"/>
                  </a:cubicBezTo>
                  <a:cubicBezTo>
                    <a:pt x="523" y="46"/>
                    <a:pt x="460" y="64"/>
                    <a:pt x="389" y="88"/>
                  </a:cubicBezTo>
                  <a:cubicBezTo>
                    <a:pt x="245" y="136"/>
                    <a:pt x="126" y="251"/>
                    <a:pt x="53" y="338"/>
                  </a:cubicBezTo>
                  <a:cubicBezTo>
                    <a:pt x="42" y="351"/>
                    <a:pt x="32" y="363"/>
                    <a:pt x="23" y="375"/>
                  </a:cubicBezTo>
                  <a:cubicBezTo>
                    <a:pt x="22" y="375"/>
                    <a:pt x="22" y="375"/>
                    <a:pt x="22" y="375"/>
                  </a:cubicBezTo>
                  <a:cubicBezTo>
                    <a:pt x="15" y="375"/>
                    <a:pt x="7" y="374"/>
                    <a:pt x="0" y="374"/>
                  </a:cubicBezTo>
                  <a:cubicBezTo>
                    <a:pt x="8" y="363"/>
                    <a:pt x="18" y="351"/>
                    <a:pt x="28" y="338"/>
                  </a:cubicBezTo>
                  <a:cubicBezTo>
                    <a:pt x="102" y="249"/>
                    <a:pt x="229" y="122"/>
                    <a:pt x="383" y="70"/>
                  </a:cubicBezTo>
                  <a:cubicBezTo>
                    <a:pt x="462" y="44"/>
                    <a:pt x="532" y="25"/>
                    <a:pt x="591" y="11"/>
                  </a:cubicBezTo>
                  <a:cubicBezTo>
                    <a:pt x="607" y="7"/>
                    <a:pt x="623" y="3"/>
                    <a:pt x="63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588125" y="4976813"/>
              <a:ext cx="2159000" cy="1222375"/>
            </a:xfrm>
            <a:custGeom>
              <a:avLst/>
              <a:gdLst>
                <a:gd name="T0" fmla="*/ 528 w 528"/>
                <a:gd name="T1" fmla="*/ 0 h 299"/>
                <a:gd name="T2" fmla="*/ 521 w 528"/>
                <a:gd name="T3" fmla="*/ 10 h 299"/>
                <a:gd name="T4" fmla="*/ 518 w 528"/>
                <a:gd name="T5" fmla="*/ 14 h 299"/>
                <a:gd name="T6" fmla="*/ 511 w 528"/>
                <a:gd name="T7" fmla="*/ 23 h 299"/>
                <a:gd name="T8" fmla="*/ 452 w 528"/>
                <a:gd name="T9" fmla="*/ 39 h 299"/>
                <a:gd name="T10" fmla="*/ 340 w 528"/>
                <a:gd name="T11" fmla="*/ 74 h 299"/>
                <a:gd name="T12" fmla="*/ 66 w 528"/>
                <a:gd name="T13" fmla="*/ 255 h 299"/>
                <a:gd name="T14" fmla="*/ 27 w 528"/>
                <a:gd name="T15" fmla="*/ 297 h 299"/>
                <a:gd name="T16" fmla="*/ 27 w 528"/>
                <a:gd name="T17" fmla="*/ 297 h 299"/>
                <a:gd name="T18" fmla="*/ 0 w 528"/>
                <a:gd name="T19" fmla="*/ 299 h 299"/>
                <a:gd name="T20" fmla="*/ 36 w 528"/>
                <a:gd name="T21" fmla="*/ 260 h 299"/>
                <a:gd name="T22" fmla="*/ 334 w 528"/>
                <a:gd name="T23" fmla="*/ 56 h 299"/>
                <a:gd name="T24" fmla="*/ 473 w 528"/>
                <a:gd name="T25" fmla="*/ 14 h 299"/>
                <a:gd name="T26" fmla="*/ 528 w 528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299">
                  <a:moveTo>
                    <a:pt x="528" y="0"/>
                  </a:moveTo>
                  <a:cubicBezTo>
                    <a:pt x="526" y="3"/>
                    <a:pt x="523" y="7"/>
                    <a:pt x="521" y="10"/>
                  </a:cubicBezTo>
                  <a:cubicBezTo>
                    <a:pt x="520" y="11"/>
                    <a:pt x="519" y="12"/>
                    <a:pt x="518" y="14"/>
                  </a:cubicBezTo>
                  <a:cubicBezTo>
                    <a:pt x="516" y="17"/>
                    <a:pt x="514" y="20"/>
                    <a:pt x="511" y="23"/>
                  </a:cubicBezTo>
                  <a:cubicBezTo>
                    <a:pt x="492" y="28"/>
                    <a:pt x="473" y="33"/>
                    <a:pt x="452" y="39"/>
                  </a:cubicBezTo>
                  <a:cubicBezTo>
                    <a:pt x="417" y="49"/>
                    <a:pt x="380" y="60"/>
                    <a:pt x="340" y="74"/>
                  </a:cubicBezTo>
                  <a:cubicBezTo>
                    <a:pt x="231" y="110"/>
                    <a:pt x="137" y="184"/>
                    <a:pt x="66" y="255"/>
                  </a:cubicBezTo>
                  <a:cubicBezTo>
                    <a:pt x="52" y="270"/>
                    <a:pt x="39" y="283"/>
                    <a:pt x="27" y="297"/>
                  </a:cubicBezTo>
                  <a:cubicBezTo>
                    <a:pt x="27" y="297"/>
                    <a:pt x="27" y="297"/>
                    <a:pt x="27" y="297"/>
                  </a:cubicBezTo>
                  <a:cubicBezTo>
                    <a:pt x="18" y="298"/>
                    <a:pt x="9" y="299"/>
                    <a:pt x="0" y="299"/>
                  </a:cubicBezTo>
                  <a:cubicBezTo>
                    <a:pt x="11" y="286"/>
                    <a:pt x="23" y="273"/>
                    <a:pt x="36" y="260"/>
                  </a:cubicBezTo>
                  <a:cubicBezTo>
                    <a:pt x="111" y="182"/>
                    <a:pt x="214" y="97"/>
                    <a:pt x="334" y="56"/>
                  </a:cubicBezTo>
                  <a:cubicBezTo>
                    <a:pt x="384" y="39"/>
                    <a:pt x="430" y="26"/>
                    <a:pt x="473" y="14"/>
                  </a:cubicBezTo>
                  <a:cubicBezTo>
                    <a:pt x="492" y="9"/>
                    <a:pt x="510" y="4"/>
                    <a:pt x="528" y="0"/>
                  </a:cubicBezTo>
                  <a:close/>
                </a:path>
              </a:pathLst>
            </a:custGeom>
            <a:solidFill>
              <a:srgbClr val="B50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44" name="Freeform 47"/>
          <p:cNvSpPr>
            <a:spLocks noEditPoints="1"/>
          </p:cNvSpPr>
          <p:nvPr/>
        </p:nvSpPr>
        <p:spPr bwMode="auto">
          <a:xfrm>
            <a:off x="3320970" y="221786"/>
            <a:ext cx="6419514" cy="6423025"/>
          </a:xfrm>
          <a:custGeom>
            <a:avLst/>
            <a:gdLst>
              <a:gd name="T0" fmla="*/ 69 w 1386"/>
              <a:gd name="T1" fmla="*/ 393 h 1387"/>
              <a:gd name="T2" fmla="*/ 81 w 1386"/>
              <a:gd name="T3" fmla="*/ 384 h 1387"/>
              <a:gd name="T4" fmla="*/ 693 w 1386"/>
              <a:gd name="T5" fmla="*/ 36 h 1387"/>
              <a:gd name="T6" fmla="*/ 1304 w 1386"/>
              <a:gd name="T7" fmla="*/ 935 h 1387"/>
              <a:gd name="T8" fmla="*/ 1283 w 1386"/>
              <a:gd name="T9" fmla="*/ 982 h 1387"/>
              <a:gd name="T10" fmla="*/ 1248 w 1386"/>
              <a:gd name="T11" fmla="*/ 1045 h 1387"/>
              <a:gd name="T12" fmla="*/ 1188 w 1386"/>
              <a:gd name="T13" fmla="*/ 1125 h 1387"/>
              <a:gd name="T14" fmla="*/ 1118 w 1386"/>
              <a:gd name="T15" fmla="*/ 1194 h 1387"/>
              <a:gd name="T16" fmla="*/ 976 w 1386"/>
              <a:gd name="T17" fmla="*/ 1287 h 1387"/>
              <a:gd name="T18" fmla="*/ 972 w 1386"/>
              <a:gd name="T19" fmla="*/ 1288 h 1387"/>
              <a:gd name="T20" fmla="*/ 909 w 1386"/>
              <a:gd name="T21" fmla="*/ 1314 h 1387"/>
              <a:gd name="T22" fmla="*/ 827 w 1386"/>
              <a:gd name="T23" fmla="*/ 1337 h 1387"/>
              <a:gd name="T24" fmla="*/ 792 w 1386"/>
              <a:gd name="T25" fmla="*/ 1343 h 1387"/>
              <a:gd name="T26" fmla="*/ 724 w 1386"/>
              <a:gd name="T27" fmla="*/ 1350 h 1387"/>
              <a:gd name="T28" fmla="*/ 693 w 1386"/>
              <a:gd name="T29" fmla="*/ 1350 h 1387"/>
              <a:gd name="T30" fmla="*/ 622 w 1386"/>
              <a:gd name="T31" fmla="*/ 1347 h 1387"/>
              <a:gd name="T32" fmla="*/ 337 w 1386"/>
              <a:gd name="T33" fmla="*/ 1245 h 1387"/>
              <a:gd name="T34" fmla="*/ 271 w 1386"/>
              <a:gd name="T35" fmla="*/ 1196 h 1387"/>
              <a:gd name="T36" fmla="*/ 220 w 1386"/>
              <a:gd name="T37" fmla="*/ 1149 h 1387"/>
              <a:gd name="T38" fmla="*/ 191 w 1386"/>
              <a:gd name="T39" fmla="*/ 1117 h 1387"/>
              <a:gd name="T40" fmla="*/ 167 w 1386"/>
              <a:gd name="T41" fmla="*/ 1086 h 1387"/>
              <a:gd name="T42" fmla="*/ 137 w 1386"/>
              <a:gd name="T43" fmla="*/ 1044 h 1387"/>
              <a:gd name="T44" fmla="*/ 134 w 1386"/>
              <a:gd name="T45" fmla="*/ 1039 h 1387"/>
              <a:gd name="T46" fmla="*/ 101 w 1386"/>
              <a:gd name="T47" fmla="*/ 978 h 1387"/>
              <a:gd name="T48" fmla="*/ 84 w 1386"/>
              <a:gd name="T49" fmla="*/ 940 h 1387"/>
              <a:gd name="T50" fmla="*/ 39 w 1386"/>
              <a:gd name="T51" fmla="*/ 754 h 1387"/>
              <a:gd name="T52" fmla="*/ 36 w 1386"/>
              <a:gd name="T53" fmla="*/ 693 h 1387"/>
              <a:gd name="T54" fmla="*/ 46 w 1386"/>
              <a:gd name="T55" fmla="*/ 578 h 1387"/>
              <a:gd name="T56" fmla="*/ 29 w 1386"/>
              <a:gd name="T57" fmla="*/ 496 h 1387"/>
              <a:gd name="T58" fmla="*/ 12 w 1386"/>
              <a:gd name="T59" fmla="*/ 568 h 1387"/>
              <a:gd name="T60" fmla="*/ 3 w 1386"/>
              <a:gd name="T61" fmla="*/ 755 h 1387"/>
              <a:gd name="T62" fmla="*/ 47 w 1386"/>
              <a:gd name="T63" fmla="*/ 944 h 1387"/>
              <a:gd name="T64" fmla="*/ 99 w 1386"/>
              <a:gd name="T65" fmla="*/ 1050 h 1387"/>
              <a:gd name="T66" fmla="*/ 129 w 1386"/>
              <a:gd name="T67" fmla="*/ 1096 h 1387"/>
              <a:gd name="T68" fmla="*/ 141 w 1386"/>
              <a:gd name="T69" fmla="*/ 1112 h 1387"/>
              <a:gd name="T70" fmla="*/ 179 w 1386"/>
              <a:gd name="T71" fmla="*/ 1158 h 1387"/>
              <a:gd name="T72" fmla="*/ 225 w 1386"/>
              <a:gd name="T73" fmla="*/ 1204 h 1387"/>
              <a:gd name="T74" fmla="*/ 282 w 1386"/>
              <a:gd name="T75" fmla="*/ 1251 h 1387"/>
              <a:gd name="T76" fmla="*/ 556 w 1386"/>
              <a:gd name="T77" fmla="*/ 1373 h 1387"/>
              <a:gd name="T78" fmla="*/ 619 w 1386"/>
              <a:gd name="T79" fmla="*/ 1383 h 1387"/>
              <a:gd name="T80" fmla="*/ 693 w 1386"/>
              <a:gd name="T81" fmla="*/ 1387 h 1387"/>
              <a:gd name="T82" fmla="*/ 736 w 1386"/>
              <a:gd name="T83" fmla="*/ 1385 h 1387"/>
              <a:gd name="T84" fmla="*/ 763 w 1386"/>
              <a:gd name="T85" fmla="*/ 1383 h 1387"/>
              <a:gd name="T86" fmla="*/ 886 w 1386"/>
              <a:gd name="T87" fmla="*/ 1359 h 1387"/>
              <a:gd name="T88" fmla="*/ 1163 w 1386"/>
              <a:gd name="T89" fmla="*/ 1203 h 1387"/>
              <a:gd name="T90" fmla="*/ 1179 w 1386"/>
              <a:gd name="T91" fmla="*/ 1187 h 1387"/>
              <a:gd name="T92" fmla="*/ 1201 w 1386"/>
              <a:gd name="T93" fmla="*/ 1165 h 1387"/>
              <a:gd name="T94" fmla="*/ 1205 w 1386"/>
              <a:gd name="T95" fmla="*/ 1160 h 1387"/>
              <a:gd name="T96" fmla="*/ 1254 w 1386"/>
              <a:gd name="T97" fmla="*/ 1100 h 1387"/>
              <a:gd name="T98" fmla="*/ 1264 w 1386"/>
              <a:gd name="T99" fmla="*/ 1086 h 1387"/>
              <a:gd name="T100" fmla="*/ 1298 w 1386"/>
              <a:gd name="T101" fmla="*/ 1032 h 1387"/>
              <a:gd name="T102" fmla="*/ 1309 w 1386"/>
              <a:gd name="T103" fmla="*/ 1012 h 1387"/>
              <a:gd name="T104" fmla="*/ 1328 w 1386"/>
              <a:gd name="T105" fmla="*/ 971 h 1387"/>
              <a:gd name="T106" fmla="*/ 1334 w 1386"/>
              <a:gd name="T107" fmla="*/ 956 h 1387"/>
              <a:gd name="T108" fmla="*/ 1346 w 1386"/>
              <a:gd name="T109" fmla="*/ 926 h 1387"/>
              <a:gd name="T110" fmla="*/ 693 w 1386"/>
              <a:gd name="T111" fmla="*/ 0 h 1387"/>
              <a:gd name="T112" fmla="*/ 39 w 1386"/>
              <a:gd name="T113" fmla="*/ 754 h 1387"/>
              <a:gd name="T114" fmla="*/ 6 w 1386"/>
              <a:gd name="T115" fmla="*/ 783 h 1387"/>
              <a:gd name="T116" fmla="*/ 49 w 1386"/>
              <a:gd name="T117" fmla="*/ 944 h 1387"/>
              <a:gd name="T118" fmla="*/ 83 w 1386"/>
              <a:gd name="T119" fmla="*/ 941 h 1387"/>
              <a:gd name="T120" fmla="*/ 84 w 1386"/>
              <a:gd name="T121" fmla="*/ 940 h 1387"/>
              <a:gd name="T122" fmla="*/ 84 w 1386"/>
              <a:gd name="T123" fmla="*/ 939 h 1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86" h="1387">
                <a:moveTo>
                  <a:pt x="693" y="0"/>
                </a:moveTo>
                <a:cubicBezTo>
                  <a:pt x="419" y="0"/>
                  <a:pt x="181" y="161"/>
                  <a:pt x="69" y="393"/>
                </a:cubicBezTo>
                <a:cubicBezTo>
                  <a:pt x="70" y="392"/>
                  <a:pt x="72" y="390"/>
                  <a:pt x="73" y="389"/>
                </a:cubicBezTo>
                <a:cubicBezTo>
                  <a:pt x="76" y="387"/>
                  <a:pt x="79" y="386"/>
                  <a:pt x="81" y="384"/>
                </a:cubicBezTo>
                <a:cubicBezTo>
                  <a:pt x="97" y="373"/>
                  <a:pt x="111" y="368"/>
                  <a:pt x="124" y="366"/>
                </a:cubicBezTo>
                <a:cubicBezTo>
                  <a:pt x="237" y="169"/>
                  <a:pt x="450" y="36"/>
                  <a:pt x="693" y="36"/>
                </a:cubicBezTo>
                <a:cubicBezTo>
                  <a:pt x="1055" y="36"/>
                  <a:pt x="1350" y="331"/>
                  <a:pt x="1350" y="693"/>
                </a:cubicBezTo>
                <a:cubicBezTo>
                  <a:pt x="1350" y="779"/>
                  <a:pt x="1334" y="860"/>
                  <a:pt x="1304" y="935"/>
                </a:cubicBezTo>
                <a:cubicBezTo>
                  <a:pt x="1301" y="944"/>
                  <a:pt x="1297" y="952"/>
                  <a:pt x="1293" y="961"/>
                </a:cubicBezTo>
                <a:cubicBezTo>
                  <a:pt x="1290" y="968"/>
                  <a:pt x="1287" y="975"/>
                  <a:pt x="1283" y="982"/>
                </a:cubicBezTo>
                <a:cubicBezTo>
                  <a:pt x="1277" y="996"/>
                  <a:pt x="1269" y="1009"/>
                  <a:pt x="1262" y="1023"/>
                </a:cubicBezTo>
                <a:cubicBezTo>
                  <a:pt x="1257" y="1030"/>
                  <a:pt x="1253" y="1038"/>
                  <a:pt x="1248" y="1045"/>
                </a:cubicBezTo>
                <a:cubicBezTo>
                  <a:pt x="1236" y="1064"/>
                  <a:pt x="1223" y="1083"/>
                  <a:pt x="1209" y="1100"/>
                </a:cubicBezTo>
                <a:cubicBezTo>
                  <a:pt x="1202" y="1109"/>
                  <a:pt x="1195" y="1117"/>
                  <a:pt x="1188" y="1125"/>
                </a:cubicBezTo>
                <a:cubicBezTo>
                  <a:pt x="1167" y="1149"/>
                  <a:pt x="1145" y="1171"/>
                  <a:pt x="1121" y="1191"/>
                </a:cubicBezTo>
                <a:cubicBezTo>
                  <a:pt x="1120" y="1192"/>
                  <a:pt x="1119" y="1193"/>
                  <a:pt x="1118" y="1194"/>
                </a:cubicBezTo>
                <a:cubicBezTo>
                  <a:pt x="1101" y="1208"/>
                  <a:pt x="1084" y="1222"/>
                  <a:pt x="1066" y="1234"/>
                </a:cubicBezTo>
                <a:cubicBezTo>
                  <a:pt x="1037" y="1254"/>
                  <a:pt x="1007" y="1271"/>
                  <a:pt x="976" y="1287"/>
                </a:cubicBezTo>
                <a:cubicBezTo>
                  <a:pt x="975" y="1287"/>
                  <a:pt x="974" y="1287"/>
                  <a:pt x="973" y="1288"/>
                </a:cubicBezTo>
                <a:cubicBezTo>
                  <a:pt x="973" y="1288"/>
                  <a:pt x="972" y="1288"/>
                  <a:pt x="972" y="1288"/>
                </a:cubicBezTo>
                <a:cubicBezTo>
                  <a:pt x="953" y="1297"/>
                  <a:pt x="933" y="1306"/>
                  <a:pt x="912" y="1313"/>
                </a:cubicBezTo>
                <a:cubicBezTo>
                  <a:pt x="911" y="1313"/>
                  <a:pt x="910" y="1314"/>
                  <a:pt x="909" y="1314"/>
                </a:cubicBezTo>
                <a:cubicBezTo>
                  <a:pt x="901" y="1317"/>
                  <a:pt x="893" y="1320"/>
                  <a:pt x="885" y="1322"/>
                </a:cubicBezTo>
                <a:cubicBezTo>
                  <a:pt x="866" y="1328"/>
                  <a:pt x="846" y="1333"/>
                  <a:pt x="827" y="1337"/>
                </a:cubicBezTo>
                <a:cubicBezTo>
                  <a:pt x="819" y="1338"/>
                  <a:pt x="810" y="1340"/>
                  <a:pt x="802" y="1341"/>
                </a:cubicBezTo>
                <a:cubicBezTo>
                  <a:pt x="799" y="1342"/>
                  <a:pt x="796" y="1343"/>
                  <a:pt x="792" y="1343"/>
                </a:cubicBezTo>
                <a:cubicBezTo>
                  <a:pt x="786" y="1344"/>
                  <a:pt x="779" y="1345"/>
                  <a:pt x="772" y="1346"/>
                </a:cubicBezTo>
                <a:cubicBezTo>
                  <a:pt x="756" y="1348"/>
                  <a:pt x="740" y="1349"/>
                  <a:pt x="724" y="1350"/>
                </a:cubicBezTo>
                <a:cubicBezTo>
                  <a:pt x="716" y="1350"/>
                  <a:pt x="707" y="1350"/>
                  <a:pt x="699" y="1350"/>
                </a:cubicBezTo>
                <a:cubicBezTo>
                  <a:pt x="697" y="1350"/>
                  <a:pt x="695" y="1350"/>
                  <a:pt x="693" y="1350"/>
                </a:cubicBezTo>
                <a:cubicBezTo>
                  <a:pt x="677" y="1350"/>
                  <a:pt x="660" y="1350"/>
                  <a:pt x="644" y="1349"/>
                </a:cubicBezTo>
                <a:cubicBezTo>
                  <a:pt x="637" y="1348"/>
                  <a:pt x="629" y="1347"/>
                  <a:pt x="622" y="1347"/>
                </a:cubicBezTo>
                <a:cubicBezTo>
                  <a:pt x="607" y="1345"/>
                  <a:pt x="593" y="1343"/>
                  <a:pt x="579" y="1340"/>
                </a:cubicBezTo>
                <a:cubicBezTo>
                  <a:pt x="491" y="1325"/>
                  <a:pt x="409" y="1292"/>
                  <a:pt x="337" y="1245"/>
                </a:cubicBezTo>
                <a:cubicBezTo>
                  <a:pt x="329" y="1240"/>
                  <a:pt x="321" y="1234"/>
                  <a:pt x="313" y="1229"/>
                </a:cubicBezTo>
                <a:cubicBezTo>
                  <a:pt x="298" y="1219"/>
                  <a:pt x="284" y="1208"/>
                  <a:pt x="271" y="1196"/>
                </a:cubicBezTo>
                <a:cubicBezTo>
                  <a:pt x="264" y="1191"/>
                  <a:pt x="258" y="1186"/>
                  <a:pt x="253" y="1180"/>
                </a:cubicBezTo>
                <a:cubicBezTo>
                  <a:pt x="241" y="1170"/>
                  <a:pt x="230" y="1160"/>
                  <a:pt x="220" y="1149"/>
                </a:cubicBezTo>
                <a:cubicBezTo>
                  <a:pt x="215" y="1144"/>
                  <a:pt x="210" y="1138"/>
                  <a:pt x="205" y="1133"/>
                </a:cubicBezTo>
                <a:cubicBezTo>
                  <a:pt x="201" y="1128"/>
                  <a:pt x="196" y="1122"/>
                  <a:pt x="191" y="1117"/>
                </a:cubicBezTo>
                <a:cubicBezTo>
                  <a:pt x="187" y="1112"/>
                  <a:pt x="183" y="1107"/>
                  <a:pt x="179" y="1102"/>
                </a:cubicBezTo>
                <a:cubicBezTo>
                  <a:pt x="175" y="1097"/>
                  <a:pt x="171" y="1091"/>
                  <a:pt x="167" y="1086"/>
                </a:cubicBezTo>
                <a:cubicBezTo>
                  <a:pt x="166" y="1085"/>
                  <a:pt x="165" y="1083"/>
                  <a:pt x="164" y="1082"/>
                </a:cubicBezTo>
                <a:cubicBezTo>
                  <a:pt x="154" y="1069"/>
                  <a:pt x="146" y="1057"/>
                  <a:pt x="137" y="1044"/>
                </a:cubicBezTo>
                <a:cubicBezTo>
                  <a:pt x="137" y="1043"/>
                  <a:pt x="136" y="1042"/>
                  <a:pt x="136" y="1041"/>
                </a:cubicBezTo>
                <a:cubicBezTo>
                  <a:pt x="135" y="1040"/>
                  <a:pt x="135" y="1039"/>
                  <a:pt x="134" y="1039"/>
                </a:cubicBezTo>
                <a:cubicBezTo>
                  <a:pt x="134" y="1038"/>
                  <a:pt x="133" y="1036"/>
                  <a:pt x="132" y="1035"/>
                </a:cubicBezTo>
                <a:cubicBezTo>
                  <a:pt x="121" y="1017"/>
                  <a:pt x="110" y="998"/>
                  <a:pt x="101" y="978"/>
                </a:cubicBezTo>
                <a:cubicBezTo>
                  <a:pt x="96" y="968"/>
                  <a:pt x="92" y="958"/>
                  <a:pt x="87" y="948"/>
                </a:cubicBezTo>
                <a:cubicBezTo>
                  <a:pt x="86" y="945"/>
                  <a:pt x="85" y="943"/>
                  <a:pt x="84" y="940"/>
                </a:cubicBezTo>
                <a:cubicBezTo>
                  <a:pt x="84" y="940"/>
                  <a:pt x="84" y="939"/>
                  <a:pt x="84" y="939"/>
                </a:cubicBezTo>
                <a:cubicBezTo>
                  <a:pt x="60" y="881"/>
                  <a:pt x="45" y="819"/>
                  <a:pt x="39" y="754"/>
                </a:cubicBezTo>
                <a:cubicBezTo>
                  <a:pt x="38" y="746"/>
                  <a:pt x="38" y="738"/>
                  <a:pt x="37" y="730"/>
                </a:cubicBezTo>
                <a:cubicBezTo>
                  <a:pt x="36" y="718"/>
                  <a:pt x="36" y="706"/>
                  <a:pt x="36" y="693"/>
                </a:cubicBezTo>
                <a:cubicBezTo>
                  <a:pt x="36" y="658"/>
                  <a:pt x="39" y="624"/>
                  <a:pt x="44" y="590"/>
                </a:cubicBezTo>
                <a:cubicBezTo>
                  <a:pt x="45" y="586"/>
                  <a:pt x="46" y="582"/>
                  <a:pt x="46" y="578"/>
                </a:cubicBezTo>
                <a:cubicBezTo>
                  <a:pt x="48" y="566"/>
                  <a:pt x="51" y="554"/>
                  <a:pt x="54" y="542"/>
                </a:cubicBezTo>
                <a:cubicBezTo>
                  <a:pt x="42" y="529"/>
                  <a:pt x="33" y="513"/>
                  <a:pt x="29" y="496"/>
                </a:cubicBezTo>
                <a:cubicBezTo>
                  <a:pt x="23" y="517"/>
                  <a:pt x="17" y="538"/>
                  <a:pt x="13" y="559"/>
                </a:cubicBezTo>
                <a:cubicBezTo>
                  <a:pt x="13" y="562"/>
                  <a:pt x="12" y="565"/>
                  <a:pt x="12" y="568"/>
                </a:cubicBezTo>
                <a:cubicBezTo>
                  <a:pt x="4" y="609"/>
                  <a:pt x="0" y="651"/>
                  <a:pt x="0" y="693"/>
                </a:cubicBezTo>
                <a:cubicBezTo>
                  <a:pt x="0" y="714"/>
                  <a:pt x="1" y="735"/>
                  <a:pt x="3" y="755"/>
                </a:cubicBezTo>
                <a:cubicBezTo>
                  <a:pt x="4" y="765"/>
                  <a:pt x="5" y="774"/>
                  <a:pt x="6" y="783"/>
                </a:cubicBezTo>
                <a:cubicBezTo>
                  <a:pt x="13" y="839"/>
                  <a:pt x="27" y="893"/>
                  <a:pt x="47" y="944"/>
                </a:cubicBezTo>
                <a:cubicBezTo>
                  <a:pt x="52" y="957"/>
                  <a:pt x="57" y="969"/>
                  <a:pt x="63" y="981"/>
                </a:cubicBezTo>
                <a:cubicBezTo>
                  <a:pt x="74" y="1005"/>
                  <a:pt x="86" y="1028"/>
                  <a:pt x="99" y="1050"/>
                </a:cubicBezTo>
                <a:cubicBezTo>
                  <a:pt x="104" y="1058"/>
                  <a:pt x="109" y="1066"/>
                  <a:pt x="114" y="1073"/>
                </a:cubicBezTo>
                <a:cubicBezTo>
                  <a:pt x="119" y="1081"/>
                  <a:pt x="124" y="1089"/>
                  <a:pt x="129" y="1096"/>
                </a:cubicBezTo>
                <a:cubicBezTo>
                  <a:pt x="132" y="1100"/>
                  <a:pt x="135" y="1104"/>
                  <a:pt x="139" y="1109"/>
                </a:cubicBezTo>
                <a:cubicBezTo>
                  <a:pt x="139" y="1110"/>
                  <a:pt x="140" y="1111"/>
                  <a:pt x="141" y="1112"/>
                </a:cubicBezTo>
                <a:cubicBezTo>
                  <a:pt x="149" y="1122"/>
                  <a:pt x="157" y="1132"/>
                  <a:pt x="166" y="1142"/>
                </a:cubicBezTo>
                <a:cubicBezTo>
                  <a:pt x="170" y="1148"/>
                  <a:pt x="175" y="1153"/>
                  <a:pt x="179" y="1158"/>
                </a:cubicBezTo>
                <a:cubicBezTo>
                  <a:pt x="189" y="1168"/>
                  <a:pt x="199" y="1179"/>
                  <a:pt x="209" y="1189"/>
                </a:cubicBezTo>
                <a:cubicBezTo>
                  <a:pt x="214" y="1194"/>
                  <a:pt x="220" y="1199"/>
                  <a:pt x="225" y="1204"/>
                </a:cubicBezTo>
                <a:cubicBezTo>
                  <a:pt x="237" y="1215"/>
                  <a:pt x="249" y="1225"/>
                  <a:pt x="262" y="1235"/>
                </a:cubicBezTo>
                <a:cubicBezTo>
                  <a:pt x="268" y="1241"/>
                  <a:pt x="275" y="1246"/>
                  <a:pt x="282" y="1251"/>
                </a:cubicBezTo>
                <a:cubicBezTo>
                  <a:pt x="302" y="1266"/>
                  <a:pt x="324" y="1280"/>
                  <a:pt x="346" y="1293"/>
                </a:cubicBezTo>
                <a:cubicBezTo>
                  <a:pt x="410" y="1330"/>
                  <a:pt x="481" y="1358"/>
                  <a:pt x="556" y="1373"/>
                </a:cubicBezTo>
                <a:cubicBezTo>
                  <a:pt x="570" y="1376"/>
                  <a:pt x="584" y="1378"/>
                  <a:pt x="598" y="1380"/>
                </a:cubicBezTo>
                <a:cubicBezTo>
                  <a:pt x="605" y="1381"/>
                  <a:pt x="612" y="1382"/>
                  <a:pt x="619" y="1383"/>
                </a:cubicBezTo>
                <a:cubicBezTo>
                  <a:pt x="636" y="1384"/>
                  <a:pt x="653" y="1386"/>
                  <a:pt x="671" y="1386"/>
                </a:cubicBezTo>
                <a:cubicBezTo>
                  <a:pt x="678" y="1386"/>
                  <a:pt x="686" y="1387"/>
                  <a:pt x="693" y="1387"/>
                </a:cubicBezTo>
                <a:cubicBezTo>
                  <a:pt x="694" y="1387"/>
                  <a:pt x="694" y="1387"/>
                  <a:pt x="694" y="1387"/>
                </a:cubicBezTo>
                <a:cubicBezTo>
                  <a:pt x="708" y="1387"/>
                  <a:pt x="722" y="1386"/>
                  <a:pt x="736" y="1385"/>
                </a:cubicBezTo>
                <a:cubicBezTo>
                  <a:pt x="745" y="1385"/>
                  <a:pt x="754" y="1384"/>
                  <a:pt x="763" y="1383"/>
                </a:cubicBezTo>
                <a:cubicBezTo>
                  <a:pt x="763" y="1383"/>
                  <a:pt x="763" y="1383"/>
                  <a:pt x="763" y="1383"/>
                </a:cubicBezTo>
                <a:cubicBezTo>
                  <a:pt x="793" y="1380"/>
                  <a:pt x="822" y="1375"/>
                  <a:pt x="850" y="1369"/>
                </a:cubicBezTo>
                <a:cubicBezTo>
                  <a:pt x="862" y="1366"/>
                  <a:pt x="874" y="1363"/>
                  <a:pt x="886" y="1359"/>
                </a:cubicBezTo>
                <a:cubicBezTo>
                  <a:pt x="924" y="1348"/>
                  <a:pt x="962" y="1334"/>
                  <a:pt x="997" y="1316"/>
                </a:cubicBezTo>
                <a:cubicBezTo>
                  <a:pt x="1058" y="1286"/>
                  <a:pt x="1114" y="1248"/>
                  <a:pt x="1163" y="1203"/>
                </a:cubicBezTo>
                <a:cubicBezTo>
                  <a:pt x="1167" y="1199"/>
                  <a:pt x="1171" y="1195"/>
                  <a:pt x="1176" y="1191"/>
                </a:cubicBezTo>
                <a:cubicBezTo>
                  <a:pt x="1177" y="1189"/>
                  <a:pt x="1178" y="1188"/>
                  <a:pt x="1179" y="1187"/>
                </a:cubicBezTo>
                <a:cubicBezTo>
                  <a:pt x="1184" y="1182"/>
                  <a:pt x="1188" y="1178"/>
                  <a:pt x="1192" y="1173"/>
                </a:cubicBezTo>
                <a:cubicBezTo>
                  <a:pt x="1195" y="1171"/>
                  <a:pt x="1198" y="1168"/>
                  <a:pt x="1201" y="1165"/>
                </a:cubicBezTo>
                <a:cubicBezTo>
                  <a:pt x="1202" y="1163"/>
                  <a:pt x="1203" y="1162"/>
                  <a:pt x="1205" y="1160"/>
                </a:cubicBezTo>
                <a:cubicBezTo>
                  <a:pt x="1205" y="1160"/>
                  <a:pt x="1205" y="1160"/>
                  <a:pt x="1205" y="1160"/>
                </a:cubicBezTo>
                <a:cubicBezTo>
                  <a:pt x="1220" y="1144"/>
                  <a:pt x="1234" y="1127"/>
                  <a:pt x="1247" y="1109"/>
                </a:cubicBezTo>
                <a:cubicBezTo>
                  <a:pt x="1250" y="1106"/>
                  <a:pt x="1252" y="1103"/>
                  <a:pt x="1254" y="1100"/>
                </a:cubicBezTo>
                <a:cubicBezTo>
                  <a:pt x="1255" y="1098"/>
                  <a:pt x="1256" y="1097"/>
                  <a:pt x="1257" y="1096"/>
                </a:cubicBezTo>
                <a:cubicBezTo>
                  <a:pt x="1259" y="1093"/>
                  <a:pt x="1262" y="1089"/>
                  <a:pt x="1264" y="1086"/>
                </a:cubicBezTo>
                <a:cubicBezTo>
                  <a:pt x="1276" y="1069"/>
                  <a:pt x="1287" y="1051"/>
                  <a:pt x="1297" y="1033"/>
                </a:cubicBezTo>
                <a:cubicBezTo>
                  <a:pt x="1297" y="1033"/>
                  <a:pt x="1298" y="1032"/>
                  <a:pt x="1298" y="1032"/>
                </a:cubicBezTo>
                <a:cubicBezTo>
                  <a:pt x="1301" y="1027"/>
                  <a:pt x="1303" y="1021"/>
                  <a:pt x="1306" y="1016"/>
                </a:cubicBezTo>
                <a:cubicBezTo>
                  <a:pt x="1307" y="1015"/>
                  <a:pt x="1308" y="1013"/>
                  <a:pt x="1309" y="1012"/>
                </a:cubicBezTo>
                <a:cubicBezTo>
                  <a:pt x="1315" y="999"/>
                  <a:pt x="1322" y="986"/>
                  <a:pt x="1328" y="972"/>
                </a:cubicBezTo>
                <a:cubicBezTo>
                  <a:pt x="1328" y="972"/>
                  <a:pt x="1328" y="972"/>
                  <a:pt x="1328" y="971"/>
                </a:cubicBezTo>
                <a:cubicBezTo>
                  <a:pt x="1329" y="969"/>
                  <a:pt x="1330" y="967"/>
                  <a:pt x="1331" y="964"/>
                </a:cubicBezTo>
                <a:cubicBezTo>
                  <a:pt x="1332" y="962"/>
                  <a:pt x="1333" y="959"/>
                  <a:pt x="1334" y="956"/>
                </a:cubicBezTo>
                <a:cubicBezTo>
                  <a:pt x="1335" y="955"/>
                  <a:pt x="1336" y="953"/>
                  <a:pt x="1336" y="951"/>
                </a:cubicBezTo>
                <a:cubicBezTo>
                  <a:pt x="1340" y="943"/>
                  <a:pt x="1343" y="935"/>
                  <a:pt x="1346" y="926"/>
                </a:cubicBezTo>
                <a:cubicBezTo>
                  <a:pt x="1372" y="854"/>
                  <a:pt x="1386" y="775"/>
                  <a:pt x="1386" y="693"/>
                </a:cubicBezTo>
                <a:cubicBezTo>
                  <a:pt x="1386" y="311"/>
                  <a:pt x="1075" y="0"/>
                  <a:pt x="693" y="0"/>
                </a:cubicBezTo>
                <a:close/>
                <a:moveTo>
                  <a:pt x="84" y="939"/>
                </a:moveTo>
                <a:cubicBezTo>
                  <a:pt x="60" y="881"/>
                  <a:pt x="45" y="819"/>
                  <a:pt x="39" y="754"/>
                </a:cubicBezTo>
                <a:cubicBezTo>
                  <a:pt x="33" y="759"/>
                  <a:pt x="28" y="763"/>
                  <a:pt x="22" y="768"/>
                </a:cubicBezTo>
                <a:cubicBezTo>
                  <a:pt x="16" y="773"/>
                  <a:pt x="11" y="778"/>
                  <a:pt x="6" y="783"/>
                </a:cubicBezTo>
                <a:cubicBezTo>
                  <a:pt x="13" y="839"/>
                  <a:pt x="27" y="893"/>
                  <a:pt x="47" y="944"/>
                </a:cubicBezTo>
                <a:cubicBezTo>
                  <a:pt x="48" y="944"/>
                  <a:pt x="48" y="944"/>
                  <a:pt x="49" y="944"/>
                </a:cubicBezTo>
                <a:cubicBezTo>
                  <a:pt x="54" y="944"/>
                  <a:pt x="59" y="944"/>
                  <a:pt x="65" y="943"/>
                </a:cubicBezTo>
                <a:cubicBezTo>
                  <a:pt x="71" y="942"/>
                  <a:pt x="77" y="942"/>
                  <a:pt x="83" y="941"/>
                </a:cubicBezTo>
                <a:cubicBezTo>
                  <a:pt x="83" y="941"/>
                  <a:pt x="83" y="941"/>
                  <a:pt x="83" y="941"/>
                </a:cubicBezTo>
                <a:cubicBezTo>
                  <a:pt x="83" y="941"/>
                  <a:pt x="84" y="941"/>
                  <a:pt x="84" y="940"/>
                </a:cubicBezTo>
                <a:cubicBezTo>
                  <a:pt x="84" y="940"/>
                  <a:pt x="84" y="940"/>
                  <a:pt x="84" y="940"/>
                </a:cubicBezTo>
                <a:cubicBezTo>
                  <a:pt x="84" y="940"/>
                  <a:pt x="84" y="939"/>
                  <a:pt x="84" y="939"/>
                </a:cubicBezTo>
                <a:close/>
              </a:path>
            </a:pathLst>
          </a:custGeom>
          <a:solidFill>
            <a:srgbClr val="F4E0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47" name="图片 4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82238" y="1308826"/>
            <a:ext cx="3091012" cy="4250142"/>
          </a:xfrm>
          <a:prstGeom prst="rect">
            <a:avLst/>
          </a:prstGeom>
        </p:spPr>
      </p:pic>
      <p:sp>
        <p:nvSpPr>
          <p:cNvPr id="42" name="TextBox 1"/>
          <p:cNvSpPr txBox="1"/>
          <p:nvPr/>
        </p:nvSpPr>
        <p:spPr>
          <a:xfrm>
            <a:off x="3391078" y="1750551"/>
            <a:ext cx="6499602" cy="1754298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4345997" y="3353339"/>
            <a:ext cx="488906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46" name="圆角矩形 2"/>
          <p:cNvSpPr/>
          <p:nvPr/>
        </p:nvSpPr>
        <p:spPr>
          <a:xfrm>
            <a:off x="5132022" y="3745162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48" name="圆角矩形 2"/>
          <p:cNvSpPr/>
          <p:nvPr/>
        </p:nvSpPr>
        <p:spPr>
          <a:xfrm>
            <a:off x="4710818" y="3745162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student-graduation-cap-shape_52041"/>
          <p:cNvSpPr>
            <a:spLocks noChangeAspect="1"/>
          </p:cNvSpPr>
          <p:nvPr/>
        </p:nvSpPr>
        <p:spPr bwMode="auto">
          <a:xfrm>
            <a:off x="4815673" y="3831667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圆角矩形 2"/>
          <p:cNvSpPr/>
          <p:nvPr/>
        </p:nvSpPr>
        <p:spPr>
          <a:xfrm>
            <a:off x="6738969" y="3762914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student-graduation-cap-shape_52041"/>
          <p:cNvSpPr>
            <a:spLocks noChangeAspect="1"/>
          </p:cNvSpPr>
          <p:nvPr/>
        </p:nvSpPr>
        <p:spPr bwMode="auto">
          <a:xfrm>
            <a:off x="6832577" y="3856455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圆角矩形 2"/>
          <p:cNvSpPr/>
          <p:nvPr/>
        </p:nvSpPr>
        <p:spPr>
          <a:xfrm>
            <a:off x="7165311" y="3768298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5951225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91" name="图片 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005" y="164249"/>
            <a:ext cx="10350001" cy="6693751"/>
          </a:xfrm>
          <a:prstGeom prst="rect">
            <a:avLst/>
          </a:prstGeom>
        </p:spPr>
      </p:pic>
      <p:grpSp>
        <p:nvGrpSpPr>
          <p:cNvPr id="298" name="组合 297"/>
          <p:cNvGrpSpPr/>
          <p:nvPr/>
        </p:nvGrpSpPr>
        <p:grpSpPr>
          <a:xfrm>
            <a:off x="8111400" y="4872944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2329916" y="4814206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976267" y="1653269"/>
            <a:ext cx="765468" cy="138720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5" name="组合 454"/>
          <p:cNvGrpSpPr/>
          <p:nvPr/>
        </p:nvGrpSpPr>
        <p:grpSpPr>
          <a:xfrm>
            <a:off x="10851787" y="1653269"/>
            <a:ext cx="765468" cy="1387203"/>
            <a:chOff x="349250" y="1917700"/>
            <a:chExt cx="1454150" cy="2635251"/>
          </a:xfrm>
        </p:grpSpPr>
        <p:sp>
          <p:nvSpPr>
            <p:cNvPr id="456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60" name="TextBox 1"/>
          <p:cNvSpPr txBox="1"/>
          <p:nvPr/>
        </p:nvSpPr>
        <p:spPr>
          <a:xfrm>
            <a:off x="2633597" y="3064491"/>
            <a:ext cx="7346290" cy="923301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rgbClr val="B71754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61" name="矩形 360"/>
          <p:cNvSpPr/>
          <p:nvPr/>
        </p:nvSpPr>
        <p:spPr>
          <a:xfrm>
            <a:off x="3050642" y="3886803"/>
            <a:ext cx="68625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spc="300" dirty="0"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34464" y="4396237"/>
            <a:ext cx="3965848" cy="393904"/>
            <a:chOff x="4397369" y="4372887"/>
            <a:chExt cx="3965848" cy="393904"/>
          </a:xfrm>
        </p:grpSpPr>
        <p:sp>
          <p:nvSpPr>
            <p:cNvPr id="362" name="圆角矩形 2"/>
            <p:cNvSpPr/>
            <p:nvPr/>
          </p:nvSpPr>
          <p:spPr>
            <a:xfrm>
              <a:off x="4818573" y="4372887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363" name="圆角矩形 2"/>
            <p:cNvSpPr/>
            <p:nvPr/>
          </p:nvSpPr>
          <p:spPr>
            <a:xfrm>
              <a:off x="4397369" y="4372887"/>
              <a:ext cx="370821" cy="37076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4" name="student-graduation-cap-shape_52041"/>
            <p:cNvSpPr>
              <a:spLocks noChangeAspect="1"/>
            </p:cNvSpPr>
            <p:nvPr/>
          </p:nvSpPr>
          <p:spPr bwMode="auto">
            <a:xfrm>
              <a:off x="4502224" y="4459392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5" name="圆角矩形 2"/>
            <p:cNvSpPr/>
            <p:nvPr/>
          </p:nvSpPr>
          <p:spPr>
            <a:xfrm>
              <a:off x="6425520" y="4390639"/>
              <a:ext cx="370834" cy="37095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6" name="student-graduation-cap-shape_52041"/>
            <p:cNvSpPr>
              <a:spLocks noChangeAspect="1"/>
            </p:cNvSpPr>
            <p:nvPr/>
          </p:nvSpPr>
          <p:spPr bwMode="auto">
            <a:xfrm>
              <a:off x="6519128" y="4484180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7" name="圆角矩形 2"/>
            <p:cNvSpPr/>
            <p:nvPr/>
          </p:nvSpPr>
          <p:spPr>
            <a:xfrm>
              <a:off x="6851862" y="4396023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18649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100559" y="2417555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8717600" y="85381"/>
            <a:ext cx="3380394" cy="2063225"/>
            <a:chOff x="8717600" y="85381"/>
            <a:chExt cx="3380394" cy="2063225"/>
          </a:xfrm>
        </p:grpSpPr>
        <p:grpSp>
          <p:nvGrpSpPr>
            <p:cNvPr id="31" name="组合 30"/>
            <p:cNvGrpSpPr/>
            <p:nvPr/>
          </p:nvGrpSpPr>
          <p:grpSpPr>
            <a:xfrm>
              <a:off x="11016907" y="105483"/>
              <a:ext cx="1081087" cy="1084262"/>
              <a:chOff x="10872788" y="244476"/>
              <a:chExt cx="1081087" cy="1084262"/>
            </a:xfrm>
          </p:grpSpPr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11426825" y="842963"/>
                <a:ext cx="527050" cy="485775"/>
              </a:xfrm>
              <a:custGeom>
                <a:avLst/>
                <a:gdLst>
                  <a:gd name="T0" fmla="*/ 21 w 75"/>
                  <a:gd name="T1" fmla="*/ 6 h 69"/>
                  <a:gd name="T2" fmla="*/ 57 w 75"/>
                  <a:gd name="T3" fmla="*/ 10 h 69"/>
                  <a:gd name="T4" fmla="*/ 71 w 75"/>
                  <a:gd name="T5" fmla="*/ 28 h 69"/>
                  <a:gd name="T6" fmla="*/ 75 w 75"/>
                  <a:gd name="T7" fmla="*/ 45 h 69"/>
                  <a:gd name="T8" fmla="*/ 61 w 75"/>
                  <a:gd name="T9" fmla="*/ 66 h 69"/>
                  <a:gd name="T10" fmla="*/ 36 w 75"/>
                  <a:gd name="T11" fmla="*/ 63 h 69"/>
                  <a:gd name="T12" fmla="*/ 28 w 75"/>
                  <a:gd name="T13" fmla="*/ 50 h 69"/>
                  <a:gd name="T14" fmla="*/ 31 w 75"/>
                  <a:gd name="T15" fmla="*/ 35 h 69"/>
                  <a:gd name="T16" fmla="*/ 46 w 75"/>
                  <a:gd name="T17" fmla="*/ 30 h 69"/>
                  <a:gd name="T18" fmla="*/ 56 w 75"/>
                  <a:gd name="T19" fmla="*/ 40 h 69"/>
                  <a:gd name="T20" fmla="*/ 53 w 75"/>
                  <a:gd name="T21" fmla="*/ 52 h 69"/>
                  <a:gd name="T22" fmla="*/ 41 w 75"/>
                  <a:gd name="T23" fmla="*/ 56 h 69"/>
                  <a:gd name="T24" fmla="*/ 53 w 75"/>
                  <a:gd name="T25" fmla="*/ 60 h 69"/>
                  <a:gd name="T26" fmla="*/ 63 w 75"/>
                  <a:gd name="T27" fmla="*/ 51 h 69"/>
                  <a:gd name="T28" fmla="*/ 62 w 75"/>
                  <a:gd name="T29" fmla="*/ 41 h 69"/>
                  <a:gd name="T30" fmla="*/ 45 w 75"/>
                  <a:gd name="T31" fmla="*/ 25 h 69"/>
                  <a:gd name="T32" fmla="*/ 23 w 75"/>
                  <a:gd name="T33" fmla="*/ 31 h 69"/>
                  <a:gd name="T34" fmla="*/ 19 w 75"/>
                  <a:gd name="T35" fmla="*/ 53 h 69"/>
                  <a:gd name="T36" fmla="*/ 23 w 75"/>
                  <a:gd name="T37" fmla="*/ 60 h 69"/>
                  <a:gd name="T38" fmla="*/ 22 w 75"/>
                  <a:gd name="T39" fmla="*/ 67 h 69"/>
                  <a:gd name="T40" fmla="*/ 16 w 75"/>
                  <a:gd name="T41" fmla="*/ 69 h 69"/>
                  <a:gd name="T42" fmla="*/ 11 w 75"/>
                  <a:gd name="T43" fmla="*/ 66 h 69"/>
                  <a:gd name="T44" fmla="*/ 1 w 75"/>
                  <a:gd name="T45" fmla="*/ 48 h 69"/>
                  <a:gd name="T46" fmla="*/ 4 w 75"/>
                  <a:gd name="T47" fmla="*/ 28 h 69"/>
                  <a:gd name="T48" fmla="*/ 21 w 75"/>
                  <a:gd name="T4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5" h="69">
                    <a:moveTo>
                      <a:pt x="21" y="6"/>
                    </a:moveTo>
                    <a:cubicBezTo>
                      <a:pt x="32" y="0"/>
                      <a:pt x="47" y="2"/>
                      <a:pt x="57" y="10"/>
                    </a:cubicBezTo>
                    <a:cubicBezTo>
                      <a:pt x="63" y="14"/>
                      <a:pt x="68" y="21"/>
                      <a:pt x="71" y="28"/>
                    </a:cubicBezTo>
                    <a:cubicBezTo>
                      <a:pt x="74" y="34"/>
                      <a:pt x="75" y="39"/>
                      <a:pt x="75" y="45"/>
                    </a:cubicBezTo>
                    <a:cubicBezTo>
                      <a:pt x="75" y="54"/>
                      <a:pt x="69" y="62"/>
                      <a:pt x="61" y="66"/>
                    </a:cubicBezTo>
                    <a:cubicBezTo>
                      <a:pt x="53" y="69"/>
                      <a:pt x="43" y="68"/>
                      <a:pt x="36" y="63"/>
                    </a:cubicBezTo>
                    <a:cubicBezTo>
                      <a:pt x="32" y="60"/>
                      <a:pt x="29" y="55"/>
                      <a:pt x="28" y="50"/>
                    </a:cubicBezTo>
                    <a:cubicBezTo>
                      <a:pt x="27" y="45"/>
                      <a:pt x="28" y="39"/>
                      <a:pt x="31" y="35"/>
                    </a:cubicBezTo>
                    <a:cubicBezTo>
                      <a:pt x="35" y="31"/>
                      <a:pt x="41" y="29"/>
                      <a:pt x="46" y="30"/>
                    </a:cubicBezTo>
                    <a:cubicBezTo>
                      <a:pt x="51" y="32"/>
                      <a:pt x="54" y="35"/>
                      <a:pt x="56" y="40"/>
                    </a:cubicBezTo>
                    <a:cubicBezTo>
                      <a:pt x="57" y="44"/>
                      <a:pt x="56" y="49"/>
                      <a:pt x="53" y="52"/>
                    </a:cubicBezTo>
                    <a:cubicBezTo>
                      <a:pt x="50" y="56"/>
                      <a:pt x="45" y="57"/>
                      <a:pt x="41" y="56"/>
                    </a:cubicBezTo>
                    <a:cubicBezTo>
                      <a:pt x="44" y="59"/>
                      <a:pt x="49" y="61"/>
                      <a:pt x="53" y="60"/>
                    </a:cubicBezTo>
                    <a:cubicBezTo>
                      <a:pt x="58" y="59"/>
                      <a:pt x="62" y="55"/>
                      <a:pt x="63" y="51"/>
                    </a:cubicBezTo>
                    <a:cubicBezTo>
                      <a:pt x="64" y="48"/>
                      <a:pt x="63" y="44"/>
                      <a:pt x="62" y="41"/>
                    </a:cubicBezTo>
                    <a:cubicBezTo>
                      <a:pt x="59" y="33"/>
                      <a:pt x="53" y="27"/>
                      <a:pt x="45" y="25"/>
                    </a:cubicBezTo>
                    <a:cubicBezTo>
                      <a:pt x="37" y="23"/>
                      <a:pt x="29" y="25"/>
                      <a:pt x="23" y="31"/>
                    </a:cubicBezTo>
                    <a:cubicBezTo>
                      <a:pt x="18" y="37"/>
                      <a:pt x="16" y="46"/>
                      <a:pt x="19" y="53"/>
                    </a:cubicBezTo>
                    <a:cubicBezTo>
                      <a:pt x="20" y="55"/>
                      <a:pt x="22" y="57"/>
                      <a:pt x="23" y="60"/>
                    </a:cubicBezTo>
                    <a:cubicBezTo>
                      <a:pt x="24" y="62"/>
                      <a:pt x="24" y="65"/>
                      <a:pt x="22" y="67"/>
                    </a:cubicBezTo>
                    <a:cubicBezTo>
                      <a:pt x="21" y="68"/>
                      <a:pt x="19" y="69"/>
                      <a:pt x="16" y="69"/>
                    </a:cubicBezTo>
                    <a:cubicBezTo>
                      <a:pt x="14" y="68"/>
                      <a:pt x="12" y="67"/>
                      <a:pt x="11" y="66"/>
                    </a:cubicBezTo>
                    <a:cubicBezTo>
                      <a:pt x="5" y="62"/>
                      <a:pt x="2" y="55"/>
                      <a:pt x="1" y="48"/>
                    </a:cubicBezTo>
                    <a:cubicBezTo>
                      <a:pt x="0" y="41"/>
                      <a:pt x="1" y="35"/>
                      <a:pt x="4" y="28"/>
                    </a:cubicBezTo>
                    <a:cubicBezTo>
                      <a:pt x="7" y="19"/>
                      <a:pt x="13" y="11"/>
                      <a:pt x="21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10872788" y="244476"/>
                <a:ext cx="484187" cy="528637"/>
              </a:xfrm>
              <a:custGeom>
                <a:avLst/>
                <a:gdLst>
                  <a:gd name="T0" fmla="*/ 64 w 69"/>
                  <a:gd name="T1" fmla="*/ 54 h 75"/>
                  <a:gd name="T2" fmla="*/ 60 w 69"/>
                  <a:gd name="T3" fmla="*/ 19 h 75"/>
                  <a:gd name="T4" fmla="*/ 41 w 69"/>
                  <a:gd name="T5" fmla="*/ 5 h 75"/>
                  <a:gd name="T6" fmla="*/ 25 w 69"/>
                  <a:gd name="T7" fmla="*/ 1 h 75"/>
                  <a:gd name="T8" fmla="*/ 4 w 69"/>
                  <a:gd name="T9" fmla="*/ 15 h 75"/>
                  <a:gd name="T10" fmla="*/ 6 w 69"/>
                  <a:gd name="T11" fmla="*/ 39 h 75"/>
                  <a:gd name="T12" fmla="*/ 20 w 69"/>
                  <a:gd name="T13" fmla="*/ 48 h 75"/>
                  <a:gd name="T14" fmla="*/ 35 w 69"/>
                  <a:gd name="T15" fmla="*/ 44 h 75"/>
                  <a:gd name="T16" fmla="*/ 39 w 69"/>
                  <a:gd name="T17" fmla="*/ 30 h 75"/>
                  <a:gd name="T18" fmla="*/ 30 w 69"/>
                  <a:gd name="T19" fmla="*/ 20 h 75"/>
                  <a:gd name="T20" fmla="*/ 17 w 69"/>
                  <a:gd name="T21" fmla="*/ 23 h 75"/>
                  <a:gd name="T22" fmla="*/ 14 w 69"/>
                  <a:gd name="T23" fmla="*/ 35 h 75"/>
                  <a:gd name="T24" fmla="*/ 10 w 69"/>
                  <a:gd name="T25" fmla="*/ 22 h 75"/>
                  <a:gd name="T26" fmla="*/ 19 w 69"/>
                  <a:gd name="T27" fmla="*/ 13 h 75"/>
                  <a:gd name="T28" fmla="*/ 29 w 69"/>
                  <a:gd name="T29" fmla="*/ 14 h 75"/>
                  <a:gd name="T30" fmla="*/ 45 w 69"/>
                  <a:gd name="T31" fmla="*/ 31 h 75"/>
                  <a:gd name="T32" fmla="*/ 39 w 69"/>
                  <a:gd name="T33" fmla="*/ 53 h 75"/>
                  <a:gd name="T34" fmla="*/ 17 w 69"/>
                  <a:gd name="T35" fmla="*/ 56 h 75"/>
                  <a:gd name="T36" fmla="*/ 10 w 69"/>
                  <a:gd name="T37" fmla="*/ 53 h 75"/>
                  <a:gd name="T38" fmla="*/ 3 w 69"/>
                  <a:gd name="T39" fmla="*/ 54 h 75"/>
                  <a:gd name="T40" fmla="*/ 1 w 69"/>
                  <a:gd name="T41" fmla="*/ 59 h 75"/>
                  <a:gd name="T42" fmla="*/ 4 w 69"/>
                  <a:gd name="T43" fmla="*/ 65 h 75"/>
                  <a:gd name="T44" fmla="*/ 21 w 69"/>
                  <a:gd name="T45" fmla="*/ 74 h 75"/>
                  <a:gd name="T46" fmla="*/ 42 w 69"/>
                  <a:gd name="T47" fmla="*/ 72 h 75"/>
                  <a:gd name="T48" fmla="*/ 64 w 69"/>
                  <a:gd name="T49" fmla="*/ 5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75">
                    <a:moveTo>
                      <a:pt x="64" y="54"/>
                    </a:moveTo>
                    <a:cubicBezTo>
                      <a:pt x="69" y="43"/>
                      <a:pt x="67" y="29"/>
                      <a:pt x="60" y="19"/>
                    </a:cubicBezTo>
                    <a:cubicBezTo>
                      <a:pt x="55" y="13"/>
                      <a:pt x="49" y="8"/>
                      <a:pt x="41" y="5"/>
                    </a:cubicBezTo>
                    <a:cubicBezTo>
                      <a:pt x="36" y="2"/>
                      <a:pt x="30" y="0"/>
                      <a:pt x="25" y="1"/>
                    </a:cubicBezTo>
                    <a:cubicBezTo>
                      <a:pt x="16" y="1"/>
                      <a:pt x="8" y="7"/>
                      <a:pt x="4" y="15"/>
                    </a:cubicBezTo>
                    <a:cubicBezTo>
                      <a:pt x="0" y="23"/>
                      <a:pt x="1" y="32"/>
                      <a:pt x="6" y="39"/>
                    </a:cubicBezTo>
                    <a:cubicBezTo>
                      <a:pt x="10" y="44"/>
                      <a:pt x="14" y="47"/>
                      <a:pt x="20" y="48"/>
                    </a:cubicBezTo>
                    <a:cubicBezTo>
                      <a:pt x="25" y="49"/>
                      <a:pt x="31" y="48"/>
                      <a:pt x="35" y="44"/>
                    </a:cubicBezTo>
                    <a:cubicBezTo>
                      <a:pt x="39" y="41"/>
                      <a:pt x="41" y="35"/>
                      <a:pt x="39" y="30"/>
                    </a:cubicBezTo>
                    <a:cubicBezTo>
                      <a:pt x="38" y="25"/>
                      <a:pt x="34" y="21"/>
                      <a:pt x="30" y="20"/>
                    </a:cubicBezTo>
                    <a:cubicBezTo>
                      <a:pt x="26" y="19"/>
                      <a:pt x="21" y="20"/>
                      <a:pt x="17" y="23"/>
                    </a:cubicBezTo>
                    <a:cubicBezTo>
                      <a:pt x="14" y="26"/>
                      <a:pt x="12" y="30"/>
                      <a:pt x="14" y="35"/>
                    </a:cubicBezTo>
                    <a:cubicBezTo>
                      <a:pt x="11" y="31"/>
                      <a:pt x="9" y="27"/>
                      <a:pt x="10" y="22"/>
                    </a:cubicBezTo>
                    <a:cubicBezTo>
                      <a:pt x="11" y="18"/>
                      <a:pt x="14" y="14"/>
                      <a:pt x="19" y="13"/>
                    </a:cubicBezTo>
                    <a:cubicBezTo>
                      <a:pt x="22" y="12"/>
                      <a:pt x="26" y="12"/>
                      <a:pt x="29" y="14"/>
                    </a:cubicBezTo>
                    <a:cubicBezTo>
                      <a:pt x="37" y="17"/>
                      <a:pt x="43" y="23"/>
                      <a:pt x="45" y="31"/>
                    </a:cubicBezTo>
                    <a:cubicBezTo>
                      <a:pt x="47" y="38"/>
                      <a:pt x="44" y="47"/>
                      <a:pt x="39" y="53"/>
                    </a:cubicBezTo>
                    <a:cubicBezTo>
                      <a:pt x="33" y="58"/>
                      <a:pt x="24" y="60"/>
                      <a:pt x="17" y="56"/>
                    </a:cubicBezTo>
                    <a:cubicBezTo>
                      <a:pt x="14" y="55"/>
                      <a:pt x="12" y="54"/>
                      <a:pt x="10" y="53"/>
                    </a:cubicBezTo>
                    <a:cubicBezTo>
                      <a:pt x="8" y="52"/>
                      <a:pt x="5" y="52"/>
                      <a:pt x="3" y="54"/>
                    </a:cubicBezTo>
                    <a:cubicBezTo>
                      <a:pt x="1" y="55"/>
                      <a:pt x="1" y="57"/>
                      <a:pt x="1" y="59"/>
                    </a:cubicBezTo>
                    <a:cubicBezTo>
                      <a:pt x="1" y="61"/>
                      <a:pt x="2" y="63"/>
                      <a:pt x="4" y="65"/>
                    </a:cubicBezTo>
                    <a:cubicBezTo>
                      <a:pt x="8" y="70"/>
                      <a:pt x="15" y="74"/>
                      <a:pt x="21" y="74"/>
                    </a:cubicBezTo>
                    <a:cubicBezTo>
                      <a:pt x="28" y="75"/>
                      <a:pt x="35" y="74"/>
                      <a:pt x="42" y="72"/>
                    </a:cubicBezTo>
                    <a:cubicBezTo>
                      <a:pt x="51" y="69"/>
                      <a:pt x="59" y="63"/>
                      <a:pt x="64" y="54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11426825" y="596900"/>
                <a:ext cx="184150" cy="182562"/>
              </a:xfrm>
              <a:custGeom>
                <a:avLst/>
                <a:gdLst>
                  <a:gd name="T0" fmla="*/ 5 w 26"/>
                  <a:gd name="T1" fmla="*/ 4 h 26"/>
                  <a:gd name="T2" fmla="*/ 21 w 26"/>
                  <a:gd name="T3" fmla="*/ 4 h 26"/>
                  <a:gd name="T4" fmla="*/ 21 w 26"/>
                  <a:gd name="T5" fmla="*/ 21 h 26"/>
                  <a:gd name="T6" fmla="*/ 5 w 26"/>
                  <a:gd name="T7" fmla="*/ 21 h 26"/>
                  <a:gd name="T8" fmla="*/ 5 w 26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5" y="4"/>
                    </a:moveTo>
                    <a:cubicBezTo>
                      <a:pt x="9" y="0"/>
                      <a:pt x="17" y="0"/>
                      <a:pt x="21" y="4"/>
                    </a:cubicBezTo>
                    <a:cubicBezTo>
                      <a:pt x="26" y="9"/>
                      <a:pt x="26" y="16"/>
                      <a:pt x="21" y="21"/>
                    </a:cubicBezTo>
                    <a:cubicBezTo>
                      <a:pt x="17" y="26"/>
                      <a:pt x="9" y="26"/>
                      <a:pt x="5" y="21"/>
                    </a:cubicBezTo>
                    <a:cubicBezTo>
                      <a:pt x="0" y="16"/>
                      <a:pt x="0" y="9"/>
                      <a:pt x="5" y="4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"/>
              <p:cNvSpPr>
                <a:spLocks noEditPoints="1"/>
              </p:cNvSpPr>
              <p:nvPr/>
            </p:nvSpPr>
            <p:spPr bwMode="auto">
              <a:xfrm>
                <a:off x="11096625" y="258763"/>
                <a:ext cx="844550" cy="852487"/>
              </a:xfrm>
              <a:custGeom>
                <a:avLst/>
                <a:gdLst>
                  <a:gd name="T0" fmla="*/ 120 w 120"/>
                  <a:gd name="T1" fmla="*/ 121 h 121"/>
                  <a:gd name="T2" fmla="*/ 120 w 120"/>
                  <a:gd name="T3" fmla="*/ 0 h 121"/>
                  <a:gd name="T4" fmla="*/ 0 w 120"/>
                  <a:gd name="T5" fmla="*/ 0 h 121"/>
                  <a:gd name="T6" fmla="*/ 120 w 120"/>
                  <a:gd name="T7" fmla="*/ 121 h 121"/>
                  <a:gd name="T8" fmla="*/ 108 w 120"/>
                  <a:gd name="T9" fmla="*/ 13 h 121"/>
                  <a:gd name="T10" fmla="*/ 108 w 120"/>
                  <a:gd name="T11" fmla="*/ 22 h 121"/>
                  <a:gd name="T12" fmla="*/ 98 w 120"/>
                  <a:gd name="T13" fmla="*/ 22 h 121"/>
                  <a:gd name="T14" fmla="*/ 98 w 120"/>
                  <a:gd name="T15" fmla="*/ 13 h 121"/>
                  <a:gd name="T16" fmla="*/ 108 w 120"/>
                  <a:gd name="T17" fmla="*/ 13 h 121"/>
                  <a:gd name="T18" fmla="*/ 93 w 120"/>
                  <a:gd name="T19" fmla="*/ 27 h 121"/>
                  <a:gd name="T20" fmla="*/ 93 w 120"/>
                  <a:gd name="T21" fmla="*/ 50 h 121"/>
                  <a:gd name="T22" fmla="*/ 71 w 120"/>
                  <a:gd name="T23" fmla="*/ 50 h 121"/>
                  <a:gd name="T24" fmla="*/ 71 w 120"/>
                  <a:gd name="T25" fmla="*/ 27 h 121"/>
                  <a:gd name="T26" fmla="*/ 93 w 120"/>
                  <a:gd name="T27" fmla="*/ 2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21">
                    <a:moveTo>
                      <a:pt x="120" y="121"/>
                    </a:moveTo>
                    <a:cubicBezTo>
                      <a:pt x="120" y="0"/>
                      <a:pt x="120" y="0"/>
                      <a:pt x="12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20" y="121"/>
                    </a:lnTo>
                    <a:close/>
                    <a:moveTo>
                      <a:pt x="108" y="13"/>
                    </a:moveTo>
                    <a:cubicBezTo>
                      <a:pt x="110" y="16"/>
                      <a:pt x="110" y="20"/>
                      <a:pt x="108" y="22"/>
                    </a:cubicBezTo>
                    <a:cubicBezTo>
                      <a:pt x="105" y="25"/>
                      <a:pt x="101" y="25"/>
                      <a:pt x="98" y="22"/>
                    </a:cubicBezTo>
                    <a:cubicBezTo>
                      <a:pt x="96" y="20"/>
                      <a:pt x="96" y="16"/>
                      <a:pt x="98" y="13"/>
                    </a:cubicBezTo>
                    <a:cubicBezTo>
                      <a:pt x="101" y="11"/>
                      <a:pt x="105" y="11"/>
                      <a:pt x="108" y="13"/>
                    </a:cubicBezTo>
                    <a:close/>
                    <a:moveTo>
                      <a:pt x="93" y="27"/>
                    </a:moveTo>
                    <a:cubicBezTo>
                      <a:pt x="100" y="34"/>
                      <a:pt x="100" y="44"/>
                      <a:pt x="93" y="50"/>
                    </a:cubicBezTo>
                    <a:cubicBezTo>
                      <a:pt x="87" y="57"/>
                      <a:pt x="77" y="57"/>
                      <a:pt x="71" y="50"/>
                    </a:cubicBezTo>
                    <a:cubicBezTo>
                      <a:pt x="64" y="44"/>
                      <a:pt x="64" y="34"/>
                      <a:pt x="71" y="27"/>
                    </a:cubicBezTo>
                    <a:cubicBezTo>
                      <a:pt x="77" y="21"/>
                      <a:pt x="87" y="21"/>
                      <a:pt x="93" y="27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>
                <a:spLocks noEditPoints="1"/>
              </p:cNvSpPr>
              <p:nvPr/>
            </p:nvSpPr>
            <p:spPr bwMode="auto">
              <a:xfrm>
                <a:off x="10901363" y="434975"/>
                <a:ext cx="863600" cy="873125"/>
              </a:xfrm>
              <a:custGeom>
                <a:avLst/>
                <a:gdLst>
                  <a:gd name="T0" fmla="*/ 61 w 123"/>
                  <a:gd name="T1" fmla="*/ 35 h 124"/>
                  <a:gd name="T2" fmla="*/ 34 w 123"/>
                  <a:gd name="T3" fmla="*/ 56 h 124"/>
                  <a:gd name="T4" fmla="*/ 7 w 123"/>
                  <a:gd name="T5" fmla="*/ 60 h 124"/>
                  <a:gd name="T6" fmla="*/ 0 w 123"/>
                  <a:gd name="T7" fmla="*/ 73 h 124"/>
                  <a:gd name="T8" fmla="*/ 21 w 123"/>
                  <a:gd name="T9" fmla="*/ 91 h 124"/>
                  <a:gd name="T10" fmla="*/ 37 w 123"/>
                  <a:gd name="T11" fmla="*/ 87 h 124"/>
                  <a:gd name="T12" fmla="*/ 33 w 123"/>
                  <a:gd name="T13" fmla="*/ 103 h 124"/>
                  <a:gd name="T14" fmla="*/ 51 w 123"/>
                  <a:gd name="T15" fmla="*/ 124 h 124"/>
                  <a:gd name="T16" fmla="*/ 64 w 123"/>
                  <a:gd name="T17" fmla="*/ 117 h 124"/>
                  <a:gd name="T18" fmla="*/ 68 w 123"/>
                  <a:gd name="T19" fmla="*/ 90 h 124"/>
                  <a:gd name="T20" fmla="*/ 89 w 123"/>
                  <a:gd name="T21" fmla="*/ 63 h 124"/>
                  <a:gd name="T22" fmla="*/ 123 w 123"/>
                  <a:gd name="T23" fmla="*/ 67 h 124"/>
                  <a:gd name="T24" fmla="*/ 109 w 123"/>
                  <a:gd name="T25" fmla="*/ 57 h 124"/>
                  <a:gd name="T26" fmla="*/ 69 w 123"/>
                  <a:gd name="T27" fmla="*/ 57 h 124"/>
                  <a:gd name="T28" fmla="*/ 64 w 123"/>
                  <a:gd name="T29" fmla="*/ 60 h 124"/>
                  <a:gd name="T30" fmla="*/ 66 w 123"/>
                  <a:gd name="T31" fmla="*/ 54 h 124"/>
                  <a:gd name="T32" fmla="*/ 67 w 123"/>
                  <a:gd name="T33" fmla="*/ 15 h 124"/>
                  <a:gd name="T34" fmla="*/ 56 w 123"/>
                  <a:gd name="T35" fmla="*/ 0 h 124"/>
                  <a:gd name="T36" fmla="*/ 61 w 123"/>
                  <a:gd name="T37" fmla="*/ 35 h 124"/>
                  <a:gd name="T38" fmla="*/ 57 w 123"/>
                  <a:gd name="T39" fmla="*/ 96 h 124"/>
                  <a:gd name="T40" fmla="*/ 57 w 123"/>
                  <a:gd name="T41" fmla="*/ 109 h 124"/>
                  <a:gd name="T42" fmla="*/ 45 w 123"/>
                  <a:gd name="T43" fmla="*/ 109 h 124"/>
                  <a:gd name="T44" fmla="*/ 45 w 123"/>
                  <a:gd name="T45" fmla="*/ 96 h 124"/>
                  <a:gd name="T46" fmla="*/ 57 w 123"/>
                  <a:gd name="T47" fmla="*/ 96 h 124"/>
                  <a:gd name="T48" fmla="*/ 56 w 123"/>
                  <a:gd name="T49" fmla="*/ 67 h 124"/>
                  <a:gd name="T50" fmla="*/ 56 w 123"/>
                  <a:gd name="T51" fmla="*/ 77 h 124"/>
                  <a:gd name="T52" fmla="*/ 46 w 123"/>
                  <a:gd name="T53" fmla="*/ 77 h 124"/>
                  <a:gd name="T54" fmla="*/ 46 w 123"/>
                  <a:gd name="T55" fmla="*/ 67 h 124"/>
                  <a:gd name="T56" fmla="*/ 56 w 123"/>
                  <a:gd name="T57" fmla="*/ 67 h 124"/>
                  <a:gd name="T58" fmla="*/ 28 w 123"/>
                  <a:gd name="T59" fmla="*/ 79 h 124"/>
                  <a:gd name="T60" fmla="*/ 15 w 123"/>
                  <a:gd name="T61" fmla="*/ 79 h 124"/>
                  <a:gd name="T62" fmla="*/ 15 w 123"/>
                  <a:gd name="T63" fmla="*/ 66 h 124"/>
                  <a:gd name="T64" fmla="*/ 28 w 123"/>
                  <a:gd name="T65" fmla="*/ 66 h 124"/>
                  <a:gd name="T66" fmla="*/ 28 w 123"/>
                  <a:gd name="T67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3" h="124">
                    <a:moveTo>
                      <a:pt x="61" y="35"/>
                    </a:moveTo>
                    <a:cubicBezTo>
                      <a:pt x="57" y="47"/>
                      <a:pt x="46" y="56"/>
                      <a:pt x="34" y="56"/>
                    </a:cubicBezTo>
                    <a:cubicBezTo>
                      <a:pt x="30" y="56"/>
                      <a:pt x="19" y="50"/>
                      <a:pt x="7" y="60"/>
                    </a:cubicBezTo>
                    <a:cubicBezTo>
                      <a:pt x="3" y="63"/>
                      <a:pt x="0" y="68"/>
                      <a:pt x="0" y="73"/>
                    </a:cubicBezTo>
                    <a:cubicBezTo>
                      <a:pt x="0" y="83"/>
                      <a:pt x="11" y="92"/>
                      <a:pt x="21" y="91"/>
                    </a:cubicBezTo>
                    <a:cubicBezTo>
                      <a:pt x="28" y="90"/>
                      <a:pt x="32" y="89"/>
                      <a:pt x="37" y="87"/>
                    </a:cubicBezTo>
                    <a:cubicBezTo>
                      <a:pt x="34" y="92"/>
                      <a:pt x="33" y="96"/>
                      <a:pt x="33" y="103"/>
                    </a:cubicBezTo>
                    <a:cubicBezTo>
                      <a:pt x="32" y="113"/>
                      <a:pt x="41" y="123"/>
                      <a:pt x="51" y="124"/>
                    </a:cubicBezTo>
                    <a:cubicBezTo>
                      <a:pt x="56" y="124"/>
                      <a:pt x="60" y="121"/>
                      <a:pt x="64" y="117"/>
                    </a:cubicBezTo>
                    <a:cubicBezTo>
                      <a:pt x="74" y="105"/>
                      <a:pt x="68" y="94"/>
                      <a:pt x="68" y="90"/>
                    </a:cubicBezTo>
                    <a:cubicBezTo>
                      <a:pt x="68" y="78"/>
                      <a:pt x="77" y="67"/>
                      <a:pt x="89" y="63"/>
                    </a:cubicBezTo>
                    <a:cubicBezTo>
                      <a:pt x="100" y="59"/>
                      <a:pt x="113" y="62"/>
                      <a:pt x="123" y="67"/>
                    </a:cubicBezTo>
                    <a:cubicBezTo>
                      <a:pt x="120" y="62"/>
                      <a:pt x="115" y="59"/>
                      <a:pt x="109" y="57"/>
                    </a:cubicBezTo>
                    <a:cubicBezTo>
                      <a:pt x="96" y="51"/>
                      <a:pt x="82" y="52"/>
                      <a:pt x="69" y="57"/>
                    </a:cubicBezTo>
                    <a:cubicBezTo>
                      <a:pt x="67" y="58"/>
                      <a:pt x="65" y="59"/>
                      <a:pt x="64" y="60"/>
                    </a:cubicBezTo>
                    <a:cubicBezTo>
                      <a:pt x="65" y="58"/>
                      <a:pt x="65" y="56"/>
                      <a:pt x="66" y="54"/>
                    </a:cubicBezTo>
                    <a:cubicBezTo>
                      <a:pt x="72" y="42"/>
                      <a:pt x="72" y="27"/>
                      <a:pt x="67" y="15"/>
                    </a:cubicBezTo>
                    <a:cubicBezTo>
                      <a:pt x="65" y="9"/>
                      <a:pt x="62" y="4"/>
                      <a:pt x="56" y="0"/>
                    </a:cubicBezTo>
                    <a:cubicBezTo>
                      <a:pt x="62" y="11"/>
                      <a:pt x="64" y="24"/>
                      <a:pt x="61" y="35"/>
                    </a:cubicBezTo>
                    <a:close/>
                    <a:moveTo>
                      <a:pt x="57" y="96"/>
                    </a:moveTo>
                    <a:cubicBezTo>
                      <a:pt x="61" y="99"/>
                      <a:pt x="61" y="105"/>
                      <a:pt x="57" y="109"/>
                    </a:cubicBezTo>
                    <a:cubicBezTo>
                      <a:pt x="54" y="112"/>
                      <a:pt x="48" y="112"/>
                      <a:pt x="45" y="109"/>
                    </a:cubicBezTo>
                    <a:cubicBezTo>
                      <a:pt x="41" y="105"/>
                      <a:pt x="41" y="99"/>
                      <a:pt x="45" y="96"/>
                    </a:cubicBezTo>
                    <a:cubicBezTo>
                      <a:pt x="48" y="92"/>
                      <a:pt x="54" y="92"/>
                      <a:pt x="57" y="96"/>
                    </a:cubicBezTo>
                    <a:close/>
                    <a:moveTo>
                      <a:pt x="56" y="67"/>
                    </a:moveTo>
                    <a:cubicBezTo>
                      <a:pt x="59" y="70"/>
                      <a:pt x="59" y="75"/>
                      <a:pt x="56" y="77"/>
                    </a:cubicBezTo>
                    <a:cubicBezTo>
                      <a:pt x="54" y="80"/>
                      <a:pt x="49" y="80"/>
                      <a:pt x="46" y="77"/>
                    </a:cubicBezTo>
                    <a:cubicBezTo>
                      <a:pt x="44" y="75"/>
                      <a:pt x="44" y="70"/>
                      <a:pt x="46" y="67"/>
                    </a:cubicBezTo>
                    <a:cubicBezTo>
                      <a:pt x="49" y="65"/>
                      <a:pt x="54" y="65"/>
                      <a:pt x="56" y="67"/>
                    </a:cubicBezTo>
                    <a:close/>
                    <a:moveTo>
                      <a:pt x="28" y="79"/>
                    </a:moveTo>
                    <a:cubicBezTo>
                      <a:pt x="24" y="83"/>
                      <a:pt x="19" y="83"/>
                      <a:pt x="15" y="79"/>
                    </a:cubicBezTo>
                    <a:cubicBezTo>
                      <a:pt x="12" y="76"/>
                      <a:pt x="12" y="70"/>
                      <a:pt x="15" y="66"/>
                    </a:cubicBezTo>
                    <a:cubicBezTo>
                      <a:pt x="19" y="63"/>
                      <a:pt x="24" y="63"/>
                      <a:pt x="28" y="66"/>
                    </a:cubicBezTo>
                    <a:cubicBezTo>
                      <a:pt x="31" y="70"/>
                      <a:pt x="31" y="76"/>
                      <a:pt x="28" y="79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2" name="Freeform 65"/>
            <p:cNvSpPr>
              <a:spLocks/>
            </p:cNvSpPr>
            <p:nvPr/>
          </p:nvSpPr>
          <p:spPr bwMode="auto">
            <a:xfrm>
              <a:off x="10054258" y="978335"/>
              <a:ext cx="244037" cy="191348"/>
            </a:xfrm>
            <a:custGeom>
              <a:avLst/>
              <a:gdLst>
                <a:gd name="T0" fmla="*/ 41 w 41"/>
                <a:gd name="T1" fmla="*/ 11 h 32"/>
                <a:gd name="T2" fmla="*/ 0 w 41"/>
                <a:gd name="T3" fmla="*/ 24 h 32"/>
                <a:gd name="T4" fmla="*/ 40 w 41"/>
                <a:gd name="T5" fmla="*/ 9 h 32"/>
                <a:gd name="T6" fmla="*/ 17 w 41"/>
                <a:gd name="T7" fmla="*/ 18 h 32"/>
                <a:gd name="T8" fmla="*/ 41 w 41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2">
                  <a:moveTo>
                    <a:pt x="41" y="11"/>
                  </a:moveTo>
                  <a:cubicBezTo>
                    <a:pt x="41" y="11"/>
                    <a:pt x="34" y="32"/>
                    <a:pt x="0" y="24"/>
                  </a:cubicBezTo>
                  <a:cubicBezTo>
                    <a:pt x="0" y="24"/>
                    <a:pt x="18" y="0"/>
                    <a:pt x="40" y="9"/>
                  </a:cubicBezTo>
                  <a:cubicBezTo>
                    <a:pt x="17" y="18"/>
                    <a:pt x="17" y="18"/>
                    <a:pt x="17" y="18"/>
                  </a:cubicBezTo>
                  <a:lnTo>
                    <a:pt x="41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6"/>
            <p:cNvSpPr>
              <a:spLocks/>
            </p:cNvSpPr>
            <p:nvPr/>
          </p:nvSpPr>
          <p:spPr bwMode="auto">
            <a:xfrm>
              <a:off x="9699295" y="534631"/>
              <a:ext cx="252357" cy="202441"/>
            </a:xfrm>
            <a:custGeom>
              <a:avLst/>
              <a:gdLst>
                <a:gd name="T0" fmla="*/ 42 w 42"/>
                <a:gd name="T1" fmla="*/ 15 h 34"/>
                <a:gd name="T2" fmla="*/ 0 w 42"/>
                <a:gd name="T3" fmla="*/ 20 h 34"/>
                <a:gd name="T4" fmla="*/ 42 w 42"/>
                <a:gd name="T5" fmla="*/ 13 h 34"/>
                <a:gd name="T6" fmla="*/ 18 w 42"/>
                <a:gd name="T7" fmla="*/ 17 h 34"/>
                <a:gd name="T8" fmla="*/ 42 w 42"/>
                <a:gd name="T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4">
                  <a:moveTo>
                    <a:pt x="42" y="15"/>
                  </a:moveTo>
                  <a:cubicBezTo>
                    <a:pt x="42" y="15"/>
                    <a:pt x="31" y="34"/>
                    <a:pt x="0" y="20"/>
                  </a:cubicBezTo>
                  <a:cubicBezTo>
                    <a:pt x="0" y="20"/>
                    <a:pt x="22" y="0"/>
                    <a:pt x="42" y="13"/>
                  </a:cubicBezTo>
                  <a:cubicBezTo>
                    <a:pt x="18" y="17"/>
                    <a:pt x="18" y="17"/>
                    <a:pt x="18" y="17"/>
                  </a:cubicBezTo>
                  <a:lnTo>
                    <a:pt x="42" y="1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9394248" y="737072"/>
              <a:ext cx="246811" cy="210759"/>
            </a:xfrm>
            <a:custGeom>
              <a:avLst/>
              <a:gdLst>
                <a:gd name="T0" fmla="*/ 40 w 41"/>
                <a:gd name="T1" fmla="*/ 22 h 35"/>
                <a:gd name="T2" fmla="*/ 0 w 41"/>
                <a:gd name="T3" fmla="*/ 9 h 35"/>
                <a:gd name="T4" fmla="*/ 41 w 41"/>
                <a:gd name="T5" fmla="*/ 20 h 35"/>
                <a:gd name="T6" fmla="*/ 17 w 41"/>
                <a:gd name="T7" fmla="*/ 14 h 35"/>
                <a:gd name="T8" fmla="*/ 40 w 41"/>
                <a:gd name="T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5">
                  <a:moveTo>
                    <a:pt x="40" y="22"/>
                  </a:moveTo>
                  <a:cubicBezTo>
                    <a:pt x="40" y="22"/>
                    <a:pt x="23" y="35"/>
                    <a:pt x="0" y="9"/>
                  </a:cubicBezTo>
                  <a:cubicBezTo>
                    <a:pt x="0" y="9"/>
                    <a:pt x="28" y="0"/>
                    <a:pt x="41" y="20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40" y="22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8967183" y="750937"/>
              <a:ext cx="230172" cy="202441"/>
            </a:xfrm>
            <a:custGeom>
              <a:avLst/>
              <a:gdLst>
                <a:gd name="T0" fmla="*/ 37 w 38"/>
                <a:gd name="T1" fmla="*/ 24 h 34"/>
                <a:gd name="T2" fmla="*/ 0 w 38"/>
                <a:gd name="T3" fmla="*/ 3 h 34"/>
                <a:gd name="T4" fmla="*/ 38 w 38"/>
                <a:gd name="T5" fmla="*/ 22 h 34"/>
                <a:gd name="T6" fmla="*/ 16 w 38"/>
                <a:gd name="T7" fmla="*/ 12 h 34"/>
                <a:gd name="T8" fmla="*/ 37 w 38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4">
                  <a:moveTo>
                    <a:pt x="37" y="24"/>
                  </a:moveTo>
                  <a:cubicBezTo>
                    <a:pt x="37" y="24"/>
                    <a:pt x="17" y="34"/>
                    <a:pt x="0" y="3"/>
                  </a:cubicBezTo>
                  <a:cubicBezTo>
                    <a:pt x="0" y="3"/>
                    <a:pt x="29" y="0"/>
                    <a:pt x="38" y="22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3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9"/>
            <p:cNvSpPr>
              <a:spLocks/>
            </p:cNvSpPr>
            <p:nvPr/>
          </p:nvSpPr>
          <p:spPr bwMode="auto">
            <a:xfrm>
              <a:off x="9028193" y="906233"/>
              <a:ext cx="174709" cy="138657"/>
            </a:xfrm>
            <a:custGeom>
              <a:avLst/>
              <a:gdLst>
                <a:gd name="T0" fmla="*/ 29 w 29"/>
                <a:gd name="T1" fmla="*/ 9 h 23"/>
                <a:gd name="T2" fmla="*/ 0 w 29"/>
                <a:gd name="T3" fmla="*/ 15 h 23"/>
                <a:gd name="T4" fmla="*/ 28 w 29"/>
                <a:gd name="T5" fmla="*/ 7 h 23"/>
                <a:gd name="T6" fmla="*/ 12 w 29"/>
                <a:gd name="T7" fmla="*/ 12 h 23"/>
                <a:gd name="T8" fmla="*/ 29 w 29"/>
                <a:gd name="T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3">
                  <a:moveTo>
                    <a:pt x="29" y="9"/>
                  </a:moveTo>
                  <a:cubicBezTo>
                    <a:pt x="29" y="9"/>
                    <a:pt x="23" y="23"/>
                    <a:pt x="0" y="15"/>
                  </a:cubicBezTo>
                  <a:cubicBezTo>
                    <a:pt x="0" y="15"/>
                    <a:pt x="14" y="0"/>
                    <a:pt x="28" y="7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29" y="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0"/>
            <p:cNvSpPr>
              <a:spLocks/>
            </p:cNvSpPr>
            <p:nvPr/>
          </p:nvSpPr>
          <p:spPr bwMode="auto">
            <a:xfrm>
              <a:off x="10520147" y="642785"/>
              <a:ext cx="194120" cy="246811"/>
            </a:xfrm>
            <a:custGeom>
              <a:avLst/>
              <a:gdLst>
                <a:gd name="T0" fmla="*/ 11 w 32"/>
                <a:gd name="T1" fmla="*/ 0 h 41"/>
                <a:gd name="T2" fmla="*/ 23 w 32"/>
                <a:gd name="T3" fmla="*/ 41 h 41"/>
                <a:gd name="T4" fmla="*/ 9 w 32"/>
                <a:gd name="T5" fmla="*/ 1 h 41"/>
                <a:gd name="T6" fmla="*/ 17 w 32"/>
                <a:gd name="T7" fmla="*/ 24 h 41"/>
                <a:gd name="T8" fmla="*/ 11 w 32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1">
                  <a:moveTo>
                    <a:pt x="11" y="0"/>
                  </a:moveTo>
                  <a:cubicBezTo>
                    <a:pt x="11" y="0"/>
                    <a:pt x="32" y="8"/>
                    <a:pt x="23" y="41"/>
                  </a:cubicBezTo>
                  <a:cubicBezTo>
                    <a:pt x="23" y="41"/>
                    <a:pt x="0" y="23"/>
                    <a:pt x="9" y="1"/>
                  </a:cubicBezTo>
                  <a:cubicBezTo>
                    <a:pt x="17" y="24"/>
                    <a:pt x="17" y="24"/>
                    <a:pt x="17" y="2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2"/>
            <p:cNvSpPr>
              <a:spLocks/>
            </p:cNvSpPr>
            <p:nvPr/>
          </p:nvSpPr>
          <p:spPr bwMode="auto">
            <a:xfrm>
              <a:off x="9616100" y="936739"/>
              <a:ext cx="191348" cy="216306"/>
            </a:xfrm>
            <a:custGeom>
              <a:avLst/>
              <a:gdLst>
                <a:gd name="T0" fmla="*/ 26 w 32"/>
                <a:gd name="T1" fmla="*/ 2 h 36"/>
                <a:gd name="T2" fmla="*/ 0 w 32"/>
                <a:gd name="T3" fmla="*/ 36 h 36"/>
                <a:gd name="T4" fmla="*/ 24 w 32"/>
                <a:gd name="T5" fmla="*/ 0 h 36"/>
                <a:gd name="T6" fmla="*/ 11 w 32"/>
                <a:gd name="T7" fmla="*/ 21 h 36"/>
                <a:gd name="T8" fmla="*/ 26 w 3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6" y="2"/>
                  </a:moveTo>
                  <a:cubicBezTo>
                    <a:pt x="26" y="2"/>
                    <a:pt x="32" y="23"/>
                    <a:pt x="0" y="36"/>
                  </a:cubicBezTo>
                  <a:cubicBezTo>
                    <a:pt x="0" y="36"/>
                    <a:pt x="1" y="6"/>
                    <a:pt x="24" y="0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10070897" y="653878"/>
              <a:ext cx="194120" cy="216306"/>
            </a:xfrm>
            <a:custGeom>
              <a:avLst/>
              <a:gdLst>
                <a:gd name="T0" fmla="*/ 25 w 32"/>
                <a:gd name="T1" fmla="*/ 2 h 36"/>
                <a:gd name="T2" fmla="*/ 0 w 32"/>
                <a:gd name="T3" fmla="*/ 36 h 36"/>
                <a:gd name="T4" fmla="*/ 23 w 32"/>
                <a:gd name="T5" fmla="*/ 0 h 36"/>
                <a:gd name="T6" fmla="*/ 11 w 32"/>
                <a:gd name="T7" fmla="*/ 21 h 36"/>
                <a:gd name="T8" fmla="*/ 25 w 3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5" y="2"/>
                  </a:moveTo>
                  <a:cubicBezTo>
                    <a:pt x="25" y="2"/>
                    <a:pt x="32" y="23"/>
                    <a:pt x="0" y="36"/>
                  </a:cubicBezTo>
                  <a:cubicBezTo>
                    <a:pt x="0" y="36"/>
                    <a:pt x="1" y="6"/>
                    <a:pt x="23" y="0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5" y="2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5"/>
            <p:cNvSpPr>
              <a:spLocks/>
            </p:cNvSpPr>
            <p:nvPr/>
          </p:nvSpPr>
          <p:spPr bwMode="auto">
            <a:xfrm>
              <a:off x="9208447" y="85381"/>
              <a:ext cx="1444812" cy="1259010"/>
            </a:xfrm>
            <a:custGeom>
              <a:avLst/>
              <a:gdLst>
                <a:gd name="T0" fmla="*/ 241 w 241"/>
                <a:gd name="T1" fmla="*/ 0 h 210"/>
                <a:gd name="T2" fmla="*/ 208 w 241"/>
                <a:gd name="T3" fmla="*/ 0 h 210"/>
                <a:gd name="T4" fmla="*/ 204 w 241"/>
                <a:gd name="T5" fmla="*/ 11 h 210"/>
                <a:gd name="T6" fmla="*/ 204 w 241"/>
                <a:gd name="T7" fmla="*/ 64 h 210"/>
                <a:gd name="T8" fmla="*/ 133 w 241"/>
                <a:gd name="T9" fmla="*/ 91 h 210"/>
                <a:gd name="T10" fmla="*/ 57 w 241"/>
                <a:gd name="T11" fmla="*/ 140 h 210"/>
                <a:gd name="T12" fmla="*/ 0 w 241"/>
                <a:gd name="T13" fmla="*/ 134 h 210"/>
                <a:gd name="T14" fmla="*/ 4 w 241"/>
                <a:gd name="T15" fmla="*/ 140 h 210"/>
                <a:gd name="T16" fmla="*/ 96 w 241"/>
                <a:gd name="T17" fmla="*/ 134 h 210"/>
                <a:gd name="T18" fmla="*/ 202 w 241"/>
                <a:gd name="T19" fmla="*/ 83 h 210"/>
                <a:gd name="T20" fmla="*/ 191 w 241"/>
                <a:gd name="T21" fmla="*/ 143 h 210"/>
                <a:gd name="T22" fmla="*/ 151 w 241"/>
                <a:gd name="T23" fmla="*/ 205 h 210"/>
                <a:gd name="T24" fmla="*/ 150 w 241"/>
                <a:gd name="T25" fmla="*/ 209 h 210"/>
                <a:gd name="T26" fmla="*/ 154 w 241"/>
                <a:gd name="T27" fmla="*/ 209 h 210"/>
                <a:gd name="T28" fmla="*/ 228 w 241"/>
                <a:gd name="T29" fmla="*/ 55 h 210"/>
                <a:gd name="T30" fmla="*/ 231 w 241"/>
                <a:gd name="T31" fmla="*/ 20 h 210"/>
                <a:gd name="T32" fmla="*/ 241 w 241"/>
                <a:gd name="T3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" h="210">
                  <a:moveTo>
                    <a:pt x="241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6" y="3"/>
                    <a:pt x="205" y="7"/>
                    <a:pt x="204" y="11"/>
                  </a:cubicBezTo>
                  <a:cubicBezTo>
                    <a:pt x="200" y="30"/>
                    <a:pt x="205" y="46"/>
                    <a:pt x="204" y="64"/>
                  </a:cubicBezTo>
                  <a:cubicBezTo>
                    <a:pt x="190" y="66"/>
                    <a:pt x="156" y="73"/>
                    <a:pt x="133" y="91"/>
                  </a:cubicBezTo>
                  <a:cubicBezTo>
                    <a:pt x="104" y="114"/>
                    <a:pt x="93" y="132"/>
                    <a:pt x="57" y="140"/>
                  </a:cubicBezTo>
                  <a:cubicBezTo>
                    <a:pt x="21" y="148"/>
                    <a:pt x="0" y="134"/>
                    <a:pt x="0" y="134"/>
                  </a:cubicBezTo>
                  <a:cubicBezTo>
                    <a:pt x="0" y="137"/>
                    <a:pt x="2" y="139"/>
                    <a:pt x="4" y="140"/>
                  </a:cubicBezTo>
                  <a:cubicBezTo>
                    <a:pt x="16" y="145"/>
                    <a:pt x="63" y="157"/>
                    <a:pt x="96" y="134"/>
                  </a:cubicBezTo>
                  <a:cubicBezTo>
                    <a:pt x="135" y="107"/>
                    <a:pt x="155" y="88"/>
                    <a:pt x="202" y="83"/>
                  </a:cubicBezTo>
                  <a:cubicBezTo>
                    <a:pt x="199" y="102"/>
                    <a:pt x="196" y="122"/>
                    <a:pt x="191" y="143"/>
                  </a:cubicBezTo>
                  <a:cubicBezTo>
                    <a:pt x="184" y="176"/>
                    <a:pt x="159" y="198"/>
                    <a:pt x="151" y="205"/>
                  </a:cubicBezTo>
                  <a:cubicBezTo>
                    <a:pt x="149" y="206"/>
                    <a:pt x="149" y="208"/>
                    <a:pt x="150" y="209"/>
                  </a:cubicBezTo>
                  <a:cubicBezTo>
                    <a:pt x="151" y="210"/>
                    <a:pt x="153" y="210"/>
                    <a:pt x="154" y="209"/>
                  </a:cubicBezTo>
                  <a:cubicBezTo>
                    <a:pt x="198" y="168"/>
                    <a:pt x="229" y="105"/>
                    <a:pt x="228" y="55"/>
                  </a:cubicBezTo>
                  <a:cubicBezTo>
                    <a:pt x="227" y="43"/>
                    <a:pt x="227" y="31"/>
                    <a:pt x="231" y="20"/>
                  </a:cubicBezTo>
                  <a:cubicBezTo>
                    <a:pt x="231" y="18"/>
                    <a:pt x="237" y="8"/>
                    <a:pt x="241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6"/>
            <p:cNvSpPr>
              <a:spLocks/>
            </p:cNvSpPr>
            <p:nvPr/>
          </p:nvSpPr>
          <p:spPr bwMode="auto">
            <a:xfrm>
              <a:off x="9233406" y="551270"/>
              <a:ext cx="72102" cy="66556"/>
            </a:xfrm>
            <a:custGeom>
              <a:avLst/>
              <a:gdLst>
                <a:gd name="T0" fmla="*/ 11 w 12"/>
                <a:gd name="T1" fmla="*/ 7 h 11"/>
                <a:gd name="T2" fmla="*/ 4 w 12"/>
                <a:gd name="T3" fmla="*/ 10 h 11"/>
                <a:gd name="T4" fmla="*/ 1 w 12"/>
                <a:gd name="T5" fmla="*/ 4 h 11"/>
                <a:gd name="T6" fmla="*/ 8 w 12"/>
                <a:gd name="T7" fmla="*/ 0 h 11"/>
                <a:gd name="T8" fmla="*/ 11 w 12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1" y="7"/>
                  </a:moveTo>
                  <a:cubicBezTo>
                    <a:pt x="10" y="10"/>
                    <a:pt x="7" y="11"/>
                    <a:pt x="4" y="10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0" y="1"/>
                    <a:pt x="12" y="4"/>
                    <a:pt x="11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7"/>
            <p:cNvSpPr>
              <a:spLocks/>
            </p:cNvSpPr>
            <p:nvPr/>
          </p:nvSpPr>
          <p:spPr bwMode="auto">
            <a:xfrm>
              <a:off x="9147437" y="493035"/>
              <a:ext cx="102607" cy="113700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6 w 17"/>
                <a:gd name="T9" fmla="*/ 0 h 19"/>
                <a:gd name="T10" fmla="*/ 5 w 17"/>
                <a:gd name="T11" fmla="*/ 3 h 19"/>
                <a:gd name="T12" fmla="*/ 5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3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3" y="3"/>
                    <a:pt x="12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1" y="19"/>
                    <a:pt x="13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8"/>
            <p:cNvSpPr>
              <a:spLocks/>
            </p:cNvSpPr>
            <p:nvPr/>
          </p:nvSpPr>
          <p:spPr bwMode="auto">
            <a:xfrm>
              <a:off x="9177943" y="606733"/>
              <a:ext cx="113700" cy="102607"/>
            </a:xfrm>
            <a:custGeom>
              <a:avLst/>
              <a:gdLst>
                <a:gd name="T0" fmla="*/ 13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1 w 19"/>
                <a:gd name="T9" fmla="*/ 10 h 17"/>
                <a:gd name="T10" fmla="*/ 3 w 19"/>
                <a:gd name="T11" fmla="*/ 12 h 17"/>
                <a:gd name="T12" fmla="*/ 10 w 19"/>
                <a:gd name="T13" fmla="*/ 12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3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4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9291641" y="565137"/>
              <a:ext cx="102607" cy="113700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6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4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8"/>
                    <a:pt x="16" y="6"/>
                  </a:cubicBezTo>
                  <a:cubicBezTo>
                    <a:pt x="17" y="4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9250045" y="462529"/>
              <a:ext cx="113700" cy="102607"/>
            </a:xfrm>
            <a:custGeom>
              <a:avLst/>
              <a:gdLst>
                <a:gd name="T0" fmla="*/ 19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5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9" y="15"/>
                    <a:pt x="9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9208447" y="1003294"/>
              <a:ext cx="1347752" cy="1145312"/>
              <a:chOff x="9208447" y="1003294"/>
              <a:chExt cx="1347752" cy="1145312"/>
            </a:xfrm>
          </p:grpSpPr>
          <p:sp>
            <p:nvSpPr>
              <p:cNvPr id="71" name="Freeform 64"/>
              <p:cNvSpPr>
                <a:spLocks/>
              </p:cNvSpPr>
              <p:nvPr/>
            </p:nvSpPr>
            <p:spPr bwMode="auto">
              <a:xfrm>
                <a:off x="9993249" y="1361030"/>
                <a:ext cx="227398" cy="277315"/>
              </a:xfrm>
              <a:custGeom>
                <a:avLst/>
                <a:gdLst>
                  <a:gd name="T0" fmla="*/ 21 w 38"/>
                  <a:gd name="T1" fmla="*/ 1 h 46"/>
                  <a:gd name="T2" fmla="*/ 15 w 38"/>
                  <a:gd name="T3" fmla="*/ 46 h 46"/>
                  <a:gd name="T4" fmla="*/ 18 w 38"/>
                  <a:gd name="T5" fmla="*/ 0 h 46"/>
                  <a:gd name="T6" fmla="*/ 17 w 38"/>
                  <a:gd name="T7" fmla="*/ 27 h 46"/>
                  <a:gd name="T8" fmla="*/ 21 w 38"/>
                  <a:gd name="T9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6">
                    <a:moveTo>
                      <a:pt x="21" y="1"/>
                    </a:moveTo>
                    <a:cubicBezTo>
                      <a:pt x="21" y="1"/>
                      <a:pt x="38" y="17"/>
                      <a:pt x="15" y="46"/>
                    </a:cubicBezTo>
                    <a:cubicBezTo>
                      <a:pt x="15" y="46"/>
                      <a:pt x="0" y="18"/>
                      <a:pt x="18" y="0"/>
                    </a:cubicBezTo>
                    <a:cubicBezTo>
                      <a:pt x="17" y="27"/>
                      <a:pt x="17" y="27"/>
                      <a:pt x="17" y="27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1"/>
              <p:cNvSpPr>
                <a:spLocks/>
              </p:cNvSpPr>
              <p:nvPr/>
            </p:nvSpPr>
            <p:spPr bwMode="auto">
              <a:xfrm>
                <a:off x="10364851" y="1003294"/>
                <a:ext cx="191348" cy="244037"/>
              </a:xfrm>
              <a:custGeom>
                <a:avLst/>
                <a:gdLst>
                  <a:gd name="T0" fmla="*/ 12 w 32"/>
                  <a:gd name="T1" fmla="*/ 0 h 41"/>
                  <a:gd name="T2" fmla="*/ 23 w 32"/>
                  <a:gd name="T3" fmla="*/ 41 h 41"/>
                  <a:gd name="T4" fmla="*/ 9 w 32"/>
                  <a:gd name="T5" fmla="*/ 0 h 41"/>
                  <a:gd name="T6" fmla="*/ 18 w 32"/>
                  <a:gd name="T7" fmla="*/ 23 h 41"/>
                  <a:gd name="T8" fmla="*/ 12 w 32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1">
                    <a:moveTo>
                      <a:pt x="12" y="0"/>
                    </a:moveTo>
                    <a:cubicBezTo>
                      <a:pt x="12" y="0"/>
                      <a:pt x="32" y="7"/>
                      <a:pt x="23" y="41"/>
                    </a:cubicBezTo>
                    <a:cubicBezTo>
                      <a:pt x="23" y="41"/>
                      <a:pt x="0" y="22"/>
                      <a:pt x="9" y="0"/>
                    </a:cubicBezTo>
                    <a:cubicBezTo>
                      <a:pt x="18" y="23"/>
                      <a:pt x="18" y="23"/>
                      <a:pt x="18" y="23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4"/>
              <p:cNvSpPr>
                <a:spLocks/>
              </p:cNvSpPr>
              <p:nvPr/>
            </p:nvSpPr>
            <p:spPr bwMode="auto">
              <a:xfrm>
                <a:off x="9935012" y="1241785"/>
                <a:ext cx="166389" cy="133111"/>
              </a:xfrm>
              <a:custGeom>
                <a:avLst/>
                <a:gdLst>
                  <a:gd name="T0" fmla="*/ 28 w 28"/>
                  <a:gd name="T1" fmla="*/ 7 h 22"/>
                  <a:gd name="T2" fmla="*/ 0 w 28"/>
                  <a:gd name="T3" fmla="*/ 16 h 22"/>
                  <a:gd name="T4" fmla="*/ 28 w 28"/>
                  <a:gd name="T5" fmla="*/ 6 h 22"/>
                  <a:gd name="T6" fmla="*/ 12 w 28"/>
                  <a:gd name="T7" fmla="*/ 12 h 22"/>
                  <a:gd name="T8" fmla="*/ 28 w 28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8" y="7"/>
                    </a:moveTo>
                    <a:cubicBezTo>
                      <a:pt x="28" y="7"/>
                      <a:pt x="23" y="22"/>
                      <a:pt x="0" y="16"/>
                    </a:cubicBezTo>
                    <a:cubicBezTo>
                      <a:pt x="0" y="16"/>
                      <a:pt x="13" y="0"/>
                      <a:pt x="28" y="6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1"/>
              <p:cNvSpPr>
                <a:spLocks/>
              </p:cNvSpPr>
              <p:nvPr/>
            </p:nvSpPr>
            <p:spPr bwMode="auto">
              <a:xfrm>
                <a:off x="9760304" y="1990536"/>
                <a:ext cx="66556" cy="66556"/>
              </a:xfrm>
              <a:custGeom>
                <a:avLst/>
                <a:gdLst>
                  <a:gd name="T0" fmla="*/ 10 w 11"/>
                  <a:gd name="T1" fmla="*/ 7 h 11"/>
                  <a:gd name="T2" fmla="*/ 4 w 11"/>
                  <a:gd name="T3" fmla="*/ 10 h 11"/>
                  <a:gd name="T4" fmla="*/ 1 w 11"/>
                  <a:gd name="T5" fmla="*/ 4 h 11"/>
                  <a:gd name="T6" fmla="*/ 7 w 11"/>
                  <a:gd name="T7" fmla="*/ 1 h 11"/>
                  <a:gd name="T8" fmla="*/ 10 w 11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7"/>
                    </a:moveTo>
                    <a:cubicBezTo>
                      <a:pt x="9" y="10"/>
                      <a:pt x="7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2"/>
                      <a:pt x="11" y="4"/>
                      <a:pt x="10" y="7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2"/>
              <p:cNvSpPr>
                <a:spLocks/>
              </p:cNvSpPr>
              <p:nvPr/>
            </p:nvSpPr>
            <p:spPr bwMode="auto">
              <a:xfrm>
                <a:off x="9677110" y="1932299"/>
                <a:ext cx="94287" cy="113700"/>
              </a:xfrm>
              <a:custGeom>
                <a:avLst/>
                <a:gdLst>
                  <a:gd name="T0" fmla="*/ 13 w 16"/>
                  <a:gd name="T1" fmla="*/ 13 h 19"/>
                  <a:gd name="T2" fmla="*/ 16 w 16"/>
                  <a:gd name="T3" fmla="*/ 9 h 19"/>
                  <a:gd name="T4" fmla="*/ 14 w 16"/>
                  <a:gd name="T5" fmla="*/ 5 h 19"/>
                  <a:gd name="T6" fmla="*/ 9 w 16"/>
                  <a:gd name="T7" fmla="*/ 0 h 19"/>
                  <a:gd name="T8" fmla="*/ 6 w 16"/>
                  <a:gd name="T9" fmla="*/ 1 h 19"/>
                  <a:gd name="T10" fmla="*/ 5 w 16"/>
                  <a:gd name="T11" fmla="*/ 3 h 19"/>
                  <a:gd name="T12" fmla="*/ 5 w 16"/>
                  <a:gd name="T13" fmla="*/ 10 h 19"/>
                  <a:gd name="T14" fmla="*/ 0 w 16"/>
                  <a:gd name="T15" fmla="*/ 13 h 19"/>
                  <a:gd name="T16" fmla="*/ 2 w 16"/>
                  <a:gd name="T17" fmla="*/ 18 h 19"/>
                  <a:gd name="T18" fmla="*/ 4 w 16"/>
                  <a:gd name="T19" fmla="*/ 19 h 19"/>
                  <a:gd name="T20" fmla="*/ 13 w 16"/>
                  <a:gd name="T21" fmla="*/ 18 h 19"/>
                  <a:gd name="T22" fmla="*/ 13 w 16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3" y="13"/>
                    </a:moveTo>
                    <a:cubicBezTo>
                      <a:pt x="13" y="11"/>
                      <a:pt x="15" y="10"/>
                      <a:pt x="16" y="9"/>
                    </a:cubicBezTo>
                    <a:cubicBezTo>
                      <a:pt x="16" y="8"/>
                      <a:pt x="15" y="6"/>
                      <a:pt x="14" y="5"/>
                    </a:cubicBezTo>
                    <a:cubicBezTo>
                      <a:pt x="13" y="3"/>
                      <a:pt x="11" y="1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4" y="8"/>
                      <a:pt x="5" y="10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0" y="15"/>
                      <a:pt x="0" y="17"/>
                      <a:pt x="2" y="18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7" y="19"/>
                      <a:pt x="10" y="19"/>
                      <a:pt x="13" y="18"/>
                    </a:cubicBezTo>
                    <a:cubicBezTo>
                      <a:pt x="12" y="17"/>
                      <a:pt x="12" y="15"/>
                      <a:pt x="13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3"/>
              <p:cNvSpPr>
                <a:spLocks/>
              </p:cNvSpPr>
              <p:nvPr/>
            </p:nvSpPr>
            <p:spPr bwMode="auto">
              <a:xfrm>
                <a:off x="9699295" y="2045999"/>
                <a:ext cx="122019" cy="102607"/>
              </a:xfrm>
              <a:custGeom>
                <a:avLst/>
                <a:gdLst>
                  <a:gd name="T0" fmla="*/ 13 w 20"/>
                  <a:gd name="T1" fmla="*/ 3 h 17"/>
                  <a:gd name="T2" fmla="*/ 9 w 20"/>
                  <a:gd name="T3" fmla="*/ 0 h 17"/>
                  <a:gd name="T4" fmla="*/ 5 w 20"/>
                  <a:gd name="T5" fmla="*/ 2 h 17"/>
                  <a:gd name="T6" fmla="*/ 1 w 20"/>
                  <a:gd name="T7" fmla="*/ 8 h 17"/>
                  <a:gd name="T8" fmla="*/ 1 w 20"/>
                  <a:gd name="T9" fmla="*/ 11 h 17"/>
                  <a:gd name="T10" fmla="*/ 3 w 20"/>
                  <a:gd name="T11" fmla="*/ 12 h 17"/>
                  <a:gd name="T12" fmla="*/ 10 w 20"/>
                  <a:gd name="T13" fmla="*/ 12 h 17"/>
                  <a:gd name="T14" fmla="*/ 14 w 20"/>
                  <a:gd name="T15" fmla="*/ 16 h 17"/>
                  <a:gd name="T16" fmla="*/ 19 w 20"/>
                  <a:gd name="T17" fmla="*/ 15 h 17"/>
                  <a:gd name="T18" fmla="*/ 20 w 20"/>
                  <a:gd name="T19" fmla="*/ 12 h 17"/>
                  <a:gd name="T20" fmla="*/ 19 w 20"/>
                  <a:gd name="T21" fmla="*/ 3 h 17"/>
                  <a:gd name="T22" fmla="*/ 13 w 20"/>
                  <a:gd name="T2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13" y="3"/>
                    </a:moveTo>
                    <a:cubicBezTo>
                      <a:pt x="12" y="3"/>
                      <a:pt x="10" y="2"/>
                      <a:pt x="9" y="0"/>
                    </a:cubicBezTo>
                    <a:cubicBezTo>
                      <a:pt x="8" y="1"/>
                      <a:pt x="7" y="2"/>
                      <a:pt x="5" y="2"/>
                    </a:cubicBezTo>
                    <a:cubicBezTo>
                      <a:pt x="3" y="4"/>
                      <a:pt x="1" y="6"/>
                      <a:pt x="1" y="8"/>
                    </a:cubicBezTo>
                    <a:cubicBezTo>
                      <a:pt x="0" y="9"/>
                      <a:pt x="1" y="10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5" y="13"/>
                      <a:pt x="8" y="13"/>
                      <a:pt x="10" y="12"/>
                    </a:cubicBezTo>
                    <a:cubicBezTo>
                      <a:pt x="11" y="14"/>
                      <a:pt x="12" y="16"/>
                      <a:pt x="14" y="16"/>
                    </a:cubicBezTo>
                    <a:cubicBezTo>
                      <a:pt x="16" y="17"/>
                      <a:pt x="18" y="16"/>
                      <a:pt x="19" y="15"/>
                    </a:cubicBezTo>
                    <a:cubicBezTo>
                      <a:pt x="19" y="14"/>
                      <a:pt x="19" y="13"/>
                      <a:pt x="20" y="12"/>
                    </a:cubicBezTo>
                    <a:cubicBezTo>
                      <a:pt x="20" y="9"/>
                      <a:pt x="20" y="6"/>
                      <a:pt x="19" y="3"/>
                    </a:cubicBezTo>
                    <a:cubicBezTo>
                      <a:pt x="17" y="4"/>
                      <a:pt x="15" y="4"/>
                      <a:pt x="13" y="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4"/>
              <p:cNvSpPr>
                <a:spLocks/>
              </p:cNvSpPr>
              <p:nvPr/>
            </p:nvSpPr>
            <p:spPr bwMode="auto">
              <a:xfrm>
                <a:off x="9821313" y="2004400"/>
                <a:ext cx="94287" cy="113700"/>
              </a:xfrm>
              <a:custGeom>
                <a:avLst/>
                <a:gdLst>
                  <a:gd name="T0" fmla="*/ 14 w 16"/>
                  <a:gd name="T1" fmla="*/ 1 h 19"/>
                  <a:gd name="T2" fmla="*/ 12 w 16"/>
                  <a:gd name="T3" fmla="*/ 0 h 19"/>
                  <a:gd name="T4" fmla="*/ 2 w 16"/>
                  <a:gd name="T5" fmla="*/ 1 h 19"/>
                  <a:gd name="T6" fmla="*/ 2 w 16"/>
                  <a:gd name="T7" fmla="*/ 6 h 19"/>
                  <a:gd name="T8" fmla="*/ 0 w 16"/>
                  <a:gd name="T9" fmla="*/ 9 h 19"/>
                  <a:gd name="T10" fmla="*/ 2 w 16"/>
                  <a:gd name="T11" fmla="*/ 14 h 19"/>
                  <a:gd name="T12" fmla="*/ 8 w 16"/>
                  <a:gd name="T13" fmla="*/ 19 h 19"/>
                  <a:gd name="T14" fmla="*/ 10 w 16"/>
                  <a:gd name="T15" fmla="*/ 19 h 19"/>
                  <a:gd name="T16" fmla="*/ 12 w 16"/>
                  <a:gd name="T17" fmla="*/ 16 h 19"/>
                  <a:gd name="T18" fmla="*/ 11 w 16"/>
                  <a:gd name="T19" fmla="*/ 9 h 19"/>
                  <a:gd name="T20" fmla="*/ 16 w 16"/>
                  <a:gd name="T21" fmla="*/ 6 h 19"/>
                  <a:gd name="T22" fmla="*/ 14 w 16"/>
                  <a:gd name="T2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4" y="1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9" y="0"/>
                      <a:pt x="5" y="0"/>
                      <a:pt x="2" y="1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7"/>
                      <a:pt x="1" y="9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3" y="16"/>
                      <a:pt x="5" y="18"/>
                      <a:pt x="8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1" y="18"/>
                      <a:pt x="11" y="17"/>
                      <a:pt x="12" y="16"/>
                    </a:cubicBezTo>
                    <a:cubicBezTo>
                      <a:pt x="12" y="14"/>
                      <a:pt x="12" y="11"/>
                      <a:pt x="11" y="9"/>
                    </a:cubicBezTo>
                    <a:cubicBezTo>
                      <a:pt x="13" y="9"/>
                      <a:pt x="15" y="8"/>
                      <a:pt x="16" y="6"/>
                    </a:cubicBezTo>
                    <a:cubicBezTo>
                      <a:pt x="16" y="4"/>
                      <a:pt x="16" y="2"/>
                      <a:pt x="14" y="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5"/>
              <p:cNvSpPr>
                <a:spLocks/>
              </p:cNvSpPr>
              <p:nvPr/>
            </p:nvSpPr>
            <p:spPr bwMode="auto">
              <a:xfrm>
                <a:off x="9771397" y="1901795"/>
                <a:ext cx="119246" cy="102607"/>
              </a:xfrm>
              <a:custGeom>
                <a:avLst/>
                <a:gdLst>
                  <a:gd name="T0" fmla="*/ 19 w 20"/>
                  <a:gd name="T1" fmla="*/ 6 h 17"/>
                  <a:gd name="T2" fmla="*/ 17 w 20"/>
                  <a:gd name="T3" fmla="*/ 5 h 17"/>
                  <a:gd name="T4" fmla="*/ 10 w 20"/>
                  <a:gd name="T5" fmla="*/ 5 h 17"/>
                  <a:gd name="T6" fmla="*/ 6 w 20"/>
                  <a:gd name="T7" fmla="*/ 1 h 17"/>
                  <a:gd name="T8" fmla="*/ 1 w 20"/>
                  <a:gd name="T9" fmla="*/ 3 h 17"/>
                  <a:gd name="T10" fmla="*/ 1 w 20"/>
                  <a:gd name="T11" fmla="*/ 5 h 17"/>
                  <a:gd name="T12" fmla="*/ 1 w 20"/>
                  <a:gd name="T13" fmla="*/ 13 h 17"/>
                  <a:gd name="T14" fmla="*/ 6 w 20"/>
                  <a:gd name="T15" fmla="*/ 13 h 17"/>
                  <a:gd name="T16" fmla="*/ 10 w 20"/>
                  <a:gd name="T17" fmla="*/ 17 h 17"/>
                  <a:gd name="T18" fmla="*/ 15 w 20"/>
                  <a:gd name="T19" fmla="*/ 15 h 17"/>
                  <a:gd name="T20" fmla="*/ 19 w 20"/>
                  <a:gd name="T21" fmla="*/ 9 h 17"/>
                  <a:gd name="T22" fmla="*/ 19 w 20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19" y="6"/>
                    </a:moveTo>
                    <a:cubicBezTo>
                      <a:pt x="19" y="6"/>
                      <a:pt x="18" y="5"/>
                      <a:pt x="17" y="5"/>
                    </a:cubicBezTo>
                    <a:cubicBezTo>
                      <a:pt x="15" y="4"/>
                      <a:pt x="12" y="4"/>
                      <a:pt x="10" y="5"/>
                    </a:cubicBezTo>
                    <a:cubicBezTo>
                      <a:pt x="9" y="3"/>
                      <a:pt x="8" y="2"/>
                      <a:pt x="6" y="1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3" y="13"/>
                      <a:pt x="4" y="13"/>
                      <a:pt x="6" y="13"/>
                    </a:cubicBezTo>
                    <a:cubicBezTo>
                      <a:pt x="8" y="14"/>
                      <a:pt x="9" y="15"/>
                      <a:pt x="10" y="17"/>
                    </a:cubicBezTo>
                    <a:cubicBezTo>
                      <a:pt x="12" y="16"/>
                      <a:pt x="13" y="16"/>
                      <a:pt x="15" y="15"/>
                    </a:cubicBezTo>
                    <a:cubicBezTo>
                      <a:pt x="17" y="13"/>
                      <a:pt x="19" y="12"/>
                      <a:pt x="19" y="9"/>
                    </a:cubicBezTo>
                    <a:cubicBezTo>
                      <a:pt x="20" y="8"/>
                      <a:pt x="20" y="7"/>
                      <a:pt x="19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1"/>
              <p:cNvSpPr>
                <a:spLocks/>
              </p:cNvSpPr>
              <p:nvPr/>
            </p:nvSpPr>
            <p:spPr bwMode="auto">
              <a:xfrm>
                <a:off x="9399795" y="1566243"/>
                <a:ext cx="138657" cy="144204"/>
              </a:xfrm>
              <a:custGeom>
                <a:avLst/>
                <a:gdLst>
                  <a:gd name="T0" fmla="*/ 2 w 23"/>
                  <a:gd name="T1" fmla="*/ 15 h 24"/>
                  <a:gd name="T2" fmla="*/ 15 w 23"/>
                  <a:gd name="T3" fmla="*/ 22 h 24"/>
                  <a:gd name="T4" fmla="*/ 21 w 23"/>
                  <a:gd name="T5" fmla="*/ 9 h 24"/>
                  <a:gd name="T6" fmla="*/ 8 w 23"/>
                  <a:gd name="T7" fmla="*/ 2 h 24"/>
                  <a:gd name="T8" fmla="*/ 2 w 23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" y="15"/>
                    </a:moveTo>
                    <a:cubicBezTo>
                      <a:pt x="4" y="21"/>
                      <a:pt x="9" y="24"/>
                      <a:pt x="15" y="22"/>
                    </a:cubicBezTo>
                    <a:cubicBezTo>
                      <a:pt x="20" y="20"/>
                      <a:pt x="23" y="14"/>
                      <a:pt x="21" y="9"/>
                    </a:cubicBezTo>
                    <a:cubicBezTo>
                      <a:pt x="19" y="3"/>
                      <a:pt x="13" y="0"/>
                      <a:pt x="8" y="2"/>
                    </a:cubicBezTo>
                    <a:cubicBezTo>
                      <a:pt x="3" y="4"/>
                      <a:pt x="0" y="10"/>
                      <a:pt x="2" y="15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2"/>
              <p:cNvSpPr>
                <a:spLocks/>
              </p:cNvSpPr>
              <p:nvPr/>
            </p:nvSpPr>
            <p:spPr bwMode="auto">
              <a:xfrm>
                <a:off x="9513493" y="1446998"/>
                <a:ext cx="205213" cy="238491"/>
              </a:xfrm>
              <a:custGeom>
                <a:avLst/>
                <a:gdLst>
                  <a:gd name="T0" fmla="*/ 7 w 34"/>
                  <a:gd name="T1" fmla="*/ 27 h 40"/>
                  <a:gd name="T2" fmla="*/ 0 w 34"/>
                  <a:gd name="T3" fmla="*/ 19 h 40"/>
                  <a:gd name="T4" fmla="*/ 4 w 34"/>
                  <a:gd name="T5" fmla="*/ 11 h 40"/>
                  <a:gd name="T6" fmla="*/ 15 w 34"/>
                  <a:gd name="T7" fmla="*/ 1 h 40"/>
                  <a:gd name="T8" fmla="*/ 20 w 34"/>
                  <a:gd name="T9" fmla="*/ 1 h 40"/>
                  <a:gd name="T10" fmla="*/ 23 w 34"/>
                  <a:gd name="T11" fmla="*/ 6 h 40"/>
                  <a:gd name="T12" fmla="*/ 23 w 34"/>
                  <a:gd name="T13" fmla="*/ 21 h 40"/>
                  <a:gd name="T14" fmla="*/ 32 w 34"/>
                  <a:gd name="T15" fmla="*/ 28 h 40"/>
                  <a:gd name="T16" fmla="*/ 29 w 34"/>
                  <a:gd name="T17" fmla="*/ 38 h 40"/>
                  <a:gd name="T18" fmla="*/ 24 w 34"/>
                  <a:gd name="T19" fmla="*/ 40 h 40"/>
                  <a:gd name="T20" fmla="*/ 6 w 34"/>
                  <a:gd name="T21" fmla="*/ 38 h 40"/>
                  <a:gd name="T22" fmla="*/ 7 w 34"/>
                  <a:gd name="T23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40">
                    <a:moveTo>
                      <a:pt x="7" y="27"/>
                    </a:moveTo>
                    <a:cubicBezTo>
                      <a:pt x="5" y="23"/>
                      <a:pt x="3" y="20"/>
                      <a:pt x="0" y="19"/>
                    </a:cubicBezTo>
                    <a:cubicBezTo>
                      <a:pt x="1" y="16"/>
                      <a:pt x="2" y="13"/>
                      <a:pt x="4" y="11"/>
                    </a:cubicBezTo>
                    <a:cubicBezTo>
                      <a:pt x="6" y="6"/>
                      <a:pt x="10" y="2"/>
                      <a:pt x="15" y="1"/>
                    </a:cubicBezTo>
                    <a:cubicBezTo>
                      <a:pt x="17" y="0"/>
                      <a:pt x="19" y="0"/>
                      <a:pt x="20" y="1"/>
                    </a:cubicBezTo>
                    <a:cubicBezTo>
                      <a:pt x="22" y="2"/>
                      <a:pt x="23" y="4"/>
                      <a:pt x="23" y="6"/>
                    </a:cubicBezTo>
                    <a:cubicBezTo>
                      <a:pt x="25" y="11"/>
                      <a:pt x="25" y="16"/>
                      <a:pt x="23" y="21"/>
                    </a:cubicBezTo>
                    <a:cubicBezTo>
                      <a:pt x="27" y="21"/>
                      <a:pt x="31" y="24"/>
                      <a:pt x="32" y="28"/>
                    </a:cubicBezTo>
                    <a:cubicBezTo>
                      <a:pt x="34" y="31"/>
                      <a:pt x="32" y="36"/>
                      <a:pt x="29" y="38"/>
                    </a:cubicBezTo>
                    <a:cubicBezTo>
                      <a:pt x="27" y="39"/>
                      <a:pt x="25" y="39"/>
                      <a:pt x="24" y="40"/>
                    </a:cubicBezTo>
                    <a:cubicBezTo>
                      <a:pt x="18" y="40"/>
                      <a:pt x="12" y="40"/>
                      <a:pt x="6" y="38"/>
                    </a:cubicBezTo>
                    <a:cubicBezTo>
                      <a:pt x="8" y="35"/>
                      <a:pt x="8" y="31"/>
                      <a:pt x="7" y="27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13"/>
              <p:cNvSpPr>
                <a:spLocks/>
              </p:cNvSpPr>
              <p:nvPr/>
            </p:nvSpPr>
            <p:spPr bwMode="auto">
              <a:xfrm>
                <a:off x="9419206" y="1685489"/>
                <a:ext cx="238491" cy="205213"/>
              </a:xfrm>
              <a:custGeom>
                <a:avLst/>
                <a:gdLst>
                  <a:gd name="T0" fmla="*/ 13 w 40"/>
                  <a:gd name="T1" fmla="*/ 6 h 34"/>
                  <a:gd name="T2" fmla="*/ 21 w 40"/>
                  <a:gd name="T3" fmla="*/ 0 h 34"/>
                  <a:gd name="T4" fmla="*/ 29 w 40"/>
                  <a:gd name="T5" fmla="*/ 5 h 34"/>
                  <a:gd name="T6" fmla="*/ 39 w 40"/>
                  <a:gd name="T7" fmla="*/ 16 h 34"/>
                  <a:gd name="T8" fmla="*/ 38 w 40"/>
                  <a:gd name="T9" fmla="*/ 21 h 34"/>
                  <a:gd name="T10" fmla="*/ 34 w 40"/>
                  <a:gd name="T11" fmla="*/ 24 h 34"/>
                  <a:gd name="T12" fmla="*/ 19 w 40"/>
                  <a:gd name="T13" fmla="*/ 24 h 34"/>
                  <a:gd name="T14" fmla="*/ 12 w 40"/>
                  <a:gd name="T15" fmla="*/ 33 h 34"/>
                  <a:gd name="T16" fmla="*/ 2 w 40"/>
                  <a:gd name="T17" fmla="*/ 30 h 34"/>
                  <a:gd name="T18" fmla="*/ 0 w 40"/>
                  <a:gd name="T19" fmla="*/ 25 h 34"/>
                  <a:gd name="T20" fmla="*/ 2 w 40"/>
                  <a:gd name="T21" fmla="*/ 6 h 34"/>
                  <a:gd name="T22" fmla="*/ 13 w 40"/>
                  <a:gd name="T23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4">
                    <a:moveTo>
                      <a:pt x="13" y="6"/>
                    </a:moveTo>
                    <a:cubicBezTo>
                      <a:pt x="17" y="5"/>
                      <a:pt x="19" y="3"/>
                      <a:pt x="21" y="0"/>
                    </a:cubicBezTo>
                    <a:cubicBezTo>
                      <a:pt x="24" y="1"/>
                      <a:pt x="27" y="3"/>
                      <a:pt x="29" y="5"/>
                    </a:cubicBezTo>
                    <a:cubicBezTo>
                      <a:pt x="34" y="7"/>
                      <a:pt x="38" y="11"/>
                      <a:pt x="39" y="16"/>
                    </a:cubicBezTo>
                    <a:cubicBezTo>
                      <a:pt x="40" y="18"/>
                      <a:pt x="39" y="20"/>
                      <a:pt x="38" y="21"/>
                    </a:cubicBezTo>
                    <a:cubicBezTo>
                      <a:pt x="37" y="23"/>
                      <a:pt x="36" y="24"/>
                      <a:pt x="34" y="24"/>
                    </a:cubicBezTo>
                    <a:cubicBezTo>
                      <a:pt x="29" y="26"/>
                      <a:pt x="24" y="26"/>
                      <a:pt x="19" y="24"/>
                    </a:cubicBezTo>
                    <a:cubicBezTo>
                      <a:pt x="18" y="28"/>
                      <a:pt x="16" y="31"/>
                      <a:pt x="12" y="33"/>
                    </a:cubicBezTo>
                    <a:cubicBezTo>
                      <a:pt x="8" y="34"/>
                      <a:pt x="4" y="33"/>
                      <a:pt x="2" y="30"/>
                    </a:cubicBezTo>
                    <a:cubicBezTo>
                      <a:pt x="1" y="28"/>
                      <a:pt x="0" y="26"/>
                      <a:pt x="0" y="25"/>
                    </a:cubicBezTo>
                    <a:cubicBezTo>
                      <a:pt x="0" y="18"/>
                      <a:pt x="0" y="12"/>
                      <a:pt x="2" y="6"/>
                    </a:cubicBezTo>
                    <a:cubicBezTo>
                      <a:pt x="5" y="7"/>
                      <a:pt x="10" y="8"/>
                      <a:pt x="13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4"/>
              <p:cNvSpPr>
                <a:spLocks/>
              </p:cNvSpPr>
              <p:nvPr/>
            </p:nvSpPr>
            <p:spPr bwMode="auto">
              <a:xfrm>
                <a:off x="9208447" y="1591202"/>
                <a:ext cx="210759" cy="244037"/>
              </a:xfrm>
              <a:custGeom>
                <a:avLst/>
                <a:gdLst>
                  <a:gd name="T0" fmla="*/ 5 w 35"/>
                  <a:gd name="T1" fmla="*/ 2 h 41"/>
                  <a:gd name="T2" fmla="*/ 10 w 35"/>
                  <a:gd name="T3" fmla="*/ 1 h 41"/>
                  <a:gd name="T4" fmla="*/ 29 w 35"/>
                  <a:gd name="T5" fmla="*/ 3 h 41"/>
                  <a:gd name="T6" fmla="*/ 29 w 35"/>
                  <a:gd name="T7" fmla="*/ 13 h 41"/>
                  <a:gd name="T8" fmla="*/ 35 w 35"/>
                  <a:gd name="T9" fmla="*/ 20 h 41"/>
                  <a:gd name="T10" fmla="*/ 30 w 35"/>
                  <a:gd name="T11" fmla="*/ 30 h 41"/>
                  <a:gd name="T12" fmla="*/ 19 w 35"/>
                  <a:gd name="T13" fmla="*/ 40 h 41"/>
                  <a:gd name="T14" fmla="*/ 14 w 35"/>
                  <a:gd name="T15" fmla="*/ 39 h 41"/>
                  <a:gd name="T16" fmla="*/ 11 w 35"/>
                  <a:gd name="T17" fmla="*/ 35 h 41"/>
                  <a:gd name="T18" fmla="*/ 11 w 35"/>
                  <a:gd name="T19" fmla="*/ 20 h 41"/>
                  <a:gd name="T20" fmla="*/ 2 w 35"/>
                  <a:gd name="T21" fmla="*/ 13 h 41"/>
                  <a:gd name="T22" fmla="*/ 5 w 35"/>
                  <a:gd name="T2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1">
                    <a:moveTo>
                      <a:pt x="5" y="2"/>
                    </a:moveTo>
                    <a:cubicBezTo>
                      <a:pt x="7" y="2"/>
                      <a:pt x="9" y="1"/>
                      <a:pt x="10" y="1"/>
                    </a:cubicBezTo>
                    <a:cubicBezTo>
                      <a:pt x="17" y="0"/>
                      <a:pt x="23" y="1"/>
                      <a:pt x="29" y="3"/>
                    </a:cubicBezTo>
                    <a:cubicBezTo>
                      <a:pt x="28" y="6"/>
                      <a:pt x="28" y="10"/>
                      <a:pt x="29" y="13"/>
                    </a:cubicBezTo>
                    <a:cubicBezTo>
                      <a:pt x="30" y="16"/>
                      <a:pt x="32" y="19"/>
                      <a:pt x="35" y="20"/>
                    </a:cubicBezTo>
                    <a:cubicBezTo>
                      <a:pt x="34" y="24"/>
                      <a:pt x="32" y="27"/>
                      <a:pt x="30" y="30"/>
                    </a:cubicBezTo>
                    <a:cubicBezTo>
                      <a:pt x="28" y="35"/>
                      <a:pt x="24" y="39"/>
                      <a:pt x="19" y="40"/>
                    </a:cubicBezTo>
                    <a:cubicBezTo>
                      <a:pt x="17" y="41"/>
                      <a:pt x="15" y="40"/>
                      <a:pt x="14" y="39"/>
                    </a:cubicBezTo>
                    <a:cubicBezTo>
                      <a:pt x="12" y="38"/>
                      <a:pt x="11" y="37"/>
                      <a:pt x="11" y="35"/>
                    </a:cubicBezTo>
                    <a:cubicBezTo>
                      <a:pt x="9" y="30"/>
                      <a:pt x="9" y="25"/>
                      <a:pt x="11" y="20"/>
                    </a:cubicBezTo>
                    <a:cubicBezTo>
                      <a:pt x="7" y="19"/>
                      <a:pt x="3" y="17"/>
                      <a:pt x="2" y="13"/>
                    </a:cubicBezTo>
                    <a:cubicBezTo>
                      <a:pt x="0" y="9"/>
                      <a:pt x="2" y="4"/>
                      <a:pt x="5" y="2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5"/>
              <p:cNvSpPr>
                <a:spLocks/>
              </p:cNvSpPr>
              <p:nvPr/>
            </p:nvSpPr>
            <p:spPr bwMode="auto">
              <a:xfrm>
                <a:off x="9269456" y="1385989"/>
                <a:ext cx="238491" cy="210759"/>
              </a:xfrm>
              <a:custGeom>
                <a:avLst/>
                <a:gdLst>
                  <a:gd name="T0" fmla="*/ 2 w 40"/>
                  <a:gd name="T1" fmla="*/ 13 h 35"/>
                  <a:gd name="T2" fmla="*/ 6 w 40"/>
                  <a:gd name="T3" fmla="*/ 10 h 35"/>
                  <a:gd name="T4" fmla="*/ 21 w 40"/>
                  <a:gd name="T5" fmla="*/ 11 h 35"/>
                  <a:gd name="T6" fmla="*/ 28 w 40"/>
                  <a:gd name="T7" fmla="*/ 2 h 35"/>
                  <a:gd name="T8" fmla="*/ 38 w 40"/>
                  <a:gd name="T9" fmla="*/ 5 h 35"/>
                  <a:gd name="T10" fmla="*/ 40 w 40"/>
                  <a:gd name="T11" fmla="*/ 10 h 35"/>
                  <a:gd name="T12" fmla="*/ 38 w 40"/>
                  <a:gd name="T13" fmla="*/ 28 h 35"/>
                  <a:gd name="T14" fmla="*/ 28 w 40"/>
                  <a:gd name="T15" fmla="*/ 28 h 35"/>
                  <a:gd name="T16" fmla="*/ 20 w 40"/>
                  <a:gd name="T17" fmla="*/ 35 h 35"/>
                  <a:gd name="T18" fmla="*/ 11 w 40"/>
                  <a:gd name="T19" fmla="*/ 30 h 35"/>
                  <a:gd name="T20" fmla="*/ 1 w 40"/>
                  <a:gd name="T21" fmla="*/ 19 h 35"/>
                  <a:gd name="T22" fmla="*/ 2 w 40"/>
                  <a:gd name="T23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5">
                    <a:moveTo>
                      <a:pt x="2" y="13"/>
                    </a:moveTo>
                    <a:cubicBezTo>
                      <a:pt x="3" y="12"/>
                      <a:pt x="4" y="11"/>
                      <a:pt x="6" y="10"/>
                    </a:cubicBezTo>
                    <a:cubicBezTo>
                      <a:pt x="11" y="9"/>
                      <a:pt x="16" y="9"/>
                      <a:pt x="21" y="11"/>
                    </a:cubicBezTo>
                    <a:cubicBezTo>
                      <a:pt x="22" y="7"/>
                      <a:pt x="24" y="3"/>
                      <a:pt x="28" y="2"/>
                    </a:cubicBezTo>
                    <a:cubicBezTo>
                      <a:pt x="32" y="0"/>
                      <a:pt x="36" y="2"/>
                      <a:pt x="38" y="5"/>
                    </a:cubicBezTo>
                    <a:cubicBezTo>
                      <a:pt x="39" y="7"/>
                      <a:pt x="40" y="8"/>
                      <a:pt x="40" y="10"/>
                    </a:cubicBezTo>
                    <a:cubicBezTo>
                      <a:pt x="40" y="16"/>
                      <a:pt x="40" y="22"/>
                      <a:pt x="38" y="28"/>
                    </a:cubicBezTo>
                    <a:cubicBezTo>
                      <a:pt x="35" y="27"/>
                      <a:pt x="32" y="27"/>
                      <a:pt x="28" y="28"/>
                    </a:cubicBezTo>
                    <a:cubicBezTo>
                      <a:pt x="25" y="29"/>
                      <a:pt x="22" y="32"/>
                      <a:pt x="20" y="35"/>
                    </a:cubicBezTo>
                    <a:cubicBezTo>
                      <a:pt x="17" y="34"/>
                      <a:pt x="14" y="32"/>
                      <a:pt x="11" y="30"/>
                    </a:cubicBezTo>
                    <a:cubicBezTo>
                      <a:pt x="6" y="27"/>
                      <a:pt x="2" y="24"/>
                      <a:pt x="1" y="19"/>
                    </a:cubicBezTo>
                    <a:cubicBezTo>
                      <a:pt x="0" y="17"/>
                      <a:pt x="1" y="15"/>
                      <a:pt x="2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/>
          </p:nvGrpSpPr>
          <p:grpSpPr>
            <a:xfrm>
              <a:off x="10880657" y="462529"/>
              <a:ext cx="881861" cy="438159"/>
              <a:chOff x="10880657" y="462529"/>
              <a:chExt cx="881861" cy="438159"/>
            </a:xfrm>
          </p:grpSpPr>
          <p:sp>
            <p:nvSpPr>
              <p:cNvPr id="83" name="Freeform 76"/>
              <p:cNvSpPr>
                <a:spLocks/>
              </p:cNvSpPr>
              <p:nvPr/>
            </p:nvSpPr>
            <p:spPr bwMode="auto">
              <a:xfrm>
                <a:off x="10963851" y="551270"/>
                <a:ext cx="66556" cy="66556"/>
              </a:xfrm>
              <a:custGeom>
                <a:avLst/>
                <a:gdLst>
                  <a:gd name="T0" fmla="*/ 10 w 11"/>
                  <a:gd name="T1" fmla="*/ 7 h 11"/>
                  <a:gd name="T2" fmla="*/ 4 w 11"/>
                  <a:gd name="T3" fmla="*/ 10 h 11"/>
                  <a:gd name="T4" fmla="*/ 1 w 11"/>
                  <a:gd name="T5" fmla="*/ 4 h 11"/>
                  <a:gd name="T6" fmla="*/ 7 w 11"/>
                  <a:gd name="T7" fmla="*/ 0 h 11"/>
                  <a:gd name="T8" fmla="*/ 10 w 11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7"/>
                    </a:moveTo>
                    <a:cubicBezTo>
                      <a:pt x="9" y="10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10" y="1"/>
                      <a:pt x="11" y="4"/>
                      <a:pt x="10" y="7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7"/>
              <p:cNvSpPr>
                <a:spLocks/>
              </p:cNvSpPr>
              <p:nvPr/>
            </p:nvSpPr>
            <p:spPr bwMode="auto">
              <a:xfrm>
                <a:off x="10880657" y="493035"/>
                <a:ext cx="97061" cy="113700"/>
              </a:xfrm>
              <a:custGeom>
                <a:avLst/>
                <a:gdLst>
                  <a:gd name="T0" fmla="*/ 13 w 16"/>
                  <a:gd name="T1" fmla="*/ 13 h 19"/>
                  <a:gd name="T2" fmla="*/ 16 w 16"/>
                  <a:gd name="T3" fmla="*/ 9 h 19"/>
                  <a:gd name="T4" fmla="*/ 14 w 16"/>
                  <a:gd name="T5" fmla="*/ 5 h 19"/>
                  <a:gd name="T6" fmla="*/ 8 w 16"/>
                  <a:gd name="T7" fmla="*/ 0 h 19"/>
                  <a:gd name="T8" fmla="*/ 6 w 16"/>
                  <a:gd name="T9" fmla="*/ 0 h 19"/>
                  <a:gd name="T10" fmla="*/ 4 w 16"/>
                  <a:gd name="T11" fmla="*/ 3 h 19"/>
                  <a:gd name="T12" fmla="*/ 5 w 16"/>
                  <a:gd name="T13" fmla="*/ 10 h 19"/>
                  <a:gd name="T14" fmla="*/ 0 w 16"/>
                  <a:gd name="T15" fmla="*/ 13 h 19"/>
                  <a:gd name="T16" fmla="*/ 2 w 16"/>
                  <a:gd name="T17" fmla="*/ 18 h 19"/>
                  <a:gd name="T18" fmla="*/ 4 w 16"/>
                  <a:gd name="T19" fmla="*/ 19 h 19"/>
                  <a:gd name="T20" fmla="*/ 13 w 16"/>
                  <a:gd name="T21" fmla="*/ 18 h 19"/>
                  <a:gd name="T22" fmla="*/ 13 w 16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3" y="13"/>
                    </a:moveTo>
                    <a:cubicBezTo>
                      <a:pt x="13" y="11"/>
                      <a:pt x="14" y="10"/>
                      <a:pt x="16" y="9"/>
                    </a:cubicBezTo>
                    <a:cubicBezTo>
                      <a:pt x="15" y="7"/>
                      <a:pt x="15" y="6"/>
                      <a:pt x="14" y="5"/>
                    </a:cubicBezTo>
                    <a:cubicBezTo>
                      <a:pt x="13" y="3"/>
                      <a:pt x="11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5"/>
                      <a:pt x="4" y="8"/>
                      <a:pt x="5" y="10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0" y="15"/>
                      <a:pt x="0" y="17"/>
                      <a:pt x="2" y="18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7" y="19"/>
                      <a:pt x="10" y="19"/>
                      <a:pt x="13" y="18"/>
                    </a:cubicBezTo>
                    <a:cubicBezTo>
                      <a:pt x="12" y="17"/>
                      <a:pt x="12" y="15"/>
                      <a:pt x="13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8"/>
              <p:cNvSpPr>
                <a:spLocks/>
              </p:cNvSpPr>
              <p:nvPr/>
            </p:nvSpPr>
            <p:spPr bwMode="auto">
              <a:xfrm>
                <a:off x="10905614" y="606733"/>
                <a:ext cx="119246" cy="102607"/>
              </a:xfrm>
              <a:custGeom>
                <a:avLst/>
                <a:gdLst>
                  <a:gd name="T0" fmla="*/ 13 w 20"/>
                  <a:gd name="T1" fmla="*/ 3 h 17"/>
                  <a:gd name="T2" fmla="*/ 9 w 20"/>
                  <a:gd name="T3" fmla="*/ 0 h 17"/>
                  <a:gd name="T4" fmla="*/ 5 w 20"/>
                  <a:gd name="T5" fmla="*/ 2 h 17"/>
                  <a:gd name="T6" fmla="*/ 1 w 20"/>
                  <a:gd name="T7" fmla="*/ 8 h 17"/>
                  <a:gd name="T8" fmla="*/ 1 w 20"/>
                  <a:gd name="T9" fmla="*/ 10 h 17"/>
                  <a:gd name="T10" fmla="*/ 3 w 20"/>
                  <a:gd name="T11" fmla="*/ 12 h 17"/>
                  <a:gd name="T12" fmla="*/ 10 w 20"/>
                  <a:gd name="T13" fmla="*/ 12 h 17"/>
                  <a:gd name="T14" fmla="*/ 14 w 20"/>
                  <a:gd name="T15" fmla="*/ 16 h 17"/>
                  <a:gd name="T16" fmla="*/ 19 w 20"/>
                  <a:gd name="T17" fmla="*/ 14 h 17"/>
                  <a:gd name="T18" fmla="*/ 19 w 20"/>
                  <a:gd name="T19" fmla="*/ 12 h 17"/>
                  <a:gd name="T20" fmla="*/ 19 w 20"/>
                  <a:gd name="T21" fmla="*/ 3 h 17"/>
                  <a:gd name="T22" fmla="*/ 13 w 20"/>
                  <a:gd name="T2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13" y="3"/>
                    </a:moveTo>
                    <a:cubicBezTo>
                      <a:pt x="12" y="3"/>
                      <a:pt x="10" y="2"/>
                      <a:pt x="9" y="0"/>
                    </a:cubicBezTo>
                    <a:cubicBezTo>
                      <a:pt x="8" y="1"/>
                      <a:pt x="7" y="2"/>
                      <a:pt x="5" y="2"/>
                    </a:cubicBezTo>
                    <a:cubicBezTo>
                      <a:pt x="3" y="4"/>
                      <a:pt x="1" y="5"/>
                      <a:pt x="1" y="8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5" y="13"/>
                      <a:pt x="8" y="13"/>
                      <a:pt x="10" y="12"/>
                    </a:cubicBezTo>
                    <a:cubicBezTo>
                      <a:pt x="11" y="14"/>
                      <a:pt x="12" y="15"/>
                      <a:pt x="14" y="16"/>
                    </a:cubicBezTo>
                    <a:cubicBezTo>
                      <a:pt x="16" y="17"/>
                      <a:pt x="18" y="16"/>
                      <a:pt x="19" y="14"/>
                    </a:cubicBezTo>
                    <a:cubicBezTo>
                      <a:pt x="19" y="14"/>
                      <a:pt x="19" y="13"/>
                      <a:pt x="19" y="12"/>
                    </a:cubicBezTo>
                    <a:cubicBezTo>
                      <a:pt x="20" y="9"/>
                      <a:pt x="19" y="6"/>
                      <a:pt x="19" y="3"/>
                    </a:cubicBezTo>
                    <a:cubicBezTo>
                      <a:pt x="17" y="4"/>
                      <a:pt x="15" y="4"/>
                      <a:pt x="13" y="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9"/>
              <p:cNvSpPr>
                <a:spLocks/>
              </p:cNvSpPr>
              <p:nvPr/>
            </p:nvSpPr>
            <p:spPr bwMode="auto">
              <a:xfrm>
                <a:off x="11024860" y="565137"/>
                <a:ext cx="97061" cy="113700"/>
              </a:xfrm>
              <a:custGeom>
                <a:avLst/>
                <a:gdLst>
                  <a:gd name="T0" fmla="*/ 14 w 16"/>
                  <a:gd name="T1" fmla="*/ 1 h 19"/>
                  <a:gd name="T2" fmla="*/ 12 w 16"/>
                  <a:gd name="T3" fmla="*/ 0 h 19"/>
                  <a:gd name="T4" fmla="*/ 2 w 16"/>
                  <a:gd name="T5" fmla="*/ 1 h 19"/>
                  <a:gd name="T6" fmla="*/ 2 w 16"/>
                  <a:gd name="T7" fmla="*/ 6 h 19"/>
                  <a:gd name="T8" fmla="*/ 0 w 16"/>
                  <a:gd name="T9" fmla="*/ 9 h 19"/>
                  <a:gd name="T10" fmla="*/ 2 w 16"/>
                  <a:gd name="T11" fmla="*/ 14 h 19"/>
                  <a:gd name="T12" fmla="*/ 7 w 16"/>
                  <a:gd name="T13" fmla="*/ 19 h 19"/>
                  <a:gd name="T14" fmla="*/ 10 w 16"/>
                  <a:gd name="T15" fmla="*/ 18 h 19"/>
                  <a:gd name="T16" fmla="*/ 11 w 16"/>
                  <a:gd name="T17" fmla="*/ 16 h 19"/>
                  <a:gd name="T18" fmla="*/ 11 w 16"/>
                  <a:gd name="T19" fmla="*/ 9 h 19"/>
                  <a:gd name="T20" fmla="*/ 16 w 16"/>
                  <a:gd name="T21" fmla="*/ 6 h 19"/>
                  <a:gd name="T22" fmla="*/ 14 w 16"/>
                  <a:gd name="T2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4" y="1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9" y="0"/>
                      <a:pt x="5" y="0"/>
                      <a:pt x="2" y="1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0" y="11"/>
                      <a:pt x="1" y="13"/>
                      <a:pt x="2" y="14"/>
                    </a:cubicBezTo>
                    <a:cubicBezTo>
                      <a:pt x="3" y="16"/>
                      <a:pt x="5" y="18"/>
                      <a:pt x="7" y="19"/>
                    </a:cubicBezTo>
                    <a:cubicBezTo>
                      <a:pt x="8" y="19"/>
                      <a:pt x="9" y="19"/>
                      <a:pt x="10" y="18"/>
                    </a:cubicBezTo>
                    <a:cubicBezTo>
                      <a:pt x="11" y="18"/>
                      <a:pt x="11" y="17"/>
                      <a:pt x="11" y="16"/>
                    </a:cubicBezTo>
                    <a:cubicBezTo>
                      <a:pt x="12" y="14"/>
                      <a:pt x="12" y="11"/>
                      <a:pt x="11" y="9"/>
                    </a:cubicBezTo>
                    <a:cubicBezTo>
                      <a:pt x="13" y="9"/>
                      <a:pt x="15" y="8"/>
                      <a:pt x="16" y="6"/>
                    </a:cubicBezTo>
                    <a:cubicBezTo>
                      <a:pt x="16" y="4"/>
                      <a:pt x="16" y="1"/>
                      <a:pt x="14" y="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0"/>
              <p:cNvSpPr>
                <a:spLocks/>
              </p:cNvSpPr>
              <p:nvPr/>
            </p:nvSpPr>
            <p:spPr bwMode="auto">
              <a:xfrm>
                <a:off x="10977716" y="462529"/>
                <a:ext cx="119246" cy="102607"/>
              </a:xfrm>
              <a:custGeom>
                <a:avLst/>
                <a:gdLst>
                  <a:gd name="T0" fmla="*/ 19 w 20"/>
                  <a:gd name="T1" fmla="*/ 6 h 17"/>
                  <a:gd name="T2" fmla="*/ 17 w 20"/>
                  <a:gd name="T3" fmla="*/ 5 h 17"/>
                  <a:gd name="T4" fmla="*/ 10 w 20"/>
                  <a:gd name="T5" fmla="*/ 5 h 17"/>
                  <a:gd name="T6" fmla="*/ 6 w 20"/>
                  <a:gd name="T7" fmla="*/ 1 h 17"/>
                  <a:gd name="T8" fmla="*/ 1 w 20"/>
                  <a:gd name="T9" fmla="*/ 2 h 17"/>
                  <a:gd name="T10" fmla="*/ 0 w 20"/>
                  <a:gd name="T11" fmla="*/ 5 h 17"/>
                  <a:gd name="T12" fmla="*/ 1 w 20"/>
                  <a:gd name="T13" fmla="*/ 13 h 17"/>
                  <a:gd name="T14" fmla="*/ 6 w 20"/>
                  <a:gd name="T15" fmla="*/ 13 h 17"/>
                  <a:gd name="T16" fmla="*/ 10 w 20"/>
                  <a:gd name="T17" fmla="*/ 17 h 17"/>
                  <a:gd name="T18" fmla="*/ 14 w 20"/>
                  <a:gd name="T19" fmla="*/ 15 h 17"/>
                  <a:gd name="T20" fmla="*/ 19 w 20"/>
                  <a:gd name="T21" fmla="*/ 9 h 17"/>
                  <a:gd name="T22" fmla="*/ 19 w 20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19" y="6"/>
                    </a:moveTo>
                    <a:cubicBezTo>
                      <a:pt x="18" y="6"/>
                      <a:pt x="18" y="5"/>
                      <a:pt x="17" y="5"/>
                    </a:cubicBezTo>
                    <a:cubicBezTo>
                      <a:pt x="15" y="4"/>
                      <a:pt x="12" y="4"/>
                      <a:pt x="10" y="5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3" y="13"/>
                      <a:pt x="4" y="13"/>
                      <a:pt x="6" y="13"/>
                    </a:cubicBezTo>
                    <a:cubicBezTo>
                      <a:pt x="8" y="14"/>
                      <a:pt x="9" y="15"/>
                      <a:pt x="10" y="17"/>
                    </a:cubicBezTo>
                    <a:cubicBezTo>
                      <a:pt x="11" y="16"/>
                      <a:pt x="13" y="15"/>
                      <a:pt x="14" y="15"/>
                    </a:cubicBezTo>
                    <a:cubicBezTo>
                      <a:pt x="17" y="13"/>
                      <a:pt x="19" y="11"/>
                      <a:pt x="19" y="9"/>
                    </a:cubicBezTo>
                    <a:cubicBezTo>
                      <a:pt x="20" y="8"/>
                      <a:pt x="19" y="7"/>
                      <a:pt x="19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21"/>
              <p:cNvSpPr>
                <a:spLocks/>
              </p:cNvSpPr>
              <p:nvPr/>
            </p:nvSpPr>
            <p:spPr bwMode="auto">
              <a:xfrm>
                <a:off x="11493522" y="617826"/>
                <a:ext cx="119246" cy="119246"/>
              </a:xfrm>
              <a:custGeom>
                <a:avLst/>
                <a:gdLst>
                  <a:gd name="T0" fmla="*/ 2 w 20"/>
                  <a:gd name="T1" fmla="*/ 13 h 20"/>
                  <a:gd name="T2" fmla="*/ 13 w 20"/>
                  <a:gd name="T3" fmla="*/ 19 h 20"/>
                  <a:gd name="T4" fmla="*/ 19 w 20"/>
                  <a:gd name="T5" fmla="*/ 7 h 20"/>
                  <a:gd name="T6" fmla="*/ 7 w 20"/>
                  <a:gd name="T7" fmla="*/ 2 h 20"/>
                  <a:gd name="T8" fmla="*/ 2 w 20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2" y="13"/>
                    </a:moveTo>
                    <a:cubicBezTo>
                      <a:pt x="4" y="18"/>
                      <a:pt x="9" y="20"/>
                      <a:pt x="13" y="19"/>
                    </a:cubicBezTo>
                    <a:cubicBezTo>
                      <a:pt x="18" y="17"/>
                      <a:pt x="20" y="12"/>
                      <a:pt x="19" y="7"/>
                    </a:cubicBezTo>
                    <a:cubicBezTo>
                      <a:pt x="17" y="3"/>
                      <a:pt x="12" y="0"/>
                      <a:pt x="7" y="2"/>
                    </a:cubicBezTo>
                    <a:cubicBezTo>
                      <a:pt x="3" y="4"/>
                      <a:pt x="0" y="9"/>
                      <a:pt x="2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22"/>
              <p:cNvSpPr>
                <a:spLocks/>
              </p:cNvSpPr>
              <p:nvPr/>
            </p:nvSpPr>
            <p:spPr bwMode="auto">
              <a:xfrm>
                <a:off x="11587809" y="515220"/>
                <a:ext cx="174709" cy="205213"/>
              </a:xfrm>
              <a:custGeom>
                <a:avLst/>
                <a:gdLst>
                  <a:gd name="T0" fmla="*/ 6 w 29"/>
                  <a:gd name="T1" fmla="*/ 23 h 34"/>
                  <a:gd name="T2" fmla="*/ 0 w 29"/>
                  <a:gd name="T3" fmla="*/ 16 h 34"/>
                  <a:gd name="T4" fmla="*/ 4 w 29"/>
                  <a:gd name="T5" fmla="*/ 9 h 34"/>
                  <a:gd name="T6" fmla="*/ 14 w 29"/>
                  <a:gd name="T7" fmla="*/ 1 h 34"/>
                  <a:gd name="T8" fmla="*/ 18 w 29"/>
                  <a:gd name="T9" fmla="*/ 1 h 34"/>
                  <a:gd name="T10" fmla="*/ 21 w 29"/>
                  <a:gd name="T11" fmla="*/ 5 h 34"/>
                  <a:gd name="T12" fmla="*/ 20 w 29"/>
                  <a:gd name="T13" fmla="*/ 18 h 34"/>
                  <a:gd name="T14" fmla="*/ 28 w 29"/>
                  <a:gd name="T15" fmla="*/ 24 h 34"/>
                  <a:gd name="T16" fmla="*/ 25 w 29"/>
                  <a:gd name="T17" fmla="*/ 33 h 34"/>
                  <a:gd name="T18" fmla="*/ 21 w 29"/>
                  <a:gd name="T19" fmla="*/ 34 h 34"/>
                  <a:gd name="T20" fmla="*/ 6 w 29"/>
                  <a:gd name="T21" fmla="*/ 33 h 34"/>
                  <a:gd name="T22" fmla="*/ 6 w 29"/>
                  <a:gd name="T2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4">
                    <a:moveTo>
                      <a:pt x="6" y="23"/>
                    </a:moveTo>
                    <a:cubicBezTo>
                      <a:pt x="5" y="20"/>
                      <a:pt x="3" y="18"/>
                      <a:pt x="0" y="16"/>
                    </a:cubicBezTo>
                    <a:cubicBezTo>
                      <a:pt x="1" y="14"/>
                      <a:pt x="3" y="11"/>
                      <a:pt x="4" y="9"/>
                    </a:cubicBezTo>
                    <a:cubicBezTo>
                      <a:pt x="6" y="5"/>
                      <a:pt x="9" y="1"/>
                      <a:pt x="14" y="1"/>
                    </a:cubicBezTo>
                    <a:cubicBezTo>
                      <a:pt x="15" y="0"/>
                      <a:pt x="17" y="0"/>
                      <a:pt x="18" y="1"/>
                    </a:cubicBezTo>
                    <a:cubicBezTo>
                      <a:pt x="19" y="2"/>
                      <a:pt x="20" y="4"/>
                      <a:pt x="21" y="5"/>
                    </a:cubicBezTo>
                    <a:cubicBezTo>
                      <a:pt x="22" y="9"/>
                      <a:pt x="22" y="14"/>
                      <a:pt x="20" y="18"/>
                    </a:cubicBezTo>
                    <a:cubicBezTo>
                      <a:pt x="24" y="18"/>
                      <a:pt x="27" y="21"/>
                      <a:pt x="28" y="24"/>
                    </a:cubicBezTo>
                    <a:cubicBezTo>
                      <a:pt x="29" y="27"/>
                      <a:pt x="28" y="31"/>
                      <a:pt x="25" y="33"/>
                    </a:cubicBezTo>
                    <a:cubicBezTo>
                      <a:pt x="24" y="33"/>
                      <a:pt x="22" y="34"/>
                      <a:pt x="21" y="34"/>
                    </a:cubicBezTo>
                    <a:cubicBezTo>
                      <a:pt x="16" y="34"/>
                      <a:pt x="11" y="34"/>
                      <a:pt x="6" y="33"/>
                    </a:cubicBezTo>
                    <a:cubicBezTo>
                      <a:pt x="7" y="30"/>
                      <a:pt x="8" y="26"/>
                      <a:pt x="6" y="2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23"/>
              <p:cNvSpPr>
                <a:spLocks/>
              </p:cNvSpPr>
              <p:nvPr/>
            </p:nvSpPr>
            <p:spPr bwMode="auto">
              <a:xfrm>
                <a:off x="11510161" y="725979"/>
                <a:ext cx="205213" cy="174709"/>
              </a:xfrm>
              <a:custGeom>
                <a:avLst/>
                <a:gdLst>
                  <a:gd name="T0" fmla="*/ 12 w 34"/>
                  <a:gd name="T1" fmla="*/ 5 h 29"/>
                  <a:gd name="T2" fmla="*/ 18 w 34"/>
                  <a:gd name="T3" fmla="*/ 0 h 29"/>
                  <a:gd name="T4" fmla="*/ 25 w 34"/>
                  <a:gd name="T5" fmla="*/ 3 h 29"/>
                  <a:gd name="T6" fmla="*/ 34 w 34"/>
                  <a:gd name="T7" fmla="*/ 13 h 29"/>
                  <a:gd name="T8" fmla="*/ 33 w 34"/>
                  <a:gd name="T9" fmla="*/ 17 h 29"/>
                  <a:gd name="T10" fmla="*/ 29 w 34"/>
                  <a:gd name="T11" fmla="*/ 20 h 29"/>
                  <a:gd name="T12" fmla="*/ 16 w 34"/>
                  <a:gd name="T13" fmla="*/ 19 h 29"/>
                  <a:gd name="T14" fmla="*/ 10 w 34"/>
                  <a:gd name="T15" fmla="*/ 27 h 29"/>
                  <a:gd name="T16" fmla="*/ 1 w 34"/>
                  <a:gd name="T17" fmla="*/ 24 h 29"/>
                  <a:gd name="T18" fmla="*/ 0 w 34"/>
                  <a:gd name="T19" fmla="*/ 20 h 29"/>
                  <a:gd name="T20" fmla="*/ 2 w 34"/>
                  <a:gd name="T21" fmla="*/ 4 h 29"/>
                  <a:gd name="T22" fmla="*/ 12 w 34"/>
                  <a:gd name="T23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12" y="5"/>
                    </a:moveTo>
                    <a:cubicBezTo>
                      <a:pt x="14" y="4"/>
                      <a:pt x="16" y="2"/>
                      <a:pt x="18" y="0"/>
                    </a:cubicBezTo>
                    <a:cubicBezTo>
                      <a:pt x="20" y="0"/>
                      <a:pt x="23" y="2"/>
                      <a:pt x="25" y="3"/>
                    </a:cubicBezTo>
                    <a:cubicBezTo>
                      <a:pt x="29" y="5"/>
                      <a:pt x="33" y="8"/>
                      <a:pt x="34" y="13"/>
                    </a:cubicBezTo>
                    <a:cubicBezTo>
                      <a:pt x="34" y="14"/>
                      <a:pt x="34" y="16"/>
                      <a:pt x="33" y="17"/>
                    </a:cubicBezTo>
                    <a:cubicBezTo>
                      <a:pt x="32" y="19"/>
                      <a:pt x="31" y="19"/>
                      <a:pt x="29" y="20"/>
                    </a:cubicBezTo>
                    <a:cubicBezTo>
                      <a:pt x="25" y="21"/>
                      <a:pt x="20" y="21"/>
                      <a:pt x="16" y="19"/>
                    </a:cubicBezTo>
                    <a:cubicBezTo>
                      <a:pt x="16" y="23"/>
                      <a:pt x="14" y="26"/>
                      <a:pt x="10" y="27"/>
                    </a:cubicBezTo>
                    <a:cubicBezTo>
                      <a:pt x="7" y="29"/>
                      <a:pt x="3" y="27"/>
                      <a:pt x="1" y="24"/>
                    </a:cubicBezTo>
                    <a:cubicBezTo>
                      <a:pt x="1" y="23"/>
                      <a:pt x="0" y="22"/>
                      <a:pt x="0" y="20"/>
                    </a:cubicBezTo>
                    <a:cubicBezTo>
                      <a:pt x="0" y="15"/>
                      <a:pt x="0" y="9"/>
                      <a:pt x="2" y="4"/>
                    </a:cubicBezTo>
                    <a:cubicBezTo>
                      <a:pt x="5" y="5"/>
                      <a:pt x="8" y="6"/>
                      <a:pt x="12" y="5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4"/>
              <p:cNvSpPr>
                <a:spLocks/>
              </p:cNvSpPr>
              <p:nvPr/>
            </p:nvSpPr>
            <p:spPr bwMode="auto">
              <a:xfrm>
                <a:off x="11338225" y="642785"/>
                <a:ext cx="171935" cy="202441"/>
              </a:xfrm>
              <a:custGeom>
                <a:avLst/>
                <a:gdLst>
                  <a:gd name="T0" fmla="*/ 4 w 29"/>
                  <a:gd name="T1" fmla="*/ 2 h 34"/>
                  <a:gd name="T2" fmla="*/ 8 w 29"/>
                  <a:gd name="T3" fmla="*/ 1 h 34"/>
                  <a:gd name="T4" fmla="*/ 24 w 29"/>
                  <a:gd name="T5" fmla="*/ 2 h 34"/>
                  <a:gd name="T6" fmla="*/ 24 w 29"/>
                  <a:gd name="T7" fmla="*/ 11 h 34"/>
                  <a:gd name="T8" fmla="*/ 29 w 29"/>
                  <a:gd name="T9" fmla="*/ 17 h 34"/>
                  <a:gd name="T10" fmla="*/ 25 w 29"/>
                  <a:gd name="T11" fmla="*/ 25 h 34"/>
                  <a:gd name="T12" fmla="*/ 15 w 29"/>
                  <a:gd name="T13" fmla="*/ 34 h 34"/>
                  <a:gd name="T14" fmla="*/ 11 w 29"/>
                  <a:gd name="T15" fmla="*/ 33 h 34"/>
                  <a:gd name="T16" fmla="*/ 8 w 29"/>
                  <a:gd name="T17" fmla="*/ 29 h 34"/>
                  <a:gd name="T18" fmla="*/ 9 w 29"/>
                  <a:gd name="T19" fmla="*/ 17 h 34"/>
                  <a:gd name="T20" fmla="*/ 1 w 29"/>
                  <a:gd name="T21" fmla="*/ 11 h 34"/>
                  <a:gd name="T22" fmla="*/ 4 w 29"/>
                  <a:gd name="T2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4">
                    <a:moveTo>
                      <a:pt x="4" y="2"/>
                    </a:moveTo>
                    <a:cubicBezTo>
                      <a:pt x="5" y="1"/>
                      <a:pt x="6" y="1"/>
                      <a:pt x="8" y="1"/>
                    </a:cubicBezTo>
                    <a:cubicBezTo>
                      <a:pt x="13" y="0"/>
                      <a:pt x="19" y="0"/>
                      <a:pt x="24" y="2"/>
                    </a:cubicBezTo>
                    <a:cubicBezTo>
                      <a:pt x="23" y="5"/>
                      <a:pt x="23" y="8"/>
                      <a:pt x="24" y="11"/>
                    </a:cubicBezTo>
                    <a:cubicBezTo>
                      <a:pt x="25" y="13"/>
                      <a:pt x="27" y="15"/>
                      <a:pt x="29" y="17"/>
                    </a:cubicBezTo>
                    <a:cubicBezTo>
                      <a:pt x="28" y="20"/>
                      <a:pt x="27" y="23"/>
                      <a:pt x="25" y="25"/>
                    </a:cubicBezTo>
                    <a:cubicBezTo>
                      <a:pt x="23" y="29"/>
                      <a:pt x="20" y="33"/>
                      <a:pt x="15" y="34"/>
                    </a:cubicBezTo>
                    <a:cubicBezTo>
                      <a:pt x="14" y="34"/>
                      <a:pt x="12" y="34"/>
                      <a:pt x="11" y="33"/>
                    </a:cubicBezTo>
                    <a:cubicBezTo>
                      <a:pt x="9" y="32"/>
                      <a:pt x="9" y="31"/>
                      <a:pt x="8" y="29"/>
                    </a:cubicBezTo>
                    <a:cubicBezTo>
                      <a:pt x="7" y="25"/>
                      <a:pt x="7" y="21"/>
                      <a:pt x="9" y="17"/>
                    </a:cubicBezTo>
                    <a:cubicBezTo>
                      <a:pt x="5" y="16"/>
                      <a:pt x="2" y="14"/>
                      <a:pt x="1" y="11"/>
                    </a:cubicBezTo>
                    <a:cubicBezTo>
                      <a:pt x="0" y="7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5"/>
              <p:cNvSpPr>
                <a:spLocks/>
              </p:cNvSpPr>
              <p:nvPr/>
            </p:nvSpPr>
            <p:spPr bwMode="auto">
              <a:xfrm>
                <a:off x="11385370" y="468076"/>
                <a:ext cx="202441" cy="174709"/>
              </a:xfrm>
              <a:custGeom>
                <a:avLst/>
                <a:gdLst>
                  <a:gd name="T0" fmla="*/ 1 w 34"/>
                  <a:gd name="T1" fmla="*/ 11 h 29"/>
                  <a:gd name="T2" fmla="*/ 5 w 34"/>
                  <a:gd name="T3" fmla="*/ 8 h 29"/>
                  <a:gd name="T4" fmla="*/ 18 w 34"/>
                  <a:gd name="T5" fmla="*/ 9 h 29"/>
                  <a:gd name="T6" fmla="*/ 23 w 34"/>
                  <a:gd name="T7" fmla="*/ 1 h 29"/>
                  <a:gd name="T8" fmla="*/ 33 w 34"/>
                  <a:gd name="T9" fmla="*/ 4 h 29"/>
                  <a:gd name="T10" fmla="*/ 34 w 34"/>
                  <a:gd name="T11" fmla="*/ 8 h 29"/>
                  <a:gd name="T12" fmla="*/ 32 w 34"/>
                  <a:gd name="T13" fmla="*/ 23 h 29"/>
                  <a:gd name="T14" fmla="*/ 24 w 34"/>
                  <a:gd name="T15" fmla="*/ 23 h 29"/>
                  <a:gd name="T16" fmla="*/ 17 w 34"/>
                  <a:gd name="T17" fmla="*/ 29 h 29"/>
                  <a:gd name="T18" fmla="*/ 9 w 34"/>
                  <a:gd name="T19" fmla="*/ 25 h 29"/>
                  <a:gd name="T20" fmla="*/ 0 w 34"/>
                  <a:gd name="T21" fmla="*/ 16 h 29"/>
                  <a:gd name="T22" fmla="*/ 1 w 34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1" y="11"/>
                    </a:moveTo>
                    <a:cubicBezTo>
                      <a:pt x="2" y="10"/>
                      <a:pt x="3" y="9"/>
                      <a:pt x="5" y="8"/>
                    </a:cubicBezTo>
                    <a:cubicBezTo>
                      <a:pt x="9" y="7"/>
                      <a:pt x="14" y="7"/>
                      <a:pt x="18" y="9"/>
                    </a:cubicBezTo>
                    <a:cubicBezTo>
                      <a:pt x="18" y="6"/>
                      <a:pt x="20" y="2"/>
                      <a:pt x="23" y="1"/>
                    </a:cubicBezTo>
                    <a:cubicBezTo>
                      <a:pt x="27" y="0"/>
                      <a:pt x="31" y="1"/>
                      <a:pt x="33" y="4"/>
                    </a:cubicBezTo>
                    <a:cubicBezTo>
                      <a:pt x="33" y="5"/>
                      <a:pt x="33" y="7"/>
                      <a:pt x="34" y="8"/>
                    </a:cubicBezTo>
                    <a:cubicBezTo>
                      <a:pt x="34" y="13"/>
                      <a:pt x="34" y="18"/>
                      <a:pt x="32" y="23"/>
                    </a:cubicBezTo>
                    <a:cubicBezTo>
                      <a:pt x="30" y="22"/>
                      <a:pt x="27" y="22"/>
                      <a:pt x="24" y="23"/>
                    </a:cubicBezTo>
                    <a:cubicBezTo>
                      <a:pt x="21" y="24"/>
                      <a:pt x="18" y="27"/>
                      <a:pt x="17" y="29"/>
                    </a:cubicBezTo>
                    <a:cubicBezTo>
                      <a:pt x="14" y="28"/>
                      <a:pt x="11" y="27"/>
                      <a:pt x="9" y="25"/>
                    </a:cubicBezTo>
                    <a:cubicBezTo>
                      <a:pt x="5" y="23"/>
                      <a:pt x="1" y="20"/>
                      <a:pt x="0" y="16"/>
                    </a:cubicBezTo>
                    <a:cubicBezTo>
                      <a:pt x="0" y="14"/>
                      <a:pt x="0" y="12"/>
                      <a:pt x="1" y="1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3" name="Freeform 126"/>
            <p:cNvSpPr>
              <a:spLocks/>
            </p:cNvSpPr>
            <p:nvPr/>
          </p:nvSpPr>
          <p:spPr bwMode="auto">
            <a:xfrm>
              <a:off x="8831298" y="384881"/>
              <a:ext cx="88741" cy="83194"/>
            </a:xfrm>
            <a:custGeom>
              <a:avLst/>
              <a:gdLst>
                <a:gd name="T0" fmla="*/ 1 w 15"/>
                <a:gd name="T1" fmla="*/ 9 h 14"/>
                <a:gd name="T2" fmla="*/ 10 w 15"/>
                <a:gd name="T3" fmla="*/ 13 h 14"/>
                <a:gd name="T4" fmla="*/ 14 w 15"/>
                <a:gd name="T5" fmla="*/ 5 h 14"/>
                <a:gd name="T6" fmla="*/ 5 w 15"/>
                <a:gd name="T7" fmla="*/ 1 h 14"/>
                <a:gd name="T8" fmla="*/ 1 w 15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" y="9"/>
                  </a:moveTo>
                  <a:cubicBezTo>
                    <a:pt x="2" y="13"/>
                    <a:pt x="6" y="14"/>
                    <a:pt x="10" y="13"/>
                  </a:cubicBezTo>
                  <a:cubicBezTo>
                    <a:pt x="13" y="12"/>
                    <a:pt x="15" y="8"/>
                    <a:pt x="14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903400" y="307233"/>
              <a:ext cx="124793" cy="149750"/>
            </a:xfrm>
            <a:custGeom>
              <a:avLst/>
              <a:gdLst>
                <a:gd name="T0" fmla="*/ 4 w 21"/>
                <a:gd name="T1" fmla="*/ 17 h 25"/>
                <a:gd name="T2" fmla="*/ 0 w 21"/>
                <a:gd name="T3" fmla="*/ 12 h 25"/>
                <a:gd name="T4" fmla="*/ 3 w 21"/>
                <a:gd name="T5" fmla="*/ 7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4 h 25"/>
                <a:gd name="T12" fmla="*/ 14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4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4" y="17"/>
                  </a:moveTo>
                  <a:cubicBezTo>
                    <a:pt x="4" y="15"/>
                    <a:pt x="2" y="13"/>
                    <a:pt x="0" y="12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4" y="4"/>
                    <a:pt x="6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2"/>
                    <a:pt x="15" y="3"/>
                    <a:pt x="15" y="4"/>
                  </a:cubicBezTo>
                  <a:cubicBezTo>
                    <a:pt x="16" y="7"/>
                    <a:pt x="16" y="10"/>
                    <a:pt x="14" y="13"/>
                  </a:cubicBezTo>
                  <a:cubicBezTo>
                    <a:pt x="17" y="13"/>
                    <a:pt x="19" y="15"/>
                    <a:pt x="20" y="17"/>
                  </a:cubicBezTo>
                  <a:cubicBezTo>
                    <a:pt x="21" y="20"/>
                    <a:pt x="20" y="23"/>
                    <a:pt x="18" y="24"/>
                  </a:cubicBezTo>
                  <a:cubicBezTo>
                    <a:pt x="17" y="25"/>
                    <a:pt x="16" y="25"/>
                    <a:pt x="15" y="25"/>
                  </a:cubicBezTo>
                  <a:cubicBezTo>
                    <a:pt x="11" y="25"/>
                    <a:pt x="8" y="25"/>
                    <a:pt x="4" y="24"/>
                  </a:cubicBezTo>
                  <a:cubicBezTo>
                    <a:pt x="5" y="22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842391" y="456983"/>
              <a:ext cx="149750" cy="130339"/>
            </a:xfrm>
            <a:custGeom>
              <a:avLst/>
              <a:gdLst>
                <a:gd name="T0" fmla="*/ 9 w 25"/>
                <a:gd name="T1" fmla="*/ 4 h 22"/>
                <a:gd name="T2" fmla="*/ 13 w 25"/>
                <a:gd name="T3" fmla="*/ 0 h 22"/>
                <a:gd name="T4" fmla="*/ 18 w 25"/>
                <a:gd name="T5" fmla="*/ 3 h 22"/>
                <a:gd name="T6" fmla="*/ 25 w 25"/>
                <a:gd name="T7" fmla="*/ 10 h 22"/>
                <a:gd name="T8" fmla="*/ 24 w 25"/>
                <a:gd name="T9" fmla="*/ 14 h 22"/>
                <a:gd name="T10" fmla="*/ 22 w 25"/>
                <a:gd name="T11" fmla="*/ 15 h 22"/>
                <a:gd name="T12" fmla="*/ 12 w 25"/>
                <a:gd name="T13" fmla="*/ 15 h 22"/>
                <a:gd name="T14" fmla="*/ 8 w 25"/>
                <a:gd name="T15" fmla="*/ 21 h 22"/>
                <a:gd name="T16" fmla="*/ 1 w 25"/>
                <a:gd name="T17" fmla="*/ 19 h 22"/>
                <a:gd name="T18" fmla="*/ 0 w 25"/>
                <a:gd name="T19" fmla="*/ 16 h 22"/>
                <a:gd name="T20" fmla="*/ 1 w 25"/>
                <a:gd name="T21" fmla="*/ 4 h 22"/>
                <a:gd name="T22" fmla="*/ 9 w 25"/>
                <a:gd name="T2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2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8" y="3"/>
                  </a:cubicBezTo>
                  <a:cubicBezTo>
                    <a:pt x="21" y="5"/>
                    <a:pt x="24" y="7"/>
                    <a:pt x="25" y="10"/>
                  </a:cubicBezTo>
                  <a:cubicBezTo>
                    <a:pt x="25" y="11"/>
                    <a:pt x="25" y="13"/>
                    <a:pt x="24" y="14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5" y="22"/>
                    <a:pt x="2" y="21"/>
                    <a:pt x="1" y="19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4" y="5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29"/>
            <p:cNvSpPr>
              <a:spLocks/>
            </p:cNvSpPr>
            <p:nvPr/>
          </p:nvSpPr>
          <p:spPr bwMode="auto">
            <a:xfrm>
              <a:off x="8717600" y="395974"/>
              <a:ext cx="124793" cy="155296"/>
            </a:xfrm>
            <a:custGeom>
              <a:avLst/>
              <a:gdLst>
                <a:gd name="T0" fmla="*/ 3 w 21"/>
                <a:gd name="T1" fmla="*/ 2 h 26"/>
                <a:gd name="T2" fmla="*/ 6 w 21"/>
                <a:gd name="T3" fmla="*/ 1 h 26"/>
                <a:gd name="T4" fmla="*/ 18 w 21"/>
                <a:gd name="T5" fmla="*/ 2 h 26"/>
                <a:gd name="T6" fmla="*/ 18 w 21"/>
                <a:gd name="T7" fmla="*/ 8 h 26"/>
                <a:gd name="T8" fmla="*/ 21 w 21"/>
                <a:gd name="T9" fmla="*/ 13 h 26"/>
                <a:gd name="T10" fmla="*/ 18 w 21"/>
                <a:gd name="T11" fmla="*/ 19 h 26"/>
                <a:gd name="T12" fmla="*/ 11 w 21"/>
                <a:gd name="T13" fmla="*/ 25 h 26"/>
                <a:gd name="T14" fmla="*/ 8 w 21"/>
                <a:gd name="T15" fmla="*/ 25 h 26"/>
                <a:gd name="T16" fmla="*/ 6 w 21"/>
                <a:gd name="T17" fmla="*/ 22 h 26"/>
                <a:gd name="T18" fmla="*/ 6 w 21"/>
                <a:gd name="T19" fmla="*/ 13 h 26"/>
                <a:gd name="T20" fmla="*/ 0 w 21"/>
                <a:gd name="T21" fmla="*/ 8 h 26"/>
                <a:gd name="T22" fmla="*/ 3 w 21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3" y="2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0" y="15"/>
                    <a:pt x="19" y="17"/>
                    <a:pt x="18" y="19"/>
                  </a:cubicBezTo>
                  <a:cubicBezTo>
                    <a:pt x="16" y="22"/>
                    <a:pt x="14" y="25"/>
                    <a:pt x="11" y="25"/>
                  </a:cubicBezTo>
                  <a:cubicBezTo>
                    <a:pt x="10" y="26"/>
                    <a:pt x="9" y="25"/>
                    <a:pt x="8" y="25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6"/>
                    <a:pt x="6" y="13"/>
                  </a:cubicBezTo>
                  <a:cubicBezTo>
                    <a:pt x="4" y="12"/>
                    <a:pt x="1" y="11"/>
                    <a:pt x="0" y="8"/>
                  </a:cubicBezTo>
                  <a:cubicBezTo>
                    <a:pt x="0" y="6"/>
                    <a:pt x="0" y="3"/>
                    <a:pt x="3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753650" y="271183"/>
              <a:ext cx="149750" cy="130339"/>
            </a:xfrm>
            <a:custGeom>
              <a:avLst/>
              <a:gdLst>
                <a:gd name="T0" fmla="*/ 0 w 25"/>
                <a:gd name="T1" fmla="*/ 8 h 22"/>
                <a:gd name="T2" fmla="*/ 3 w 25"/>
                <a:gd name="T3" fmla="*/ 6 h 22"/>
                <a:gd name="T4" fmla="*/ 13 w 25"/>
                <a:gd name="T5" fmla="*/ 7 h 22"/>
                <a:gd name="T6" fmla="*/ 17 w 25"/>
                <a:gd name="T7" fmla="*/ 1 h 22"/>
                <a:gd name="T8" fmla="*/ 24 w 25"/>
                <a:gd name="T9" fmla="*/ 3 h 22"/>
                <a:gd name="T10" fmla="*/ 24 w 25"/>
                <a:gd name="T11" fmla="*/ 6 h 22"/>
                <a:gd name="T12" fmla="*/ 24 w 25"/>
                <a:gd name="T13" fmla="*/ 17 h 22"/>
                <a:gd name="T14" fmla="*/ 17 w 25"/>
                <a:gd name="T15" fmla="*/ 17 h 22"/>
                <a:gd name="T16" fmla="*/ 12 w 25"/>
                <a:gd name="T17" fmla="*/ 22 h 22"/>
                <a:gd name="T18" fmla="*/ 6 w 25"/>
                <a:gd name="T19" fmla="*/ 19 h 22"/>
                <a:gd name="T20" fmla="*/ 0 w 25"/>
                <a:gd name="T21" fmla="*/ 12 h 22"/>
                <a:gd name="T22" fmla="*/ 0 w 25"/>
                <a:gd name="T2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2">
                  <a:moveTo>
                    <a:pt x="0" y="8"/>
                  </a:moveTo>
                  <a:cubicBezTo>
                    <a:pt x="1" y="7"/>
                    <a:pt x="2" y="7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2" y="1"/>
                    <a:pt x="24" y="3"/>
                  </a:cubicBezTo>
                  <a:cubicBezTo>
                    <a:pt x="24" y="4"/>
                    <a:pt x="24" y="5"/>
                    <a:pt x="24" y="6"/>
                  </a:cubicBezTo>
                  <a:cubicBezTo>
                    <a:pt x="25" y="10"/>
                    <a:pt x="24" y="14"/>
                    <a:pt x="24" y="17"/>
                  </a:cubicBezTo>
                  <a:cubicBezTo>
                    <a:pt x="22" y="17"/>
                    <a:pt x="19" y="16"/>
                    <a:pt x="17" y="17"/>
                  </a:cubicBezTo>
                  <a:cubicBezTo>
                    <a:pt x="15" y="18"/>
                    <a:pt x="13" y="20"/>
                    <a:pt x="12" y="22"/>
                  </a:cubicBezTo>
                  <a:cubicBezTo>
                    <a:pt x="10" y="21"/>
                    <a:pt x="8" y="20"/>
                    <a:pt x="6" y="19"/>
                  </a:cubicBezTo>
                  <a:cubicBezTo>
                    <a:pt x="3" y="17"/>
                    <a:pt x="1" y="15"/>
                    <a:pt x="0" y="12"/>
                  </a:cubicBezTo>
                  <a:cubicBezTo>
                    <a:pt x="0" y="10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99638" y="1733394"/>
            <a:ext cx="1684509" cy="3606199"/>
            <a:chOff x="99638" y="1733394"/>
            <a:chExt cx="1684509" cy="3606199"/>
          </a:xfrm>
        </p:grpSpPr>
        <p:grpSp>
          <p:nvGrpSpPr>
            <p:cNvPr id="3" name="组合 2"/>
            <p:cNvGrpSpPr/>
            <p:nvPr/>
          </p:nvGrpSpPr>
          <p:grpSpPr>
            <a:xfrm>
              <a:off x="283640" y="1733394"/>
              <a:ext cx="1019585" cy="984813"/>
              <a:chOff x="283640" y="1733394"/>
              <a:chExt cx="1019585" cy="984813"/>
            </a:xfrm>
          </p:grpSpPr>
          <p:grpSp>
            <p:nvGrpSpPr>
              <p:cNvPr id="9" name="组合 8"/>
              <p:cNvGrpSpPr/>
              <p:nvPr/>
            </p:nvGrpSpPr>
            <p:grpSpPr>
              <a:xfrm>
                <a:off x="483312" y="2484321"/>
                <a:ext cx="233886" cy="233886"/>
                <a:chOff x="2246647" y="2159118"/>
                <a:chExt cx="233886" cy="233886"/>
              </a:xfrm>
            </p:grpSpPr>
            <p:sp>
              <p:nvSpPr>
                <p:cNvPr id="98" name="Freeform 91"/>
                <p:cNvSpPr>
                  <a:spLocks/>
                </p:cNvSpPr>
                <p:nvPr/>
              </p:nvSpPr>
              <p:spPr bwMode="auto">
                <a:xfrm>
                  <a:off x="2325485" y="2237955"/>
                  <a:ext cx="68326" cy="68326"/>
                </a:xfrm>
                <a:custGeom>
                  <a:avLst/>
                  <a:gdLst>
                    <a:gd name="T0" fmla="*/ 11 w 12"/>
                    <a:gd name="T1" fmla="*/ 8 h 12"/>
                    <a:gd name="T2" fmla="*/ 4 w 12"/>
                    <a:gd name="T3" fmla="*/ 11 h 12"/>
                    <a:gd name="T4" fmla="*/ 1 w 12"/>
                    <a:gd name="T5" fmla="*/ 4 h 12"/>
                    <a:gd name="T6" fmla="*/ 8 w 12"/>
                    <a:gd name="T7" fmla="*/ 1 h 12"/>
                    <a:gd name="T8" fmla="*/ 11 w 12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1" y="8"/>
                      </a:moveTo>
                      <a:cubicBezTo>
                        <a:pt x="10" y="10"/>
                        <a:pt x="7" y="12"/>
                        <a:pt x="4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ubicBezTo>
                        <a:pt x="2" y="2"/>
                        <a:pt x="5" y="0"/>
                        <a:pt x="8" y="1"/>
                      </a:cubicBezTo>
                      <a:cubicBezTo>
                        <a:pt x="10" y="2"/>
                        <a:pt x="12" y="5"/>
                        <a:pt x="11" y="8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92"/>
                <p:cNvSpPr>
                  <a:spLocks/>
                </p:cNvSpPr>
                <p:nvPr/>
              </p:nvSpPr>
              <p:spPr bwMode="auto">
                <a:xfrm>
                  <a:off x="2246647" y="2188024"/>
                  <a:ext cx="91978" cy="107746"/>
                </a:xfrm>
                <a:custGeom>
                  <a:avLst/>
                  <a:gdLst>
                    <a:gd name="T0" fmla="*/ 13 w 16"/>
                    <a:gd name="T1" fmla="*/ 13 h 19"/>
                    <a:gd name="T2" fmla="*/ 16 w 16"/>
                    <a:gd name="T3" fmla="*/ 9 h 19"/>
                    <a:gd name="T4" fmla="*/ 14 w 16"/>
                    <a:gd name="T5" fmla="*/ 5 h 19"/>
                    <a:gd name="T6" fmla="*/ 9 w 16"/>
                    <a:gd name="T7" fmla="*/ 0 h 19"/>
                    <a:gd name="T8" fmla="*/ 6 w 16"/>
                    <a:gd name="T9" fmla="*/ 0 h 19"/>
                    <a:gd name="T10" fmla="*/ 5 w 16"/>
                    <a:gd name="T11" fmla="*/ 2 h 19"/>
                    <a:gd name="T12" fmla="*/ 5 w 16"/>
                    <a:gd name="T13" fmla="*/ 10 h 19"/>
                    <a:gd name="T14" fmla="*/ 1 w 16"/>
                    <a:gd name="T15" fmla="*/ 13 h 19"/>
                    <a:gd name="T16" fmla="*/ 2 w 16"/>
                    <a:gd name="T17" fmla="*/ 18 h 19"/>
                    <a:gd name="T18" fmla="*/ 5 w 16"/>
                    <a:gd name="T19" fmla="*/ 19 h 19"/>
                    <a:gd name="T20" fmla="*/ 13 w 16"/>
                    <a:gd name="T21" fmla="*/ 18 h 19"/>
                    <a:gd name="T22" fmla="*/ 13 w 16"/>
                    <a:gd name="T2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3" y="13"/>
                      </a:moveTo>
                      <a:cubicBezTo>
                        <a:pt x="14" y="11"/>
                        <a:pt x="15" y="10"/>
                        <a:pt x="16" y="9"/>
                      </a:cubicBezTo>
                      <a:cubicBezTo>
                        <a:pt x="16" y="7"/>
                        <a:pt x="15" y="6"/>
                        <a:pt x="14" y="5"/>
                      </a:cubicBezTo>
                      <a:cubicBezTo>
                        <a:pt x="13" y="3"/>
                        <a:pt x="11" y="0"/>
                        <a:pt x="9" y="0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6" y="1"/>
                        <a:pt x="5" y="2"/>
                        <a:pt x="5" y="2"/>
                      </a:cubicBezTo>
                      <a:cubicBezTo>
                        <a:pt x="4" y="5"/>
                        <a:pt x="4" y="7"/>
                        <a:pt x="5" y="10"/>
                      </a:cubicBezTo>
                      <a:cubicBezTo>
                        <a:pt x="3" y="10"/>
                        <a:pt x="1" y="11"/>
                        <a:pt x="1" y="13"/>
                      </a:cubicBezTo>
                      <a:cubicBezTo>
                        <a:pt x="0" y="15"/>
                        <a:pt x="1" y="17"/>
                        <a:pt x="2" y="18"/>
                      </a:cubicBezTo>
                      <a:cubicBezTo>
                        <a:pt x="3" y="19"/>
                        <a:pt x="4" y="19"/>
                        <a:pt x="5" y="19"/>
                      </a:cubicBezTo>
                      <a:cubicBezTo>
                        <a:pt x="8" y="19"/>
                        <a:pt x="10" y="19"/>
                        <a:pt x="13" y="18"/>
                      </a:cubicBezTo>
                      <a:cubicBezTo>
                        <a:pt x="12" y="17"/>
                        <a:pt x="12" y="15"/>
                        <a:pt x="13" y="13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93"/>
                <p:cNvSpPr>
                  <a:spLocks/>
                </p:cNvSpPr>
                <p:nvPr/>
              </p:nvSpPr>
              <p:spPr bwMode="auto">
                <a:xfrm>
                  <a:off x="2275555" y="2295770"/>
                  <a:ext cx="107746" cy="97234"/>
                </a:xfrm>
                <a:custGeom>
                  <a:avLst/>
                  <a:gdLst>
                    <a:gd name="T0" fmla="*/ 12 w 19"/>
                    <a:gd name="T1" fmla="*/ 3 h 17"/>
                    <a:gd name="T2" fmla="*/ 9 w 19"/>
                    <a:gd name="T3" fmla="*/ 0 h 17"/>
                    <a:gd name="T4" fmla="*/ 5 w 19"/>
                    <a:gd name="T5" fmla="*/ 2 h 17"/>
                    <a:gd name="T6" fmla="*/ 0 w 19"/>
                    <a:gd name="T7" fmla="*/ 8 h 17"/>
                    <a:gd name="T8" fmla="*/ 0 w 19"/>
                    <a:gd name="T9" fmla="*/ 10 h 17"/>
                    <a:gd name="T10" fmla="*/ 2 w 19"/>
                    <a:gd name="T11" fmla="*/ 12 h 17"/>
                    <a:gd name="T12" fmla="*/ 10 w 19"/>
                    <a:gd name="T13" fmla="*/ 11 h 17"/>
                    <a:gd name="T14" fmla="*/ 13 w 19"/>
                    <a:gd name="T15" fmla="*/ 16 h 17"/>
                    <a:gd name="T16" fmla="*/ 18 w 19"/>
                    <a:gd name="T17" fmla="*/ 14 h 17"/>
                    <a:gd name="T18" fmla="*/ 19 w 19"/>
                    <a:gd name="T19" fmla="*/ 12 h 17"/>
                    <a:gd name="T20" fmla="*/ 18 w 19"/>
                    <a:gd name="T21" fmla="*/ 3 h 17"/>
                    <a:gd name="T22" fmla="*/ 12 w 19"/>
                    <a:gd name="T2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12" y="3"/>
                      </a:moveTo>
                      <a:cubicBezTo>
                        <a:pt x="11" y="3"/>
                        <a:pt x="10" y="2"/>
                        <a:pt x="9" y="0"/>
                      </a:cubicBezTo>
                      <a:cubicBezTo>
                        <a:pt x="7" y="1"/>
                        <a:pt x="6" y="2"/>
                        <a:pt x="5" y="2"/>
                      </a:cubicBez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1" y="11"/>
                        <a:pt x="2" y="12"/>
                        <a:pt x="2" y="12"/>
                      </a:cubicBezTo>
                      <a:cubicBezTo>
                        <a:pt x="5" y="13"/>
                        <a:pt x="7" y="13"/>
                        <a:pt x="10" y="11"/>
                      </a:cubicBezTo>
                      <a:cubicBezTo>
                        <a:pt x="10" y="13"/>
                        <a:pt x="11" y="15"/>
                        <a:pt x="13" y="16"/>
                      </a:cubicBezTo>
                      <a:cubicBezTo>
                        <a:pt x="15" y="17"/>
                        <a:pt x="17" y="16"/>
                        <a:pt x="18" y="14"/>
                      </a:cubicBezTo>
                      <a:cubicBezTo>
                        <a:pt x="19" y="14"/>
                        <a:pt x="19" y="13"/>
                        <a:pt x="19" y="12"/>
                      </a:cubicBezTo>
                      <a:cubicBezTo>
                        <a:pt x="19" y="9"/>
                        <a:pt x="19" y="6"/>
                        <a:pt x="18" y="3"/>
                      </a:cubicBezTo>
                      <a:cubicBezTo>
                        <a:pt x="16" y="4"/>
                        <a:pt x="14" y="4"/>
                        <a:pt x="12" y="3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94"/>
                <p:cNvSpPr>
                  <a:spLocks/>
                </p:cNvSpPr>
                <p:nvPr/>
              </p:nvSpPr>
              <p:spPr bwMode="auto">
                <a:xfrm>
                  <a:off x="2383299" y="2256350"/>
                  <a:ext cx="97234" cy="107746"/>
                </a:xfrm>
                <a:custGeom>
                  <a:avLst/>
                  <a:gdLst>
                    <a:gd name="T0" fmla="*/ 14 w 17"/>
                    <a:gd name="T1" fmla="*/ 0 h 19"/>
                    <a:gd name="T2" fmla="*/ 12 w 17"/>
                    <a:gd name="T3" fmla="*/ 0 h 19"/>
                    <a:gd name="T4" fmla="*/ 3 w 17"/>
                    <a:gd name="T5" fmla="*/ 1 h 19"/>
                    <a:gd name="T6" fmla="*/ 3 w 17"/>
                    <a:gd name="T7" fmla="*/ 6 h 19"/>
                    <a:gd name="T8" fmla="*/ 0 w 17"/>
                    <a:gd name="T9" fmla="*/ 9 h 19"/>
                    <a:gd name="T10" fmla="*/ 2 w 17"/>
                    <a:gd name="T11" fmla="*/ 14 h 19"/>
                    <a:gd name="T12" fmla="*/ 8 w 17"/>
                    <a:gd name="T13" fmla="*/ 19 h 19"/>
                    <a:gd name="T14" fmla="*/ 10 w 17"/>
                    <a:gd name="T15" fmla="*/ 18 h 19"/>
                    <a:gd name="T16" fmla="*/ 12 w 17"/>
                    <a:gd name="T17" fmla="*/ 16 h 19"/>
                    <a:gd name="T18" fmla="*/ 11 w 17"/>
                    <a:gd name="T19" fmla="*/ 9 h 19"/>
                    <a:gd name="T20" fmla="*/ 16 w 17"/>
                    <a:gd name="T21" fmla="*/ 6 h 19"/>
                    <a:gd name="T22" fmla="*/ 14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4" y="0"/>
                      </a:moveTo>
                      <a:cubicBezTo>
                        <a:pt x="14" y="0"/>
                        <a:pt x="13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3" y="2"/>
                        <a:pt x="3" y="4"/>
                        <a:pt x="3" y="6"/>
                      </a:cubicBezTo>
                      <a:cubicBezTo>
                        <a:pt x="2" y="7"/>
                        <a:pt x="1" y="8"/>
                        <a:pt x="0" y="9"/>
                      </a:cubicBezTo>
                      <a:cubicBezTo>
                        <a:pt x="1" y="11"/>
                        <a:pt x="1" y="12"/>
                        <a:pt x="2" y="14"/>
                      </a:cubicBezTo>
                      <a:cubicBezTo>
                        <a:pt x="4" y="16"/>
                        <a:pt x="5" y="18"/>
                        <a:pt x="8" y="19"/>
                      </a:cubicBezTo>
                      <a:cubicBezTo>
                        <a:pt x="9" y="19"/>
                        <a:pt x="10" y="19"/>
                        <a:pt x="10" y="18"/>
                      </a:cubicBezTo>
                      <a:cubicBezTo>
                        <a:pt x="11" y="18"/>
                        <a:pt x="12" y="17"/>
                        <a:pt x="12" y="16"/>
                      </a:cubicBezTo>
                      <a:cubicBezTo>
                        <a:pt x="13" y="14"/>
                        <a:pt x="13" y="11"/>
                        <a:pt x="11" y="9"/>
                      </a:cubicBezTo>
                      <a:cubicBezTo>
                        <a:pt x="13" y="9"/>
                        <a:pt x="15" y="7"/>
                        <a:pt x="16" y="6"/>
                      </a:cubicBezTo>
                      <a:cubicBezTo>
                        <a:pt x="17" y="4"/>
                        <a:pt x="16" y="1"/>
                        <a:pt x="14" y="0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95"/>
                <p:cNvSpPr>
                  <a:spLocks/>
                </p:cNvSpPr>
                <p:nvPr/>
              </p:nvSpPr>
              <p:spPr bwMode="auto">
                <a:xfrm>
                  <a:off x="2343881" y="2159118"/>
                  <a:ext cx="107746" cy="97234"/>
                </a:xfrm>
                <a:custGeom>
                  <a:avLst/>
                  <a:gdLst>
                    <a:gd name="T0" fmla="*/ 18 w 19"/>
                    <a:gd name="T1" fmla="*/ 6 h 17"/>
                    <a:gd name="T2" fmla="*/ 16 w 19"/>
                    <a:gd name="T3" fmla="*/ 5 h 17"/>
                    <a:gd name="T4" fmla="*/ 9 w 19"/>
                    <a:gd name="T5" fmla="*/ 5 h 17"/>
                    <a:gd name="T6" fmla="*/ 6 w 19"/>
                    <a:gd name="T7" fmla="*/ 1 h 17"/>
                    <a:gd name="T8" fmla="*/ 0 w 19"/>
                    <a:gd name="T9" fmla="*/ 2 h 17"/>
                    <a:gd name="T10" fmla="*/ 0 w 19"/>
                    <a:gd name="T11" fmla="*/ 5 h 17"/>
                    <a:gd name="T12" fmla="*/ 1 w 19"/>
                    <a:gd name="T13" fmla="*/ 13 h 17"/>
                    <a:gd name="T14" fmla="*/ 5 w 19"/>
                    <a:gd name="T15" fmla="*/ 13 h 17"/>
                    <a:gd name="T16" fmla="*/ 9 w 19"/>
                    <a:gd name="T17" fmla="*/ 17 h 17"/>
                    <a:gd name="T18" fmla="*/ 14 w 19"/>
                    <a:gd name="T19" fmla="*/ 14 h 17"/>
                    <a:gd name="T20" fmla="*/ 19 w 19"/>
                    <a:gd name="T21" fmla="*/ 9 h 17"/>
                    <a:gd name="T22" fmla="*/ 18 w 19"/>
                    <a:gd name="T23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18" y="6"/>
                      </a:moveTo>
                      <a:cubicBezTo>
                        <a:pt x="18" y="6"/>
                        <a:pt x="17" y="5"/>
                        <a:pt x="16" y="5"/>
                      </a:cubicBezTo>
                      <a:cubicBezTo>
                        <a:pt x="14" y="4"/>
                        <a:pt x="11" y="4"/>
                        <a:pt x="9" y="5"/>
                      </a:cubicBezTo>
                      <a:cubicBezTo>
                        <a:pt x="9" y="3"/>
                        <a:pt x="7" y="1"/>
                        <a:pt x="6" y="1"/>
                      </a:cubicBezTo>
                      <a:cubicBezTo>
                        <a:pt x="4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8"/>
                        <a:pt x="0" y="10"/>
                        <a:pt x="1" y="13"/>
                      </a:cubicBezTo>
                      <a:cubicBezTo>
                        <a:pt x="2" y="13"/>
                        <a:pt x="4" y="13"/>
                        <a:pt x="5" y="13"/>
                      </a:cubicBezTo>
                      <a:cubicBezTo>
                        <a:pt x="7" y="14"/>
                        <a:pt x="8" y="15"/>
                        <a:pt x="9" y="17"/>
                      </a:cubicBezTo>
                      <a:cubicBezTo>
                        <a:pt x="11" y="16"/>
                        <a:pt x="12" y="15"/>
                        <a:pt x="14" y="14"/>
                      </a:cubicBezTo>
                      <a:cubicBezTo>
                        <a:pt x="16" y="13"/>
                        <a:pt x="18" y="11"/>
                        <a:pt x="19" y="9"/>
                      </a:cubicBezTo>
                      <a:cubicBezTo>
                        <a:pt x="19" y="8"/>
                        <a:pt x="19" y="7"/>
                        <a:pt x="18" y="6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3" name="Freeform 96"/>
              <p:cNvSpPr>
                <a:spLocks/>
              </p:cNvSpPr>
              <p:nvPr/>
            </p:nvSpPr>
            <p:spPr bwMode="auto">
              <a:xfrm>
                <a:off x="1150806" y="2227444"/>
                <a:ext cx="63070" cy="68326"/>
              </a:xfrm>
              <a:custGeom>
                <a:avLst/>
                <a:gdLst>
                  <a:gd name="T0" fmla="*/ 10 w 11"/>
                  <a:gd name="T1" fmla="*/ 8 h 12"/>
                  <a:gd name="T2" fmla="*/ 4 w 11"/>
                  <a:gd name="T3" fmla="*/ 11 h 12"/>
                  <a:gd name="T4" fmla="*/ 1 w 11"/>
                  <a:gd name="T5" fmla="*/ 4 h 12"/>
                  <a:gd name="T6" fmla="*/ 7 w 11"/>
                  <a:gd name="T7" fmla="*/ 1 h 12"/>
                  <a:gd name="T8" fmla="*/ 10 w 11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8"/>
                    </a:moveTo>
                    <a:cubicBezTo>
                      <a:pt x="10" y="10"/>
                      <a:pt x="7" y="12"/>
                      <a:pt x="4" y="11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2" y="2"/>
                      <a:pt x="5" y="0"/>
                      <a:pt x="7" y="1"/>
                    </a:cubicBezTo>
                    <a:cubicBezTo>
                      <a:pt x="10" y="2"/>
                      <a:pt x="11" y="5"/>
                      <a:pt x="10" y="8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7"/>
              <p:cNvSpPr>
                <a:spLocks/>
              </p:cNvSpPr>
              <p:nvPr/>
            </p:nvSpPr>
            <p:spPr bwMode="auto">
              <a:xfrm>
                <a:off x="1069339" y="2169630"/>
                <a:ext cx="91978" cy="115628"/>
              </a:xfrm>
              <a:custGeom>
                <a:avLst/>
                <a:gdLst>
                  <a:gd name="T0" fmla="*/ 13 w 16"/>
                  <a:gd name="T1" fmla="*/ 13 h 20"/>
                  <a:gd name="T2" fmla="*/ 16 w 16"/>
                  <a:gd name="T3" fmla="*/ 9 h 20"/>
                  <a:gd name="T4" fmla="*/ 14 w 16"/>
                  <a:gd name="T5" fmla="*/ 6 h 20"/>
                  <a:gd name="T6" fmla="*/ 9 w 16"/>
                  <a:gd name="T7" fmla="*/ 1 h 20"/>
                  <a:gd name="T8" fmla="*/ 6 w 16"/>
                  <a:gd name="T9" fmla="*/ 1 h 20"/>
                  <a:gd name="T10" fmla="*/ 5 w 16"/>
                  <a:gd name="T11" fmla="*/ 3 h 20"/>
                  <a:gd name="T12" fmla="*/ 5 w 16"/>
                  <a:gd name="T13" fmla="*/ 10 h 20"/>
                  <a:gd name="T14" fmla="*/ 0 w 16"/>
                  <a:gd name="T15" fmla="*/ 14 h 20"/>
                  <a:gd name="T16" fmla="*/ 2 w 16"/>
                  <a:gd name="T17" fmla="*/ 19 h 20"/>
                  <a:gd name="T18" fmla="*/ 5 w 16"/>
                  <a:gd name="T19" fmla="*/ 20 h 20"/>
                  <a:gd name="T20" fmla="*/ 13 w 16"/>
                  <a:gd name="T21" fmla="*/ 19 h 20"/>
                  <a:gd name="T22" fmla="*/ 13 w 16"/>
                  <a:gd name="T2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0">
                    <a:moveTo>
                      <a:pt x="13" y="13"/>
                    </a:moveTo>
                    <a:cubicBezTo>
                      <a:pt x="13" y="12"/>
                      <a:pt x="15" y="10"/>
                      <a:pt x="16" y="9"/>
                    </a:cubicBezTo>
                    <a:cubicBezTo>
                      <a:pt x="16" y="8"/>
                      <a:pt x="15" y="7"/>
                      <a:pt x="14" y="6"/>
                    </a:cubicBezTo>
                    <a:cubicBezTo>
                      <a:pt x="13" y="3"/>
                      <a:pt x="11" y="1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6"/>
                      <a:pt x="4" y="8"/>
                      <a:pt x="5" y="10"/>
                    </a:cubicBezTo>
                    <a:cubicBezTo>
                      <a:pt x="3" y="11"/>
                      <a:pt x="1" y="12"/>
                      <a:pt x="0" y="14"/>
                    </a:cubicBezTo>
                    <a:cubicBezTo>
                      <a:pt x="0" y="16"/>
                      <a:pt x="0" y="18"/>
                      <a:pt x="2" y="19"/>
                    </a:cubicBezTo>
                    <a:cubicBezTo>
                      <a:pt x="3" y="19"/>
                      <a:pt x="4" y="19"/>
                      <a:pt x="5" y="20"/>
                    </a:cubicBezTo>
                    <a:cubicBezTo>
                      <a:pt x="7" y="20"/>
                      <a:pt x="10" y="20"/>
                      <a:pt x="13" y="19"/>
                    </a:cubicBezTo>
                    <a:cubicBezTo>
                      <a:pt x="12" y="17"/>
                      <a:pt x="12" y="15"/>
                      <a:pt x="13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98"/>
              <p:cNvSpPr>
                <a:spLocks/>
              </p:cNvSpPr>
              <p:nvPr/>
            </p:nvSpPr>
            <p:spPr bwMode="auto">
              <a:xfrm>
                <a:off x="1098247" y="2285258"/>
                <a:ext cx="107746" cy="89349"/>
              </a:xfrm>
              <a:custGeom>
                <a:avLst/>
                <a:gdLst>
                  <a:gd name="T0" fmla="*/ 12 w 19"/>
                  <a:gd name="T1" fmla="*/ 3 h 16"/>
                  <a:gd name="T2" fmla="*/ 9 w 19"/>
                  <a:gd name="T3" fmla="*/ 0 h 16"/>
                  <a:gd name="T4" fmla="*/ 5 w 19"/>
                  <a:gd name="T5" fmla="*/ 2 h 16"/>
                  <a:gd name="T6" fmla="*/ 0 w 19"/>
                  <a:gd name="T7" fmla="*/ 8 h 16"/>
                  <a:gd name="T8" fmla="*/ 0 w 19"/>
                  <a:gd name="T9" fmla="*/ 10 h 16"/>
                  <a:gd name="T10" fmla="*/ 2 w 19"/>
                  <a:gd name="T11" fmla="*/ 12 h 16"/>
                  <a:gd name="T12" fmla="*/ 10 w 19"/>
                  <a:gd name="T13" fmla="*/ 11 h 16"/>
                  <a:gd name="T14" fmla="*/ 13 w 19"/>
                  <a:gd name="T15" fmla="*/ 16 h 16"/>
                  <a:gd name="T16" fmla="*/ 18 w 19"/>
                  <a:gd name="T17" fmla="*/ 14 h 16"/>
                  <a:gd name="T18" fmla="*/ 19 w 19"/>
                  <a:gd name="T19" fmla="*/ 12 h 16"/>
                  <a:gd name="T20" fmla="*/ 18 w 19"/>
                  <a:gd name="T21" fmla="*/ 3 h 16"/>
                  <a:gd name="T22" fmla="*/ 12 w 19"/>
                  <a:gd name="T2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3"/>
                    </a:moveTo>
                    <a:cubicBezTo>
                      <a:pt x="11" y="2"/>
                      <a:pt x="9" y="1"/>
                      <a:pt x="9" y="0"/>
                    </a:cubicBezTo>
                    <a:cubicBezTo>
                      <a:pt x="7" y="0"/>
                      <a:pt x="6" y="1"/>
                      <a:pt x="5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5" y="12"/>
                      <a:pt x="7" y="12"/>
                      <a:pt x="10" y="11"/>
                    </a:cubicBezTo>
                    <a:cubicBezTo>
                      <a:pt x="10" y="13"/>
                      <a:pt x="11" y="15"/>
                      <a:pt x="13" y="16"/>
                    </a:cubicBezTo>
                    <a:cubicBezTo>
                      <a:pt x="15" y="16"/>
                      <a:pt x="17" y="16"/>
                      <a:pt x="18" y="14"/>
                    </a:cubicBezTo>
                    <a:cubicBezTo>
                      <a:pt x="18" y="13"/>
                      <a:pt x="19" y="13"/>
                      <a:pt x="19" y="12"/>
                    </a:cubicBezTo>
                    <a:cubicBezTo>
                      <a:pt x="19" y="9"/>
                      <a:pt x="19" y="5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9"/>
              <p:cNvSpPr>
                <a:spLocks/>
              </p:cNvSpPr>
              <p:nvPr/>
            </p:nvSpPr>
            <p:spPr bwMode="auto">
              <a:xfrm>
                <a:off x="1205991" y="2237955"/>
                <a:ext cx="97234" cy="115628"/>
              </a:xfrm>
              <a:custGeom>
                <a:avLst/>
                <a:gdLst>
                  <a:gd name="T0" fmla="*/ 14 w 17"/>
                  <a:gd name="T1" fmla="*/ 1 h 20"/>
                  <a:gd name="T2" fmla="*/ 12 w 17"/>
                  <a:gd name="T3" fmla="*/ 1 h 20"/>
                  <a:gd name="T4" fmla="*/ 3 w 17"/>
                  <a:gd name="T5" fmla="*/ 1 h 20"/>
                  <a:gd name="T6" fmla="*/ 3 w 17"/>
                  <a:gd name="T7" fmla="*/ 6 h 20"/>
                  <a:gd name="T8" fmla="*/ 0 w 17"/>
                  <a:gd name="T9" fmla="*/ 10 h 20"/>
                  <a:gd name="T10" fmla="*/ 2 w 17"/>
                  <a:gd name="T11" fmla="*/ 15 h 20"/>
                  <a:gd name="T12" fmla="*/ 8 w 17"/>
                  <a:gd name="T13" fmla="*/ 20 h 20"/>
                  <a:gd name="T14" fmla="*/ 10 w 17"/>
                  <a:gd name="T15" fmla="*/ 19 h 20"/>
                  <a:gd name="T16" fmla="*/ 12 w 17"/>
                  <a:gd name="T17" fmla="*/ 17 h 20"/>
                  <a:gd name="T18" fmla="*/ 11 w 17"/>
                  <a:gd name="T19" fmla="*/ 10 h 20"/>
                  <a:gd name="T20" fmla="*/ 16 w 17"/>
                  <a:gd name="T21" fmla="*/ 6 h 20"/>
                  <a:gd name="T22" fmla="*/ 14 w 17"/>
                  <a:gd name="T2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4" y="1"/>
                    </a:moveTo>
                    <a:cubicBezTo>
                      <a:pt x="13" y="1"/>
                      <a:pt x="13" y="1"/>
                      <a:pt x="12" y="1"/>
                    </a:cubicBezTo>
                    <a:cubicBezTo>
                      <a:pt x="9" y="0"/>
                      <a:pt x="6" y="1"/>
                      <a:pt x="3" y="1"/>
                    </a:cubicBezTo>
                    <a:cubicBezTo>
                      <a:pt x="3" y="3"/>
                      <a:pt x="3" y="5"/>
                      <a:pt x="3" y="6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2"/>
                      <a:pt x="1" y="13"/>
                      <a:pt x="2" y="15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9" y="20"/>
                      <a:pt x="9" y="20"/>
                      <a:pt x="10" y="19"/>
                    </a:cubicBezTo>
                    <a:cubicBezTo>
                      <a:pt x="11" y="19"/>
                      <a:pt x="11" y="18"/>
                      <a:pt x="12" y="17"/>
                    </a:cubicBezTo>
                    <a:cubicBezTo>
                      <a:pt x="13" y="15"/>
                      <a:pt x="12" y="12"/>
                      <a:pt x="11" y="10"/>
                    </a:cubicBezTo>
                    <a:cubicBezTo>
                      <a:pt x="13" y="9"/>
                      <a:pt x="15" y="8"/>
                      <a:pt x="16" y="6"/>
                    </a:cubicBezTo>
                    <a:cubicBezTo>
                      <a:pt x="17" y="5"/>
                      <a:pt x="16" y="2"/>
                      <a:pt x="14" y="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00"/>
              <p:cNvSpPr>
                <a:spLocks/>
              </p:cNvSpPr>
              <p:nvPr/>
            </p:nvSpPr>
            <p:spPr bwMode="auto">
              <a:xfrm>
                <a:off x="1161318" y="2148606"/>
                <a:ext cx="113001" cy="89349"/>
              </a:xfrm>
              <a:custGeom>
                <a:avLst/>
                <a:gdLst>
                  <a:gd name="T0" fmla="*/ 19 w 20"/>
                  <a:gd name="T1" fmla="*/ 6 h 16"/>
                  <a:gd name="T2" fmla="*/ 17 w 20"/>
                  <a:gd name="T3" fmla="*/ 5 h 16"/>
                  <a:gd name="T4" fmla="*/ 10 w 20"/>
                  <a:gd name="T5" fmla="*/ 5 h 16"/>
                  <a:gd name="T6" fmla="*/ 6 w 20"/>
                  <a:gd name="T7" fmla="*/ 0 h 16"/>
                  <a:gd name="T8" fmla="*/ 1 w 20"/>
                  <a:gd name="T9" fmla="*/ 2 h 16"/>
                  <a:gd name="T10" fmla="*/ 1 w 20"/>
                  <a:gd name="T11" fmla="*/ 4 h 16"/>
                  <a:gd name="T12" fmla="*/ 1 w 20"/>
                  <a:gd name="T13" fmla="*/ 13 h 16"/>
                  <a:gd name="T14" fmla="*/ 6 w 20"/>
                  <a:gd name="T15" fmla="*/ 13 h 16"/>
                  <a:gd name="T16" fmla="*/ 10 w 20"/>
                  <a:gd name="T17" fmla="*/ 16 h 16"/>
                  <a:gd name="T18" fmla="*/ 15 w 20"/>
                  <a:gd name="T19" fmla="*/ 14 h 16"/>
                  <a:gd name="T20" fmla="*/ 20 w 20"/>
                  <a:gd name="T21" fmla="*/ 9 h 16"/>
                  <a:gd name="T22" fmla="*/ 19 w 20"/>
                  <a:gd name="T2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6">
                    <a:moveTo>
                      <a:pt x="19" y="6"/>
                    </a:moveTo>
                    <a:cubicBezTo>
                      <a:pt x="19" y="5"/>
                      <a:pt x="18" y="5"/>
                      <a:pt x="17" y="5"/>
                    </a:cubicBezTo>
                    <a:cubicBezTo>
                      <a:pt x="15" y="4"/>
                      <a:pt x="12" y="4"/>
                      <a:pt x="10" y="5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5" y="0"/>
                      <a:pt x="2" y="0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7"/>
                      <a:pt x="1" y="10"/>
                      <a:pt x="1" y="13"/>
                    </a:cubicBezTo>
                    <a:cubicBezTo>
                      <a:pt x="3" y="12"/>
                      <a:pt x="5" y="12"/>
                      <a:pt x="6" y="13"/>
                    </a:cubicBezTo>
                    <a:cubicBezTo>
                      <a:pt x="8" y="14"/>
                      <a:pt x="9" y="15"/>
                      <a:pt x="10" y="16"/>
                    </a:cubicBezTo>
                    <a:cubicBezTo>
                      <a:pt x="12" y="16"/>
                      <a:pt x="13" y="15"/>
                      <a:pt x="15" y="14"/>
                    </a:cubicBezTo>
                    <a:cubicBezTo>
                      <a:pt x="17" y="13"/>
                      <a:pt x="19" y="11"/>
                      <a:pt x="20" y="9"/>
                    </a:cubicBezTo>
                    <a:cubicBezTo>
                      <a:pt x="20" y="8"/>
                      <a:pt x="20" y="7"/>
                      <a:pt x="19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" name="组合 4"/>
              <p:cNvGrpSpPr/>
              <p:nvPr/>
            </p:nvGrpSpPr>
            <p:grpSpPr>
              <a:xfrm>
                <a:off x="283640" y="1733394"/>
                <a:ext cx="323233" cy="325862"/>
                <a:chOff x="730339" y="2555933"/>
                <a:chExt cx="323233" cy="325862"/>
              </a:xfrm>
            </p:grpSpPr>
            <p:sp>
              <p:nvSpPr>
                <p:cNvPr id="113" name="Freeform 106"/>
                <p:cNvSpPr>
                  <a:spLocks/>
                </p:cNvSpPr>
                <p:nvPr/>
              </p:nvSpPr>
              <p:spPr bwMode="auto">
                <a:xfrm>
                  <a:off x="843338" y="2676817"/>
                  <a:ext cx="91978" cy="89349"/>
                </a:xfrm>
                <a:custGeom>
                  <a:avLst/>
                  <a:gdLst>
                    <a:gd name="T0" fmla="*/ 15 w 16"/>
                    <a:gd name="T1" fmla="*/ 10 h 16"/>
                    <a:gd name="T2" fmla="*/ 6 w 16"/>
                    <a:gd name="T3" fmla="*/ 14 h 16"/>
                    <a:gd name="T4" fmla="*/ 2 w 16"/>
                    <a:gd name="T5" fmla="*/ 5 h 16"/>
                    <a:gd name="T6" fmla="*/ 11 w 16"/>
                    <a:gd name="T7" fmla="*/ 1 h 16"/>
                    <a:gd name="T8" fmla="*/ 15 w 16"/>
                    <a:gd name="T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15" y="10"/>
                      </a:moveTo>
                      <a:cubicBezTo>
                        <a:pt x="14" y="14"/>
                        <a:pt x="10" y="16"/>
                        <a:pt x="6" y="14"/>
                      </a:cubicBezTo>
                      <a:cubicBezTo>
                        <a:pt x="2" y="13"/>
                        <a:pt x="0" y="9"/>
                        <a:pt x="2" y="5"/>
                      </a:cubicBezTo>
                      <a:cubicBezTo>
                        <a:pt x="3" y="2"/>
                        <a:pt x="7" y="0"/>
                        <a:pt x="11" y="1"/>
                      </a:cubicBezTo>
                      <a:cubicBezTo>
                        <a:pt x="14" y="2"/>
                        <a:pt x="16" y="6"/>
                        <a:pt x="15" y="10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107"/>
                <p:cNvSpPr>
                  <a:spLocks/>
                </p:cNvSpPr>
                <p:nvPr/>
              </p:nvSpPr>
              <p:spPr bwMode="auto">
                <a:xfrm>
                  <a:off x="730339" y="2595352"/>
                  <a:ext cx="128769" cy="155048"/>
                </a:xfrm>
                <a:custGeom>
                  <a:avLst/>
                  <a:gdLst>
                    <a:gd name="T0" fmla="*/ 19 w 23"/>
                    <a:gd name="T1" fmla="*/ 18 h 27"/>
                    <a:gd name="T2" fmla="*/ 23 w 23"/>
                    <a:gd name="T3" fmla="*/ 13 h 27"/>
                    <a:gd name="T4" fmla="*/ 21 w 23"/>
                    <a:gd name="T5" fmla="*/ 7 h 27"/>
                    <a:gd name="T6" fmla="*/ 13 w 23"/>
                    <a:gd name="T7" fmla="*/ 0 h 27"/>
                    <a:gd name="T8" fmla="*/ 9 w 23"/>
                    <a:gd name="T9" fmla="*/ 1 h 27"/>
                    <a:gd name="T10" fmla="*/ 7 w 23"/>
                    <a:gd name="T11" fmla="*/ 4 h 27"/>
                    <a:gd name="T12" fmla="*/ 8 w 23"/>
                    <a:gd name="T13" fmla="*/ 14 h 27"/>
                    <a:gd name="T14" fmla="*/ 1 w 23"/>
                    <a:gd name="T15" fmla="*/ 19 h 27"/>
                    <a:gd name="T16" fmla="*/ 4 w 23"/>
                    <a:gd name="T17" fmla="*/ 26 h 27"/>
                    <a:gd name="T18" fmla="*/ 7 w 23"/>
                    <a:gd name="T19" fmla="*/ 27 h 27"/>
                    <a:gd name="T20" fmla="*/ 19 w 23"/>
                    <a:gd name="T21" fmla="*/ 26 h 27"/>
                    <a:gd name="T22" fmla="*/ 19 w 23"/>
                    <a:gd name="T23" fmla="*/ 1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7">
                      <a:moveTo>
                        <a:pt x="19" y="18"/>
                      </a:moveTo>
                      <a:cubicBezTo>
                        <a:pt x="19" y="16"/>
                        <a:pt x="21" y="14"/>
                        <a:pt x="23" y="13"/>
                      </a:cubicBezTo>
                      <a:cubicBezTo>
                        <a:pt x="23" y="11"/>
                        <a:pt x="22" y="9"/>
                        <a:pt x="21" y="7"/>
                      </a:cubicBezTo>
                      <a:cubicBezTo>
                        <a:pt x="19" y="4"/>
                        <a:pt x="16" y="1"/>
                        <a:pt x="13" y="0"/>
                      </a:cubicBezTo>
                      <a:cubicBezTo>
                        <a:pt x="12" y="0"/>
                        <a:pt x="10" y="0"/>
                        <a:pt x="9" y="1"/>
                      </a:cubicBezTo>
                      <a:cubicBezTo>
                        <a:pt x="8" y="2"/>
                        <a:pt x="8" y="3"/>
                        <a:pt x="7" y="4"/>
                      </a:cubicBezTo>
                      <a:cubicBezTo>
                        <a:pt x="6" y="7"/>
                        <a:pt x="6" y="11"/>
                        <a:pt x="8" y="14"/>
                      </a:cubicBezTo>
                      <a:cubicBezTo>
                        <a:pt x="5" y="14"/>
                        <a:pt x="2" y="16"/>
                        <a:pt x="1" y="19"/>
                      </a:cubicBezTo>
                      <a:cubicBezTo>
                        <a:pt x="0" y="21"/>
                        <a:pt x="1" y="25"/>
                        <a:pt x="4" y="26"/>
                      </a:cubicBezTo>
                      <a:cubicBezTo>
                        <a:pt x="5" y="26"/>
                        <a:pt x="6" y="27"/>
                        <a:pt x="7" y="27"/>
                      </a:cubicBezTo>
                      <a:cubicBezTo>
                        <a:pt x="11" y="27"/>
                        <a:pt x="15" y="27"/>
                        <a:pt x="19" y="26"/>
                      </a:cubicBezTo>
                      <a:cubicBezTo>
                        <a:pt x="18" y="24"/>
                        <a:pt x="18" y="21"/>
                        <a:pt x="19" y="18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108"/>
                <p:cNvSpPr>
                  <a:spLocks/>
                </p:cNvSpPr>
                <p:nvPr/>
              </p:nvSpPr>
              <p:spPr bwMode="auto">
                <a:xfrm>
                  <a:off x="769757" y="2750399"/>
                  <a:ext cx="152419" cy="131396"/>
                </a:xfrm>
                <a:custGeom>
                  <a:avLst/>
                  <a:gdLst>
                    <a:gd name="T0" fmla="*/ 18 w 27"/>
                    <a:gd name="T1" fmla="*/ 4 h 23"/>
                    <a:gd name="T2" fmla="*/ 13 w 27"/>
                    <a:gd name="T3" fmla="*/ 0 h 23"/>
                    <a:gd name="T4" fmla="*/ 7 w 27"/>
                    <a:gd name="T5" fmla="*/ 3 h 23"/>
                    <a:gd name="T6" fmla="*/ 0 w 27"/>
                    <a:gd name="T7" fmla="*/ 11 h 23"/>
                    <a:gd name="T8" fmla="*/ 1 w 27"/>
                    <a:gd name="T9" fmla="*/ 15 h 23"/>
                    <a:gd name="T10" fmla="*/ 4 w 27"/>
                    <a:gd name="T11" fmla="*/ 17 h 23"/>
                    <a:gd name="T12" fmla="*/ 14 w 27"/>
                    <a:gd name="T13" fmla="*/ 16 h 23"/>
                    <a:gd name="T14" fmla="*/ 19 w 27"/>
                    <a:gd name="T15" fmla="*/ 22 h 23"/>
                    <a:gd name="T16" fmla="*/ 26 w 27"/>
                    <a:gd name="T17" fmla="*/ 20 h 23"/>
                    <a:gd name="T18" fmla="*/ 27 w 27"/>
                    <a:gd name="T19" fmla="*/ 17 h 23"/>
                    <a:gd name="T20" fmla="*/ 26 w 27"/>
                    <a:gd name="T21" fmla="*/ 4 h 23"/>
                    <a:gd name="T22" fmla="*/ 18 w 27"/>
                    <a:gd name="T23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3">
                      <a:moveTo>
                        <a:pt x="18" y="4"/>
                      </a:moveTo>
                      <a:cubicBezTo>
                        <a:pt x="16" y="4"/>
                        <a:pt x="14" y="2"/>
                        <a:pt x="13" y="0"/>
                      </a:cubicBezTo>
                      <a:cubicBezTo>
                        <a:pt x="11" y="1"/>
                        <a:pt x="9" y="2"/>
                        <a:pt x="7" y="3"/>
                      </a:cubicBezTo>
                      <a:cubicBezTo>
                        <a:pt x="4" y="5"/>
                        <a:pt x="1" y="7"/>
                        <a:pt x="0" y="11"/>
                      </a:cubicBezTo>
                      <a:cubicBezTo>
                        <a:pt x="0" y="12"/>
                        <a:pt x="0" y="14"/>
                        <a:pt x="1" y="15"/>
                      </a:cubicBezTo>
                      <a:cubicBezTo>
                        <a:pt x="2" y="16"/>
                        <a:pt x="3" y="16"/>
                        <a:pt x="4" y="17"/>
                      </a:cubicBezTo>
                      <a:cubicBezTo>
                        <a:pt x="7" y="18"/>
                        <a:pt x="11" y="18"/>
                        <a:pt x="14" y="16"/>
                      </a:cubicBezTo>
                      <a:cubicBezTo>
                        <a:pt x="14" y="19"/>
                        <a:pt x="16" y="21"/>
                        <a:pt x="19" y="22"/>
                      </a:cubicBezTo>
                      <a:cubicBezTo>
                        <a:pt x="21" y="23"/>
                        <a:pt x="25" y="22"/>
                        <a:pt x="26" y="20"/>
                      </a:cubicBezTo>
                      <a:cubicBezTo>
                        <a:pt x="26" y="19"/>
                        <a:pt x="27" y="18"/>
                        <a:pt x="27" y="17"/>
                      </a:cubicBezTo>
                      <a:cubicBezTo>
                        <a:pt x="27" y="12"/>
                        <a:pt x="27" y="8"/>
                        <a:pt x="26" y="4"/>
                      </a:cubicBezTo>
                      <a:cubicBezTo>
                        <a:pt x="23" y="5"/>
                        <a:pt x="20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109"/>
                <p:cNvSpPr>
                  <a:spLocks/>
                </p:cNvSpPr>
                <p:nvPr/>
              </p:nvSpPr>
              <p:spPr bwMode="auto">
                <a:xfrm>
                  <a:off x="922176" y="2692585"/>
                  <a:ext cx="131396" cy="155048"/>
                </a:xfrm>
                <a:custGeom>
                  <a:avLst/>
                  <a:gdLst>
                    <a:gd name="T0" fmla="*/ 20 w 23"/>
                    <a:gd name="T1" fmla="*/ 1 h 27"/>
                    <a:gd name="T2" fmla="*/ 17 w 23"/>
                    <a:gd name="T3" fmla="*/ 0 h 27"/>
                    <a:gd name="T4" fmla="*/ 4 w 23"/>
                    <a:gd name="T5" fmla="*/ 1 h 27"/>
                    <a:gd name="T6" fmla="*/ 4 w 23"/>
                    <a:gd name="T7" fmla="*/ 8 h 27"/>
                    <a:gd name="T8" fmla="*/ 0 w 23"/>
                    <a:gd name="T9" fmla="*/ 13 h 27"/>
                    <a:gd name="T10" fmla="*/ 3 w 23"/>
                    <a:gd name="T11" fmla="*/ 20 h 27"/>
                    <a:gd name="T12" fmla="*/ 11 w 23"/>
                    <a:gd name="T13" fmla="*/ 26 h 27"/>
                    <a:gd name="T14" fmla="*/ 14 w 23"/>
                    <a:gd name="T15" fmla="*/ 26 h 27"/>
                    <a:gd name="T16" fmla="*/ 16 w 23"/>
                    <a:gd name="T17" fmla="*/ 23 h 27"/>
                    <a:gd name="T18" fmla="*/ 16 w 23"/>
                    <a:gd name="T19" fmla="*/ 13 h 27"/>
                    <a:gd name="T20" fmla="*/ 22 w 23"/>
                    <a:gd name="T21" fmla="*/ 8 h 27"/>
                    <a:gd name="T22" fmla="*/ 20 w 23"/>
                    <a:gd name="T23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7">
                      <a:moveTo>
                        <a:pt x="20" y="1"/>
                      </a:move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2" y="0"/>
                        <a:pt x="8" y="0"/>
                        <a:pt x="4" y="1"/>
                      </a:cubicBezTo>
                      <a:cubicBezTo>
                        <a:pt x="5" y="3"/>
                        <a:pt x="5" y="6"/>
                        <a:pt x="4" y="8"/>
                      </a:cubicBezTo>
                      <a:cubicBezTo>
                        <a:pt x="3" y="10"/>
                        <a:pt x="2" y="12"/>
                        <a:pt x="0" y="13"/>
                      </a:cubicBezTo>
                      <a:cubicBezTo>
                        <a:pt x="1" y="15"/>
                        <a:pt x="2" y="18"/>
                        <a:pt x="3" y="20"/>
                      </a:cubicBezTo>
                      <a:cubicBezTo>
                        <a:pt x="5" y="23"/>
                        <a:pt x="7" y="26"/>
                        <a:pt x="11" y="26"/>
                      </a:cubicBezTo>
                      <a:cubicBezTo>
                        <a:pt x="12" y="27"/>
                        <a:pt x="13" y="27"/>
                        <a:pt x="14" y="26"/>
                      </a:cubicBezTo>
                      <a:cubicBezTo>
                        <a:pt x="15" y="25"/>
                        <a:pt x="16" y="24"/>
                        <a:pt x="16" y="23"/>
                      </a:cubicBezTo>
                      <a:cubicBezTo>
                        <a:pt x="18" y="20"/>
                        <a:pt x="17" y="16"/>
                        <a:pt x="16" y="13"/>
                      </a:cubicBezTo>
                      <a:cubicBezTo>
                        <a:pt x="19" y="12"/>
                        <a:pt x="21" y="11"/>
                        <a:pt x="22" y="8"/>
                      </a:cubicBezTo>
                      <a:cubicBezTo>
                        <a:pt x="23" y="6"/>
                        <a:pt x="22" y="2"/>
                        <a:pt x="20" y="1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110"/>
                <p:cNvSpPr>
                  <a:spLocks/>
                </p:cNvSpPr>
                <p:nvPr/>
              </p:nvSpPr>
              <p:spPr bwMode="auto">
                <a:xfrm>
                  <a:off x="866991" y="2555933"/>
                  <a:ext cx="152419" cy="136652"/>
                </a:xfrm>
                <a:custGeom>
                  <a:avLst/>
                  <a:gdLst>
                    <a:gd name="T0" fmla="*/ 26 w 27"/>
                    <a:gd name="T1" fmla="*/ 9 h 24"/>
                    <a:gd name="T2" fmla="*/ 23 w 27"/>
                    <a:gd name="T3" fmla="*/ 7 h 24"/>
                    <a:gd name="T4" fmla="*/ 13 w 27"/>
                    <a:gd name="T5" fmla="*/ 8 h 24"/>
                    <a:gd name="T6" fmla="*/ 8 w 27"/>
                    <a:gd name="T7" fmla="*/ 1 h 24"/>
                    <a:gd name="T8" fmla="*/ 1 w 27"/>
                    <a:gd name="T9" fmla="*/ 4 h 24"/>
                    <a:gd name="T10" fmla="*/ 0 w 27"/>
                    <a:gd name="T11" fmla="*/ 7 h 24"/>
                    <a:gd name="T12" fmla="*/ 1 w 27"/>
                    <a:gd name="T13" fmla="*/ 19 h 24"/>
                    <a:gd name="T14" fmla="*/ 8 w 27"/>
                    <a:gd name="T15" fmla="*/ 19 h 24"/>
                    <a:gd name="T16" fmla="*/ 13 w 27"/>
                    <a:gd name="T17" fmla="*/ 24 h 24"/>
                    <a:gd name="T18" fmla="*/ 20 w 27"/>
                    <a:gd name="T19" fmla="*/ 21 h 24"/>
                    <a:gd name="T20" fmla="*/ 26 w 27"/>
                    <a:gd name="T21" fmla="*/ 13 h 24"/>
                    <a:gd name="T22" fmla="*/ 26 w 27"/>
                    <a:gd name="T2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4">
                      <a:moveTo>
                        <a:pt x="26" y="9"/>
                      </a:moveTo>
                      <a:cubicBezTo>
                        <a:pt x="25" y="8"/>
                        <a:pt x="24" y="8"/>
                        <a:pt x="23" y="7"/>
                      </a:cubicBezTo>
                      <a:cubicBezTo>
                        <a:pt x="20" y="6"/>
                        <a:pt x="16" y="6"/>
                        <a:pt x="13" y="8"/>
                      </a:cubicBezTo>
                      <a:cubicBezTo>
                        <a:pt x="12" y="5"/>
                        <a:pt x="11" y="2"/>
                        <a:pt x="8" y="1"/>
                      </a:cubicBez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11"/>
                        <a:pt x="0" y="15"/>
                        <a:pt x="1" y="19"/>
                      </a:cubicBezTo>
                      <a:cubicBezTo>
                        <a:pt x="3" y="18"/>
                        <a:pt x="5" y="18"/>
                        <a:pt x="8" y="19"/>
                      </a:cubicBezTo>
                      <a:cubicBezTo>
                        <a:pt x="10" y="20"/>
                        <a:pt x="12" y="22"/>
                        <a:pt x="13" y="24"/>
                      </a:cubicBezTo>
                      <a:cubicBezTo>
                        <a:pt x="15" y="23"/>
                        <a:pt x="18" y="22"/>
                        <a:pt x="20" y="21"/>
                      </a:cubicBezTo>
                      <a:cubicBezTo>
                        <a:pt x="23" y="19"/>
                        <a:pt x="26" y="16"/>
                        <a:pt x="26" y="13"/>
                      </a:cubicBezTo>
                      <a:cubicBezTo>
                        <a:pt x="27" y="12"/>
                        <a:pt x="27" y="10"/>
                        <a:pt x="26" y="9"/>
                      </a:cubicBezTo>
                      <a:close/>
                    </a:path>
                  </a:pathLst>
                </a:custGeom>
                <a:solidFill>
                  <a:srgbClr val="FFDD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>
              <a:off x="677779" y="4932265"/>
              <a:ext cx="409957" cy="407328"/>
              <a:chOff x="1410969" y="1898953"/>
              <a:chExt cx="409957" cy="407328"/>
            </a:xfrm>
          </p:grpSpPr>
          <p:sp>
            <p:nvSpPr>
              <p:cNvPr id="123" name="Freeform 116"/>
              <p:cNvSpPr>
                <a:spLocks/>
              </p:cNvSpPr>
              <p:nvPr/>
            </p:nvSpPr>
            <p:spPr bwMode="auto">
              <a:xfrm>
                <a:off x="1558133" y="2040861"/>
                <a:ext cx="120884" cy="118257"/>
              </a:xfrm>
              <a:custGeom>
                <a:avLst/>
                <a:gdLst>
                  <a:gd name="T0" fmla="*/ 2 w 21"/>
                  <a:gd name="T1" fmla="*/ 13 h 21"/>
                  <a:gd name="T2" fmla="*/ 13 w 21"/>
                  <a:gd name="T3" fmla="*/ 19 h 21"/>
                  <a:gd name="T4" fmla="*/ 19 w 21"/>
                  <a:gd name="T5" fmla="*/ 8 h 21"/>
                  <a:gd name="T6" fmla="*/ 8 w 21"/>
                  <a:gd name="T7" fmla="*/ 2 h 21"/>
                  <a:gd name="T8" fmla="*/ 2 w 21"/>
                  <a:gd name="T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2" y="13"/>
                    </a:moveTo>
                    <a:cubicBezTo>
                      <a:pt x="4" y="18"/>
                      <a:pt x="9" y="21"/>
                      <a:pt x="13" y="19"/>
                    </a:cubicBezTo>
                    <a:cubicBezTo>
                      <a:pt x="18" y="17"/>
                      <a:pt x="21" y="12"/>
                      <a:pt x="19" y="8"/>
                    </a:cubicBezTo>
                    <a:cubicBezTo>
                      <a:pt x="17" y="3"/>
                      <a:pt x="12" y="0"/>
                      <a:pt x="8" y="2"/>
                    </a:cubicBezTo>
                    <a:cubicBezTo>
                      <a:pt x="3" y="4"/>
                      <a:pt x="0" y="9"/>
                      <a:pt x="2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17"/>
              <p:cNvSpPr>
                <a:spLocks/>
              </p:cNvSpPr>
              <p:nvPr/>
            </p:nvSpPr>
            <p:spPr bwMode="auto">
              <a:xfrm>
                <a:off x="1655366" y="1943628"/>
                <a:ext cx="165560" cy="199722"/>
              </a:xfrm>
              <a:custGeom>
                <a:avLst/>
                <a:gdLst>
                  <a:gd name="T0" fmla="*/ 6 w 29"/>
                  <a:gd name="T1" fmla="*/ 23 h 35"/>
                  <a:gd name="T2" fmla="*/ 0 w 29"/>
                  <a:gd name="T3" fmla="*/ 16 h 35"/>
                  <a:gd name="T4" fmla="*/ 3 w 29"/>
                  <a:gd name="T5" fmla="*/ 9 h 35"/>
                  <a:gd name="T6" fmla="*/ 13 w 29"/>
                  <a:gd name="T7" fmla="*/ 1 h 35"/>
                  <a:gd name="T8" fmla="*/ 18 w 29"/>
                  <a:gd name="T9" fmla="*/ 1 h 35"/>
                  <a:gd name="T10" fmla="*/ 20 w 29"/>
                  <a:gd name="T11" fmla="*/ 5 h 35"/>
                  <a:gd name="T12" fmla="*/ 19 w 29"/>
                  <a:gd name="T13" fmla="*/ 18 h 35"/>
                  <a:gd name="T14" fmla="*/ 27 w 29"/>
                  <a:gd name="T15" fmla="*/ 24 h 35"/>
                  <a:gd name="T16" fmla="*/ 25 w 29"/>
                  <a:gd name="T17" fmla="*/ 33 h 35"/>
                  <a:gd name="T18" fmla="*/ 20 w 29"/>
                  <a:gd name="T19" fmla="*/ 34 h 35"/>
                  <a:gd name="T20" fmla="*/ 5 w 29"/>
                  <a:gd name="T21" fmla="*/ 33 h 35"/>
                  <a:gd name="T22" fmla="*/ 6 w 29"/>
                  <a:gd name="T23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5">
                    <a:moveTo>
                      <a:pt x="6" y="23"/>
                    </a:moveTo>
                    <a:cubicBezTo>
                      <a:pt x="5" y="20"/>
                      <a:pt x="2" y="18"/>
                      <a:pt x="0" y="16"/>
                    </a:cubicBezTo>
                    <a:cubicBezTo>
                      <a:pt x="1" y="14"/>
                      <a:pt x="2" y="11"/>
                      <a:pt x="3" y="9"/>
                    </a:cubicBezTo>
                    <a:cubicBezTo>
                      <a:pt x="6" y="5"/>
                      <a:pt x="9" y="1"/>
                      <a:pt x="13" y="1"/>
                    </a:cubicBezTo>
                    <a:cubicBezTo>
                      <a:pt x="15" y="0"/>
                      <a:pt x="16" y="0"/>
                      <a:pt x="18" y="1"/>
                    </a:cubicBezTo>
                    <a:cubicBezTo>
                      <a:pt x="19" y="2"/>
                      <a:pt x="20" y="4"/>
                      <a:pt x="20" y="5"/>
                    </a:cubicBezTo>
                    <a:cubicBezTo>
                      <a:pt x="22" y="9"/>
                      <a:pt x="21" y="14"/>
                      <a:pt x="19" y="18"/>
                    </a:cubicBezTo>
                    <a:cubicBezTo>
                      <a:pt x="23" y="18"/>
                      <a:pt x="26" y="21"/>
                      <a:pt x="27" y="24"/>
                    </a:cubicBezTo>
                    <a:cubicBezTo>
                      <a:pt x="29" y="27"/>
                      <a:pt x="28" y="31"/>
                      <a:pt x="25" y="33"/>
                    </a:cubicBezTo>
                    <a:cubicBezTo>
                      <a:pt x="23" y="34"/>
                      <a:pt x="22" y="34"/>
                      <a:pt x="20" y="34"/>
                    </a:cubicBezTo>
                    <a:cubicBezTo>
                      <a:pt x="15" y="35"/>
                      <a:pt x="10" y="34"/>
                      <a:pt x="5" y="33"/>
                    </a:cubicBezTo>
                    <a:cubicBezTo>
                      <a:pt x="7" y="30"/>
                      <a:pt x="7" y="26"/>
                      <a:pt x="6" y="2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18"/>
              <p:cNvSpPr>
                <a:spLocks/>
              </p:cNvSpPr>
              <p:nvPr/>
            </p:nvSpPr>
            <p:spPr bwMode="auto">
              <a:xfrm>
                <a:off x="1576529" y="2143350"/>
                <a:ext cx="191839" cy="162931"/>
              </a:xfrm>
              <a:custGeom>
                <a:avLst/>
                <a:gdLst>
                  <a:gd name="T0" fmla="*/ 12 w 34"/>
                  <a:gd name="T1" fmla="*/ 5 h 29"/>
                  <a:gd name="T2" fmla="*/ 18 w 34"/>
                  <a:gd name="T3" fmla="*/ 0 h 29"/>
                  <a:gd name="T4" fmla="*/ 25 w 34"/>
                  <a:gd name="T5" fmla="*/ 3 h 29"/>
                  <a:gd name="T6" fmla="*/ 34 w 34"/>
                  <a:gd name="T7" fmla="*/ 13 h 29"/>
                  <a:gd name="T8" fmla="*/ 33 w 34"/>
                  <a:gd name="T9" fmla="*/ 18 h 29"/>
                  <a:gd name="T10" fmla="*/ 30 w 34"/>
                  <a:gd name="T11" fmla="*/ 20 h 29"/>
                  <a:gd name="T12" fmla="*/ 17 w 34"/>
                  <a:gd name="T13" fmla="*/ 20 h 29"/>
                  <a:gd name="T14" fmla="*/ 11 w 34"/>
                  <a:gd name="T15" fmla="*/ 28 h 29"/>
                  <a:gd name="T16" fmla="*/ 2 w 34"/>
                  <a:gd name="T17" fmla="*/ 25 h 29"/>
                  <a:gd name="T18" fmla="*/ 0 w 34"/>
                  <a:gd name="T19" fmla="*/ 21 h 29"/>
                  <a:gd name="T20" fmla="*/ 2 w 34"/>
                  <a:gd name="T21" fmla="*/ 4 h 29"/>
                  <a:gd name="T22" fmla="*/ 12 w 34"/>
                  <a:gd name="T23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12" y="5"/>
                    </a:moveTo>
                    <a:cubicBezTo>
                      <a:pt x="15" y="4"/>
                      <a:pt x="17" y="2"/>
                      <a:pt x="18" y="0"/>
                    </a:cubicBezTo>
                    <a:cubicBezTo>
                      <a:pt x="21" y="1"/>
                      <a:pt x="23" y="2"/>
                      <a:pt x="25" y="3"/>
                    </a:cubicBezTo>
                    <a:cubicBezTo>
                      <a:pt x="29" y="6"/>
                      <a:pt x="33" y="9"/>
                      <a:pt x="34" y="13"/>
                    </a:cubicBezTo>
                    <a:cubicBezTo>
                      <a:pt x="34" y="15"/>
                      <a:pt x="34" y="16"/>
                      <a:pt x="33" y="18"/>
                    </a:cubicBezTo>
                    <a:cubicBezTo>
                      <a:pt x="32" y="19"/>
                      <a:pt x="31" y="20"/>
                      <a:pt x="30" y="20"/>
                    </a:cubicBezTo>
                    <a:cubicBezTo>
                      <a:pt x="25" y="22"/>
                      <a:pt x="21" y="21"/>
                      <a:pt x="17" y="20"/>
                    </a:cubicBezTo>
                    <a:cubicBezTo>
                      <a:pt x="16" y="23"/>
                      <a:pt x="14" y="26"/>
                      <a:pt x="11" y="28"/>
                    </a:cubicBezTo>
                    <a:cubicBezTo>
                      <a:pt x="7" y="29"/>
                      <a:pt x="3" y="28"/>
                      <a:pt x="2" y="25"/>
                    </a:cubicBezTo>
                    <a:cubicBezTo>
                      <a:pt x="1" y="23"/>
                      <a:pt x="1" y="22"/>
                      <a:pt x="0" y="21"/>
                    </a:cubicBezTo>
                    <a:cubicBezTo>
                      <a:pt x="0" y="15"/>
                      <a:pt x="0" y="9"/>
                      <a:pt x="2" y="4"/>
                    </a:cubicBezTo>
                    <a:cubicBezTo>
                      <a:pt x="5" y="6"/>
                      <a:pt x="8" y="6"/>
                      <a:pt x="12" y="5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19"/>
              <p:cNvSpPr>
                <a:spLocks/>
              </p:cNvSpPr>
              <p:nvPr/>
            </p:nvSpPr>
            <p:spPr bwMode="auto">
              <a:xfrm>
                <a:off x="1410969" y="2061884"/>
                <a:ext cx="165560" cy="194466"/>
              </a:xfrm>
              <a:custGeom>
                <a:avLst/>
                <a:gdLst>
                  <a:gd name="T0" fmla="*/ 4 w 29"/>
                  <a:gd name="T1" fmla="*/ 2 h 34"/>
                  <a:gd name="T2" fmla="*/ 8 w 29"/>
                  <a:gd name="T3" fmla="*/ 1 h 34"/>
                  <a:gd name="T4" fmla="*/ 24 w 29"/>
                  <a:gd name="T5" fmla="*/ 2 h 34"/>
                  <a:gd name="T6" fmla="*/ 24 w 29"/>
                  <a:gd name="T7" fmla="*/ 11 h 34"/>
                  <a:gd name="T8" fmla="*/ 29 w 29"/>
                  <a:gd name="T9" fmla="*/ 17 h 34"/>
                  <a:gd name="T10" fmla="*/ 25 w 29"/>
                  <a:gd name="T11" fmla="*/ 25 h 34"/>
                  <a:gd name="T12" fmla="*/ 15 w 29"/>
                  <a:gd name="T13" fmla="*/ 34 h 34"/>
                  <a:gd name="T14" fmla="*/ 11 w 29"/>
                  <a:gd name="T15" fmla="*/ 33 h 34"/>
                  <a:gd name="T16" fmla="*/ 8 w 29"/>
                  <a:gd name="T17" fmla="*/ 30 h 34"/>
                  <a:gd name="T18" fmla="*/ 9 w 29"/>
                  <a:gd name="T19" fmla="*/ 17 h 34"/>
                  <a:gd name="T20" fmla="*/ 1 w 29"/>
                  <a:gd name="T21" fmla="*/ 11 h 34"/>
                  <a:gd name="T22" fmla="*/ 4 w 29"/>
                  <a:gd name="T2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4">
                    <a:moveTo>
                      <a:pt x="4" y="2"/>
                    </a:moveTo>
                    <a:cubicBezTo>
                      <a:pt x="5" y="1"/>
                      <a:pt x="6" y="1"/>
                      <a:pt x="8" y="1"/>
                    </a:cubicBezTo>
                    <a:cubicBezTo>
                      <a:pt x="13" y="0"/>
                      <a:pt x="19" y="1"/>
                      <a:pt x="24" y="2"/>
                    </a:cubicBezTo>
                    <a:cubicBezTo>
                      <a:pt x="23" y="5"/>
                      <a:pt x="23" y="8"/>
                      <a:pt x="24" y="11"/>
                    </a:cubicBezTo>
                    <a:cubicBezTo>
                      <a:pt x="25" y="13"/>
                      <a:pt x="27" y="16"/>
                      <a:pt x="29" y="17"/>
                    </a:cubicBezTo>
                    <a:cubicBezTo>
                      <a:pt x="28" y="20"/>
                      <a:pt x="27" y="23"/>
                      <a:pt x="25" y="25"/>
                    </a:cubicBezTo>
                    <a:cubicBezTo>
                      <a:pt x="23" y="29"/>
                      <a:pt x="20" y="33"/>
                      <a:pt x="15" y="34"/>
                    </a:cubicBezTo>
                    <a:cubicBezTo>
                      <a:pt x="14" y="34"/>
                      <a:pt x="12" y="34"/>
                      <a:pt x="11" y="33"/>
                    </a:cubicBezTo>
                    <a:cubicBezTo>
                      <a:pt x="9" y="33"/>
                      <a:pt x="9" y="31"/>
                      <a:pt x="8" y="30"/>
                    </a:cubicBezTo>
                    <a:cubicBezTo>
                      <a:pt x="7" y="26"/>
                      <a:pt x="7" y="21"/>
                      <a:pt x="9" y="17"/>
                    </a:cubicBezTo>
                    <a:cubicBezTo>
                      <a:pt x="5" y="16"/>
                      <a:pt x="2" y="14"/>
                      <a:pt x="1" y="11"/>
                    </a:cubicBezTo>
                    <a:cubicBezTo>
                      <a:pt x="0" y="8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20"/>
              <p:cNvSpPr>
                <a:spLocks/>
              </p:cNvSpPr>
              <p:nvPr/>
            </p:nvSpPr>
            <p:spPr bwMode="auto">
              <a:xfrm>
                <a:off x="1455645" y="1898953"/>
                <a:ext cx="194466" cy="162931"/>
              </a:xfrm>
              <a:custGeom>
                <a:avLst/>
                <a:gdLst>
                  <a:gd name="T0" fmla="*/ 1 w 34"/>
                  <a:gd name="T1" fmla="*/ 11 h 29"/>
                  <a:gd name="T2" fmla="*/ 5 w 34"/>
                  <a:gd name="T3" fmla="*/ 8 h 29"/>
                  <a:gd name="T4" fmla="*/ 18 w 34"/>
                  <a:gd name="T5" fmla="*/ 9 h 29"/>
                  <a:gd name="T6" fmla="*/ 24 w 34"/>
                  <a:gd name="T7" fmla="*/ 1 h 29"/>
                  <a:gd name="T8" fmla="*/ 33 w 34"/>
                  <a:gd name="T9" fmla="*/ 4 h 29"/>
                  <a:gd name="T10" fmla="*/ 34 w 34"/>
                  <a:gd name="T11" fmla="*/ 8 h 29"/>
                  <a:gd name="T12" fmla="*/ 33 w 34"/>
                  <a:gd name="T13" fmla="*/ 23 h 29"/>
                  <a:gd name="T14" fmla="*/ 24 w 34"/>
                  <a:gd name="T15" fmla="*/ 23 h 29"/>
                  <a:gd name="T16" fmla="*/ 17 w 34"/>
                  <a:gd name="T17" fmla="*/ 29 h 29"/>
                  <a:gd name="T18" fmla="*/ 9 w 34"/>
                  <a:gd name="T19" fmla="*/ 25 h 29"/>
                  <a:gd name="T20" fmla="*/ 0 w 34"/>
                  <a:gd name="T21" fmla="*/ 16 h 29"/>
                  <a:gd name="T22" fmla="*/ 1 w 34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1" y="11"/>
                    </a:moveTo>
                    <a:cubicBezTo>
                      <a:pt x="2" y="10"/>
                      <a:pt x="3" y="9"/>
                      <a:pt x="5" y="8"/>
                    </a:cubicBezTo>
                    <a:cubicBezTo>
                      <a:pt x="9" y="7"/>
                      <a:pt x="14" y="7"/>
                      <a:pt x="18" y="9"/>
                    </a:cubicBezTo>
                    <a:cubicBezTo>
                      <a:pt x="18" y="6"/>
                      <a:pt x="20" y="2"/>
                      <a:pt x="24" y="1"/>
                    </a:cubicBezTo>
                    <a:cubicBezTo>
                      <a:pt x="27" y="0"/>
                      <a:pt x="31" y="1"/>
                      <a:pt x="33" y="4"/>
                    </a:cubicBezTo>
                    <a:cubicBezTo>
                      <a:pt x="33" y="5"/>
                      <a:pt x="34" y="7"/>
                      <a:pt x="34" y="8"/>
                    </a:cubicBezTo>
                    <a:cubicBezTo>
                      <a:pt x="34" y="13"/>
                      <a:pt x="34" y="18"/>
                      <a:pt x="33" y="23"/>
                    </a:cubicBezTo>
                    <a:cubicBezTo>
                      <a:pt x="30" y="22"/>
                      <a:pt x="27" y="22"/>
                      <a:pt x="24" y="23"/>
                    </a:cubicBezTo>
                    <a:cubicBezTo>
                      <a:pt x="21" y="24"/>
                      <a:pt x="19" y="27"/>
                      <a:pt x="17" y="29"/>
                    </a:cubicBezTo>
                    <a:cubicBezTo>
                      <a:pt x="14" y="28"/>
                      <a:pt x="12" y="27"/>
                      <a:pt x="9" y="25"/>
                    </a:cubicBezTo>
                    <a:cubicBezTo>
                      <a:pt x="5" y="23"/>
                      <a:pt x="1" y="20"/>
                      <a:pt x="0" y="16"/>
                    </a:cubicBezTo>
                    <a:cubicBezTo>
                      <a:pt x="0" y="14"/>
                      <a:pt x="0" y="12"/>
                      <a:pt x="1" y="1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1489818" y="3402124"/>
              <a:ext cx="294329" cy="296955"/>
              <a:chOff x="3492281" y="1998814"/>
              <a:chExt cx="294329" cy="296955"/>
            </a:xfrm>
          </p:grpSpPr>
          <p:sp>
            <p:nvSpPr>
              <p:cNvPr id="138" name="Freeform 131"/>
              <p:cNvSpPr>
                <a:spLocks/>
              </p:cNvSpPr>
              <p:nvPr/>
            </p:nvSpPr>
            <p:spPr bwMode="auto">
              <a:xfrm>
                <a:off x="3600027" y="2101304"/>
                <a:ext cx="84093" cy="86722"/>
              </a:xfrm>
              <a:custGeom>
                <a:avLst/>
                <a:gdLst>
                  <a:gd name="T0" fmla="*/ 1 w 15"/>
                  <a:gd name="T1" fmla="*/ 10 h 15"/>
                  <a:gd name="T2" fmla="*/ 10 w 15"/>
                  <a:gd name="T3" fmla="*/ 14 h 15"/>
                  <a:gd name="T4" fmla="*/ 14 w 15"/>
                  <a:gd name="T5" fmla="*/ 6 h 15"/>
                  <a:gd name="T6" fmla="*/ 5 w 15"/>
                  <a:gd name="T7" fmla="*/ 2 h 15"/>
                  <a:gd name="T8" fmla="*/ 1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" y="10"/>
                    </a:moveTo>
                    <a:cubicBezTo>
                      <a:pt x="3" y="13"/>
                      <a:pt x="6" y="15"/>
                      <a:pt x="10" y="14"/>
                    </a:cubicBezTo>
                    <a:cubicBezTo>
                      <a:pt x="13" y="13"/>
                      <a:pt x="15" y="9"/>
                      <a:pt x="14" y="6"/>
                    </a:cubicBezTo>
                    <a:cubicBezTo>
                      <a:pt x="13" y="2"/>
                      <a:pt x="9" y="0"/>
                      <a:pt x="5" y="2"/>
                    </a:cubicBezTo>
                    <a:cubicBezTo>
                      <a:pt x="2" y="3"/>
                      <a:pt x="0" y="7"/>
                      <a:pt x="1" y="10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2"/>
              <p:cNvSpPr>
                <a:spLocks/>
              </p:cNvSpPr>
              <p:nvPr/>
            </p:nvSpPr>
            <p:spPr bwMode="auto">
              <a:xfrm>
                <a:off x="3668353" y="2032978"/>
                <a:ext cx="118257" cy="141908"/>
              </a:xfrm>
              <a:custGeom>
                <a:avLst/>
                <a:gdLst>
                  <a:gd name="T0" fmla="*/ 5 w 21"/>
                  <a:gd name="T1" fmla="*/ 17 h 25"/>
                  <a:gd name="T2" fmla="*/ 0 w 21"/>
                  <a:gd name="T3" fmla="*/ 12 h 25"/>
                  <a:gd name="T4" fmla="*/ 3 w 21"/>
                  <a:gd name="T5" fmla="*/ 6 h 25"/>
                  <a:gd name="T6" fmla="*/ 10 w 21"/>
                  <a:gd name="T7" fmla="*/ 0 h 25"/>
                  <a:gd name="T8" fmla="*/ 13 w 21"/>
                  <a:gd name="T9" fmla="*/ 1 h 25"/>
                  <a:gd name="T10" fmla="*/ 15 w 21"/>
                  <a:gd name="T11" fmla="*/ 3 h 25"/>
                  <a:gd name="T12" fmla="*/ 15 w 21"/>
                  <a:gd name="T13" fmla="*/ 13 h 25"/>
                  <a:gd name="T14" fmla="*/ 20 w 21"/>
                  <a:gd name="T15" fmla="*/ 17 h 25"/>
                  <a:gd name="T16" fmla="*/ 18 w 21"/>
                  <a:gd name="T17" fmla="*/ 24 h 25"/>
                  <a:gd name="T18" fmla="*/ 15 w 21"/>
                  <a:gd name="T19" fmla="*/ 25 h 25"/>
                  <a:gd name="T20" fmla="*/ 4 w 21"/>
                  <a:gd name="T21" fmla="*/ 24 h 25"/>
                  <a:gd name="T22" fmla="*/ 5 w 21"/>
                  <a:gd name="T2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5">
                    <a:moveTo>
                      <a:pt x="5" y="17"/>
                    </a:moveTo>
                    <a:cubicBezTo>
                      <a:pt x="4" y="14"/>
                      <a:pt x="2" y="13"/>
                      <a:pt x="0" y="12"/>
                    </a:cubicBezTo>
                    <a:cubicBezTo>
                      <a:pt x="1" y="10"/>
                      <a:pt x="2" y="8"/>
                      <a:pt x="3" y="6"/>
                    </a:cubicBezTo>
                    <a:cubicBezTo>
                      <a:pt x="4" y="4"/>
                      <a:pt x="7" y="1"/>
                      <a:pt x="10" y="0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4" y="1"/>
                      <a:pt x="15" y="2"/>
                      <a:pt x="15" y="3"/>
                    </a:cubicBezTo>
                    <a:cubicBezTo>
                      <a:pt x="16" y="6"/>
                      <a:pt x="16" y="10"/>
                      <a:pt x="15" y="13"/>
                    </a:cubicBezTo>
                    <a:cubicBezTo>
                      <a:pt x="17" y="13"/>
                      <a:pt x="20" y="15"/>
                      <a:pt x="20" y="17"/>
                    </a:cubicBezTo>
                    <a:cubicBezTo>
                      <a:pt x="21" y="20"/>
                      <a:pt x="21" y="23"/>
                      <a:pt x="18" y="24"/>
                    </a:cubicBezTo>
                    <a:cubicBezTo>
                      <a:pt x="17" y="24"/>
                      <a:pt x="16" y="25"/>
                      <a:pt x="15" y="25"/>
                    </a:cubicBezTo>
                    <a:cubicBezTo>
                      <a:pt x="12" y="25"/>
                      <a:pt x="8" y="25"/>
                      <a:pt x="4" y="24"/>
                    </a:cubicBezTo>
                    <a:cubicBezTo>
                      <a:pt x="5" y="22"/>
                      <a:pt x="5" y="19"/>
                      <a:pt x="5" y="17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3"/>
              <p:cNvSpPr>
                <a:spLocks/>
              </p:cNvSpPr>
              <p:nvPr/>
            </p:nvSpPr>
            <p:spPr bwMode="auto">
              <a:xfrm>
                <a:off x="3610539" y="2174885"/>
                <a:ext cx="141908" cy="120884"/>
              </a:xfrm>
              <a:custGeom>
                <a:avLst/>
                <a:gdLst>
                  <a:gd name="T0" fmla="*/ 9 w 25"/>
                  <a:gd name="T1" fmla="*/ 4 h 21"/>
                  <a:gd name="T2" fmla="*/ 13 w 25"/>
                  <a:gd name="T3" fmla="*/ 0 h 21"/>
                  <a:gd name="T4" fmla="*/ 19 w 25"/>
                  <a:gd name="T5" fmla="*/ 3 h 21"/>
                  <a:gd name="T6" fmla="*/ 25 w 25"/>
                  <a:gd name="T7" fmla="*/ 10 h 21"/>
                  <a:gd name="T8" fmla="*/ 24 w 25"/>
                  <a:gd name="T9" fmla="*/ 13 h 21"/>
                  <a:gd name="T10" fmla="*/ 22 w 25"/>
                  <a:gd name="T11" fmla="*/ 15 h 21"/>
                  <a:gd name="T12" fmla="*/ 12 w 25"/>
                  <a:gd name="T13" fmla="*/ 15 h 21"/>
                  <a:gd name="T14" fmla="*/ 8 w 25"/>
                  <a:gd name="T15" fmla="*/ 21 h 21"/>
                  <a:gd name="T16" fmla="*/ 1 w 25"/>
                  <a:gd name="T17" fmla="*/ 18 h 21"/>
                  <a:gd name="T18" fmla="*/ 0 w 25"/>
                  <a:gd name="T19" fmla="*/ 15 h 21"/>
                  <a:gd name="T20" fmla="*/ 2 w 25"/>
                  <a:gd name="T21" fmla="*/ 3 h 21"/>
                  <a:gd name="T22" fmla="*/ 9 w 25"/>
                  <a:gd name="T23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1">
                    <a:moveTo>
                      <a:pt x="9" y="4"/>
                    </a:moveTo>
                    <a:cubicBezTo>
                      <a:pt x="11" y="3"/>
                      <a:pt x="12" y="2"/>
                      <a:pt x="13" y="0"/>
                    </a:cubicBezTo>
                    <a:cubicBezTo>
                      <a:pt x="15" y="1"/>
                      <a:pt x="17" y="2"/>
                      <a:pt x="19" y="3"/>
                    </a:cubicBezTo>
                    <a:cubicBezTo>
                      <a:pt x="21" y="4"/>
                      <a:pt x="24" y="7"/>
                      <a:pt x="25" y="10"/>
                    </a:cubicBezTo>
                    <a:cubicBezTo>
                      <a:pt x="25" y="11"/>
                      <a:pt x="25" y="12"/>
                      <a:pt x="24" y="13"/>
                    </a:cubicBezTo>
                    <a:cubicBezTo>
                      <a:pt x="24" y="14"/>
                      <a:pt x="23" y="15"/>
                      <a:pt x="22" y="15"/>
                    </a:cubicBezTo>
                    <a:cubicBezTo>
                      <a:pt x="19" y="16"/>
                      <a:pt x="15" y="16"/>
                      <a:pt x="12" y="15"/>
                    </a:cubicBezTo>
                    <a:cubicBezTo>
                      <a:pt x="12" y="17"/>
                      <a:pt x="10" y="20"/>
                      <a:pt x="8" y="21"/>
                    </a:cubicBezTo>
                    <a:cubicBezTo>
                      <a:pt x="6" y="21"/>
                      <a:pt x="3" y="21"/>
                      <a:pt x="1" y="18"/>
                    </a:cubicBezTo>
                    <a:cubicBezTo>
                      <a:pt x="1" y="17"/>
                      <a:pt x="1" y="16"/>
                      <a:pt x="0" y="15"/>
                    </a:cubicBezTo>
                    <a:cubicBezTo>
                      <a:pt x="0" y="11"/>
                      <a:pt x="0" y="7"/>
                      <a:pt x="2" y="3"/>
                    </a:cubicBezTo>
                    <a:cubicBezTo>
                      <a:pt x="4" y="4"/>
                      <a:pt x="6" y="5"/>
                      <a:pt x="9" y="4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4"/>
              <p:cNvSpPr>
                <a:spLocks/>
              </p:cNvSpPr>
              <p:nvPr/>
            </p:nvSpPr>
            <p:spPr bwMode="auto">
              <a:xfrm>
                <a:off x="3492281" y="2119698"/>
                <a:ext cx="118257" cy="141908"/>
              </a:xfrm>
              <a:custGeom>
                <a:avLst/>
                <a:gdLst>
                  <a:gd name="T0" fmla="*/ 3 w 21"/>
                  <a:gd name="T1" fmla="*/ 1 h 25"/>
                  <a:gd name="T2" fmla="*/ 6 w 21"/>
                  <a:gd name="T3" fmla="*/ 1 h 25"/>
                  <a:gd name="T4" fmla="*/ 18 w 21"/>
                  <a:gd name="T5" fmla="*/ 2 h 25"/>
                  <a:gd name="T6" fmla="*/ 18 w 21"/>
                  <a:gd name="T7" fmla="*/ 8 h 25"/>
                  <a:gd name="T8" fmla="*/ 21 w 21"/>
                  <a:gd name="T9" fmla="*/ 13 h 25"/>
                  <a:gd name="T10" fmla="*/ 18 w 21"/>
                  <a:gd name="T11" fmla="*/ 19 h 25"/>
                  <a:gd name="T12" fmla="*/ 11 w 21"/>
                  <a:gd name="T13" fmla="*/ 25 h 25"/>
                  <a:gd name="T14" fmla="*/ 8 w 21"/>
                  <a:gd name="T15" fmla="*/ 24 h 25"/>
                  <a:gd name="T16" fmla="*/ 6 w 21"/>
                  <a:gd name="T17" fmla="*/ 22 h 25"/>
                  <a:gd name="T18" fmla="*/ 6 w 21"/>
                  <a:gd name="T19" fmla="*/ 12 h 25"/>
                  <a:gd name="T20" fmla="*/ 1 w 21"/>
                  <a:gd name="T21" fmla="*/ 8 h 25"/>
                  <a:gd name="T22" fmla="*/ 3 w 21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5">
                    <a:moveTo>
                      <a:pt x="3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10" y="0"/>
                      <a:pt x="14" y="1"/>
                      <a:pt x="18" y="2"/>
                    </a:cubicBezTo>
                    <a:cubicBezTo>
                      <a:pt x="17" y="4"/>
                      <a:pt x="17" y="6"/>
                      <a:pt x="18" y="8"/>
                    </a:cubicBezTo>
                    <a:cubicBezTo>
                      <a:pt x="18" y="10"/>
                      <a:pt x="20" y="12"/>
                      <a:pt x="21" y="13"/>
                    </a:cubicBezTo>
                    <a:cubicBezTo>
                      <a:pt x="21" y="15"/>
                      <a:pt x="20" y="17"/>
                      <a:pt x="18" y="19"/>
                    </a:cubicBezTo>
                    <a:cubicBezTo>
                      <a:pt x="17" y="22"/>
                      <a:pt x="14" y="24"/>
                      <a:pt x="11" y="25"/>
                    </a:cubicBezTo>
                    <a:cubicBezTo>
                      <a:pt x="10" y="25"/>
                      <a:pt x="9" y="25"/>
                      <a:pt x="8" y="24"/>
                    </a:cubicBezTo>
                    <a:cubicBezTo>
                      <a:pt x="7" y="24"/>
                      <a:pt x="6" y="23"/>
                      <a:pt x="6" y="22"/>
                    </a:cubicBezTo>
                    <a:cubicBezTo>
                      <a:pt x="5" y="19"/>
                      <a:pt x="5" y="15"/>
                      <a:pt x="6" y="12"/>
                    </a:cubicBezTo>
                    <a:cubicBezTo>
                      <a:pt x="4" y="12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5"/>
              <p:cNvSpPr>
                <a:spLocks/>
              </p:cNvSpPr>
              <p:nvPr/>
            </p:nvSpPr>
            <p:spPr bwMode="auto">
              <a:xfrm>
                <a:off x="3526445" y="1998814"/>
                <a:ext cx="141908" cy="120884"/>
              </a:xfrm>
              <a:custGeom>
                <a:avLst/>
                <a:gdLst>
                  <a:gd name="T0" fmla="*/ 1 w 25"/>
                  <a:gd name="T1" fmla="*/ 8 h 21"/>
                  <a:gd name="T2" fmla="*/ 3 w 25"/>
                  <a:gd name="T3" fmla="*/ 6 h 21"/>
                  <a:gd name="T4" fmla="*/ 13 w 25"/>
                  <a:gd name="T5" fmla="*/ 7 h 21"/>
                  <a:gd name="T6" fmla="*/ 17 w 25"/>
                  <a:gd name="T7" fmla="*/ 1 h 21"/>
                  <a:gd name="T8" fmla="*/ 24 w 25"/>
                  <a:gd name="T9" fmla="*/ 3 h 21"/>
                  <a:gd name="T10" fmla="*/ 25 w 25"/>
                  <a:gd name="T11" fmla="*/ 6 h 21"/>
                  <a:gd name="T12" fmla="*/ 24 w 25"/>
                  <a:gd name="T13" fmla="*/ 17 h 21"/>
                  <a:gd name="T14" fmla="*/ 18 w 25"/>
                  <a:gd name="T15" fmla="*/ 17 h 21"/>
                  <a:gd name="T16" fmla="*/ 12 w 25"/>
                  <a:gd name="T17" fmla="*/ 21 h 21"/>
                  <a:gd name="T18" fmla="*/ 6 w 25"/>
                  <a:gd name="T19" fmla="*/ 18 h 21"/>
                  <a:gd name="T20" fmla="*/ 0 w 25"/>
                  <a:gd name="T21" fmla="*/ 11 h 21"/>
                  <a:gd name="T22" fmla="*/ 1 w 25"/>
                  <a:gd name="T2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1">
                    <a:moveTo>
                      <a:pt x="1" y="8"/>
                    </a:moveTo>
                    <a:cubicBezTo>
                      <a:pt x="1" y="7"/>
                      <a:pt x="2" y="6"/>
                      <a:pt x="3" y="6"/>
                    </a:cubicBezTo>
                    <a:cubicBezTo>
                      <a:pt x="6" y="5"/>
                      <a:pt x="10" y="5"/>
                      <a:pt x="13" y="7"/>
                    </a:cubicBezTo>
                    <a:cubicBezTo>
                      <a:pt x="13" y="4"/>
                      <a:pt x="15" y="2"/>
                      <a:pt x="17" y="1"/>
                    </a:cubicBezTo>
                    <a:cubicBezTo>
                      <a:pt x="19" y="0"/>
                      <a:pt x="23" y="1"/>
                      <a:pt x="24" y="3"/>
                    </a:cubicBezTo>
                    <a:cubicBezTo>
                      <a:pt x="24" y="4"/>
                      <a:pt x="24" y="5"/>
                      <a:pt x="25" y="6"/>
                    </a:cubicBezTo>
                    <a:cubicBezTo>
                      <a:pt x="25" y="10"/>
                      <a:pt x="25" y="13"/>
                      <a:pt x="24" y="17"/>
                    </a:cubicBezTo>
                    <a:cubicBezTo>
                      <a:pt x="22" y="16"/>
                      <a:pt x="20" y="16"/>
                      <a:pt x="18" y="17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0" y="21"/>
                      <a:pt x="8" y="20"/>
                      <a:pt x="6" y="18"/>
                    </a:cubicBezTo>
                    <a:cubicBezTo>
                      <a:pt x="4" y="17"/>
                      <a:pt x="1" y="14"/>
                      <a:pt x="0" y="11"/>
                    </a:cubicBezTo>
                    <a:cubicBezTo>
                      <a:pt x="0" y="10"/>
                      <a:pt x="0" y="9"/>
                      <a:pt x="1" y="8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99638" y="2921214"/>
              <a:ext cx="1237749" cy="1413821"/>
              <a:chOff x="99638" y="2921214"/>
              <a:chExt cx="1237749" cy="1413821"/>
            </a:xfrm>
          </p:grpSpPr>
          <p:sp>
            <p:nvSpPr>
              <p:cNvPr id="59" name="Freeform 52"/>
              <p:cNvSpPr>
                <a:spLocks/>
              </p:cNvSpPr>
              <p:nvPr/>
            </p:nvSpPr>
            <p:spPr bwMode="auto">
              <a:xfrm>
                <a:off x="1116642" y="3699079"/>
                <a:ext cx="220745" cy="181327"/>
              </a:xfrm>
              <a:custGeom>
                <a:avLst/>
                <a:gdLst>
                  <a:gd name="T0" fmla="*/ 1 w 39"/>
                  <a:gd name="T1" fmla="*/ 19 h 32"/>
                  <a:gd name="T2" fmla="*/ 39 w 39"/>
                  <a:gd name="T3" fmla="*/ 10 h 32"/>
                  <a:gd name="T4" fmla="*/ 0 w 39"/>
                  <a:gd name="T5" fmla="*/ 17 h 32"/>
                  <a:gd name="T6" fmla="*/ 22 w 39"/>
                  <a:gd name="T7" fmla="*/ 14 h 32"/>
                  <a:gd name="T8" fmla="*/ 1 w 39"/>
                  <a:gd name="T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2">
                    <a:moveTo>
                      <a:pt x="1" y="19"/>
                    </a:moveTo>
                    <a:cubicBezTo>
                      <a:pt x="1" y="19"/>
                      <a:pt x="16" y="32"/>
                      <a:pt x="39" y="10"/>
                    </a:cubicBezTo>
                    <a:cubicBezTo>
                      <a:pt x="39" y="10"/>
                      <a:pt x="14" y="0"/>
                      <a:pt x="0" y="17"/>
                    </a:cubicBezTo>
                    <a:cubicBezTo>
                      <a:pt x="22" y="14"/>
                      <a:pt x="22" y="14"/>
                      <a:pt x="22" y="14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3"/>
              <p:cNvSpPr>
                <a:spLocks/>
              </p:cNvSpPr>
              <p:nvPr/>
            </p:nvSpPr>
            <p:spPr bwMode="auto">
              <a:xfrm>
                <a:off x="814432" y="3767404"/>
                <a:ext cx="160304" cy="204978"/>
              </a:xfrm>
              <a:custGeom>
                <a:avLst/>
                <a:gdLst>
                  <a:gd name="T0" fmla="*/ 10 w 28"/>
                  <a:gd name="T1" fmla="*/ 36 h 36"/>
                  <a:gd name="T2" fmla="*/ 18 w 28"/>
                  <a:gd name="T3" fmla="*/ 0 h 36"/>
                  <a:gd name="T4" fmla="*/ 8 w 28"/>
                  <a:gd name="T5" fmla="*/ 35 h 36"/>
                  <a:gd name="T6" fmla="*/ 14 w 28"/>
                  <a:gd name="T7" fmla="*/ 15 h 36"/>
                  <a:gd name="T8" fmla="*/ 10 w 2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6">
                    <a:moveTo>
                      <a:pt x="10" y="36"/>
                    </a:moveTo>
                    <a:cubicBezTo>
                      <a:pt x="10" y="36"/>
                      <a:pt x="28" y="28"/>
                      <a:pt x="18" y="0"/>
                    </a:cubicBezTo>
                    <a:cubicBezTo>
                      <a:pt x="18" y="0"/>
                      <a:pt x="0" y="17"/>
                      <a:pt x="8" y="35"/>
                    </a:cubicBezTo>
                    <a:cubicBezTo>
                      <a:pt x="14" y="15"/>
                      <a:pt x="14" y="15"/>
                      <a:pt x="14" y="15"/>
                    </a:cubicBez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4"/>
              <p:cNvSpPr>
                <a:spLocks/>
              </p:cNvSpPr>
              <p:nvPr/>
            </p:nvSpPr>
            <p:spPr bwMode="auto">
              <a:xfrm>
                <a:off x="433383" y="3517751"/>
                <a:ext cx="170816" cy="204978"/>
              </a:xfrm>
              <a:custGeom>
                <a:avLst/>
                <a:gdLst>
                  <a:gd name="T0" fmla="*/ 14 w 30"/>
                  <a:gd name="T1" fmla="*/ 36 h 36"/>
                  <a:gd name="T2" fmla="*/ 15 w 30"/>
                  <a:gd name="T3" fmla="*/ 0 h 36"/>
                  <a:gd name="T4" fmla="*/ 12 w 30"/>
                  <a:gd name="T5" fmla="*/ 36 h 36"/>
                  <a:gd name="T6" fmla="*/ 14 w 30"/>
                  <a:gd name="T7" fmla="*/ 15 h 36"/>
                  <a:gd name="T8" fmla="*/ 14 w 3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14" y="36"/>
                    </a:moveTo>
                    <a:cubicBezTo>
                      <a:pt x="14" y="36"/>
                      <a:pt x="30" y="25"/>
                      <a:pt x="15" y="0"/>
                    </a:cubicBezTo>
                    <a:cubicBezTo>
                      <a:pt x="15" y="0"/>
                      <a:pt x="0" y="20"/>
                      <a:pt x="12" y="36"/>
                    </a:cubicBezTo>
                    <a:cubicBezTo>
                      <a:pt x="14" y="15"/>
                      <a:pt x="14" y="15"/>
                      <a:pt x="14" y="15"/>
                    </a:cubicBezTo>
                    <a:lnTo>
                      <a:pt x="14" y="36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5"/>
              <p:cNvSpPr>
                <a:spLocks/>
              </p:cNvSpPr>
              <p:nvPr/>
            </p:nvSpPr>
            <p:spPr bwMode="auto">
              <a:xfrm>
                <a:off x="583175" y="3260215"/>
                <a:ext cx="162931" cy="194466"/>
              </a:xfrm>
              <a:custGeom>
                <a:avLst/>
                <a:gdLst>
                  <a:gd name="T0" fmla="*/ 19 w 29"/>
                  <a:gd name="T1" fmla="*/ 33 h 34"/>
                  <a:gd name="T2" fmla="*/ 5 w 29"/>
                  <a:gd name="T3" fmla="*/ 0 h 34"/>
                  <a:gd name="T4" fmla="*/ 17 w 29"/>
                  <a:gd name="T5" fmla="*/ 34 h 34"/>
                  <a:gd name="T6" fmla="*/ 11 w 29"/>
                  <a:gd name="T7" fmla="*/ 14 h 34"/>
                  <a:gd name="T8" fmla="*/ 19 w 29"/>
                  <a:gd name="T9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19" y="33"/>
                    </a:moveTo>
                    <a:cubicBezTo>
                      <a:pt x="19" y="33"/>
                      <a:pt x="29" y="17"/>
                      <a:pt x="5" y="0"/>
                    </a:cubicBezTo>
                    <a:cubicBezTo>
                      <a:pt x="5" y="0"/>
                      <a:pt x="0" y="24"/>
                      <a:pt x="17" y="34"/>
                    </a:cubicBezTo>
                    <a:cubicBezTo>
                      <a:pt x="11" y="14"/>
                      <a:pt x="11" y="14"/>
                      <a:pt x="11" y="14"/>
                    </a:cubicBez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6"/>
              <p:cNvSpPr>
                <a:spLocks/>
              </p:cNvSpPr>
              <p:nvPr/>
            </p:nvSpPr>
            <p:spPr bwMode="auto">
              <a:xfrm>
                <a:off x="564779" y="2921214"/>
                <a:ext cx="152419" cy="176071"/>
              </a:xfrm>
              <a:custGeom>
                <a:avLst/>
                <a:gdLst>
                  <a:gd name="T0" fmla="*/ 21 w 27"/>
                  <a:gd name="T1" fmla="*/ 30 h 31"/>
                  <a:gd name="T2" fmla="*/ 1 w 27"/>
                  <a:gd name="T3" fmla="*/ 0 h 31"/>
                  <a:gd name="T4" fmla="*/ 19 w 27"/>
                  <a:gd name="T5" fmla="*/ 31 h 31"/>
                  <a:gd name="T6" fmla="*/ 9 w 27"/>
                  <a:gd name="T7" fmla="*/ 13 h 31"/>
                  <a:gd name="T8" fmla="*/ 21 w 27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1">
                    <a:moveTo>
                      <a:pt x="21" y="30"/>
                    </a:moveTo>
                    <a:cubicBezTo>
                      <a:pt x="21" y="30"/>
                      <a:pt x="27" y="12"/>
                      <a:pt x="1" y="0"/>
                    </a:cubicBezTo>
                    <a:cubicBezTo>
                      <a:pt x="1" y="0"/>
                      <a:pt x="0" y="25"/>
                      <a:pt x="19" y="31"/>
                    </a:cubicBezTo>
                    <a:cubicBezTo>
                      <a:pt x="9" y="13"/>
                      <a:pt x="9" y="13"/>
                      <a:pt x="9" y="13"/>
                    </a:cubicBezTo>
                    <a:lnTo>
                      <a:pt x="21" y="30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7"/>
              <p:cNvSpPr>
                <a:spLocks/>
              </p:cNvSpPr>
              <p:nvPr/>
            </p:nvSpPr>
            <p:spPr bwMode="auto">
              <a:xfrm>
                <a:off x="683036" y="2955377"/>
                <a:ext cx="115628" cy="141908"/>
              </a:xfrm>
              <a:custGeom>
                <a:avLst/>
                <a:gdLst>
                  <a:gd name="T0" fmla="*/ 9 w 20"/>
                  <a:gd name="T1" fmla="*/ 25 h 25"/>
                  <a:gd name="T2" fmla="*/ 12 w 20"/>
                  <a:gd name="T3" fmla="*/ 0 h 25"/>
                  <a:gd name="T4" fmla="*/ 7 w 20"/>
                  <a:gd name="T5" fmla="*/ 25 h 25"/>
                  <a:gd name="T6" fmla="*/ 10 w 20"/>
                  <a:gd name="T7" fmla="*/ 11 h 25"/>
                  <a:gd name="T8" fmla="*/ 9 w 20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9" y="25"/>
                    </a:moveTo>
                    <a:cubicBezTo>
                      <a:pt x="9" y="25"/>
                      <a:pt x="20" y="19"/>
                      <a:pt x="12" y="0"/>
                    </a:cubicBezTo>
                    <a:cubicBezTo>
                      <a:pt x="12" y="0"/>
                      <a:pt x="0" y="13"/>
                      <a:pt x="7" y="25"/>
                    </a:cubicBezTo>
                    <a:cubicBezTo>
                      <a:pt x="10" y="11"/>
                      <a:pt x="10" y="11"/>
                      <a:pt x="10" y="11"/>
                    </a:cubicBez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8"/>
              <p:cNvSpPr>
                <a:spLocks/>
              </p:cNvSpPr>
              <p:nvPr/>
            </p:nvSpPr>
            <p:spPr bwMode="auto">
              <a:xfrm>
                <a:off x="570035" y="4164219"/>
                <a:ext cx="204978" cy="160304"/>
              </a:xfrm>
              <a:custGeom>
                <a:avLst/>
                <a:gdLst>
                  <a:gd name="T0" fmla="*/ 0 w 36"/>
                  <a:gd name="T1" fmla="*/ 11 h 28"/>
                  <a:gd name="T2" fmla="*/ 36 w 36"/>
                  <a:gd name="T3" fmla="*/ 18 h 28"/>
                  <a:gd name="T4" fmla="*/ 0 w 36"/>
                  <a:gd name="T5" fmla="*/ 9 h 28"/>
                  <a:gd name="T6" fmla="*/ 20 w 36"/>
                  <a:gd name="T7" fmla="*/ 15 h 28"/>
                  <a:gd name="T8" fmla="*/ 0 w 36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8">
                    <a:moveTo>
                      <a:pt x="0" y="11"/>
                    </a:moveTo>
                    <a:cubicBezTo>
                      <a:pt x="0" y="11"/>
                      <a:pt x="8" y="28"/>
                      <a:pt x="36" y="18"/>
                    </a:cubicBezTo>
                    <a:cubicBezTo>
                      <a:pt x="36" y="18"/>
                      <a:pt x="18" y="0"/>
                      <a:pt x="0" y="9"/>
                    </a:cubicBezTo>
                    <a:cubicBezTo>
                      <a:pt x="20" y="15"/>
                      <a:pt x="20" y="15"/>
                      <a:pt x="20" y="15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9"/>
              <p:cNvSpPr>
                <a:spLocks/>
              </p:cNvSpPr>
              <p:nvPr/>
            </p:nvSpPr>
            <p:spPr bwMode="auto">
              <a:xfrm>
                <a:off x="848594" y="4017056"/>
                <a:ext cx="199722" cy="160304"/>
              </a:xfrm>
              <a:custGeom>
                <a:avLst/>
                <a:gdLst>
                  <a:gd name="T0" fmla="*/ 0 w 35"/>
                  <a:gd name="T1" fmla="*/ 11 h 28"/>
                  <a:gd name="T2" fmla="*/ 35 w 35"/>
                  <a:gd name="T3" fmla="*/ 18 h 28"/>
                  <a:gd name="T4" fmla="*/ 0 w 35"/>
                  <a:gd name="T5" fmla="*/ 9 h 28"/>
                  <a:gd name="T6" fmla="*/ 20 w 35"/>
                  <a:gd name="T7" fmla="*/ 15 h 28"/>
                  <a:gd name="T8" fmla="*/ 0 w 35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8">
                    <a:moveTo>
                      <a:pt x="0" y="11"/>
                    </a:moveTo>
                    <a:cubicBezTo>
                      <a:pt x="0" y="11"/>
                      <a:pt x="7" y="28"/>
                      <a:pt x="35" y="18"/>
                    </a:cubicBezTo>
                    <a:cubicBezTo>
                      <a:pt x="35" y="18"/>
                      <a:pt x="18" y="0"/>
                      <a:pt x="0" y="9"/>
                    </a:cubicBezTo>
                    <a:cubicBezTo>
                      <a:pt x="20" y="15"/>
                      <a:pt x="20" y="15"/>
                      <a:pt x="20" y="15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0"/>
              <p:cNvSpPr>
                <a:spLocks/>
              </p:cNvSpPr>
              <p:nvPr/>
            </p:nvSpPr>
            <p:spPr bwMode="auto">
              <a:xfrm>
                <a:off x="751362" y="3415263"/>
                <a:ext cx="165560" cy="157675"/>
              </a:xfrm>
              <a:custGeom>
                <a:avLst/>
                <a:gdLst>
                  <a:gd name="T0" fmla="*/ 1 w 29"/>
                  <a:gd name="T1" fmla="*/ 24 h 28"/>
                  <a:gd name="T2" fmla="*/ 29 w 29"/>
                  <a:gd name="T3" fmla="*/ 0 h 28"/>
                  <a:gd name="T4" fmla="*/ 0 w 29"/>
                  <a:gd name="T5" fmla="*/ 22 h 28"/>
                  <a:gd name="T6" fmla="*/ 17 w 29"/>
                  <a:gd name="T7" fmla="*/ 10 h 28"/>
                  <a:gd name="T8" fmla="*/ 1 w 29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" y="24"/>
                    </a:moveTo>
                    <a:cubicBezTo>
                      <a:pt x="1" y="24"/>
                      <a:pt x="20" y="28"/>
                      <a:pt x="29" y="0"/>
                    </a:cubicBezTo>
                    <a:cubicBezTo>
                      <a:pt x="29" y="0"/>
                      <a:pt x="4" y="3"/>
                      <a:pt x="0" y="22"/>
                    </a:cubicBezTo>
                    <a:cubicBezTo>
                      <a:pt x="17" y="10"/>
                      <a:pt x="17" y="10"/>
                      <a:pt x="17" y="10"/>
                    </a:cubicBezTo>
                    <a:lnTo>
                      <a:pt x="1" y="24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1"/>
              <p:cNvSpPr>
                <a:spLocks/>
              </p:cNvSpPr>
              <p:nvPr/>
            </p:nvSpPr>
            <p:spPr bwMode="auto">
              <a:xfrm>
                <a:off x="554267" y="3801567"/>
                <a:ext cx="162931" cy="157675"/>
              </a:xfrm>
              <a:custGeom>
                <a:avLst/>
                <a:gdLst>
                  <a:gd name="T0" fmla="*/ 2 w 29"/>
                  <a:gd name="T1" fmla="*/ 23 h 28"/>
                  <a:gd name="T2" fmla="*/ 29 w 29"/>
                  <a:gd name="T3" fmla="*/ 0 h 28"/>
                  <a:gd name="T4" fmla="*/ 0 w 29"/>
                  <a:gd name="T5" fmla="*/ 22 h 28"/>
                  <a:gd name="T6" fmla="*/ 17 w 29"/>
                  <a:gd name="T7" fmla="*/ 10 h 28"/>
                  <a:gd name="T8" fmla="*/ 2 w 29"/>
                  <a:gd name="T9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" y="23"/>
                    </a:moveTo>
                    <a:cubicBezTo>
                      <a:pt x="2" y="23"/>
                      <a:pt x="20" y="28"/>
                      <a:pt x="29" y="0"/>
                    </a:cubicBezTo>
                    <a:cubicBezTo>
                      <a:pt x="29" y="0"/>
                      <a:pt x="4" y="2"/>
                      <a:pt x="0" y="22"/>
                    </a:cubicBezTo>
                    <a:cubicBezTo>
                      <a:pt x="17" y="10"/>
                      <a:pt x="17" y="10"/>
                      <a:pt x="17" y="10"/>
                    </a:cubicBez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2"/>
              <p:cNvSpPr>
                <a:spLocks/>
              </p:cNvSpPr>
              <p:nvPr/>
            </p:nvSpPr>
            <p:spPr bwMode="auto">
              <a:xfrm>
                <a:off x="1014154" y="3659659"/>
                <a:ext cx="107746" cy="136652"/>
              </a:xfrm>
              <a:custGeom>
                <a:avLst/>
                <a:gdLst>
                  <a:gd name="T0" fmla="*/ 7 w 19"/>
                  <a:gd name="T1" fmla="*/ 24 h 24"/>
                  <a:gd name="T2" fmla="*/ 13 w 19"/>
                  <a:gd name="T3" fmla="*/ 0 h 24"/>
                  <a:gd name="T4" fmla="*/ 6 w 19"/>
                  <a:gd name="T5" fmla="*/ 24 h 24"/>
                  <a:gd name="T6" fmla="*/ 10 w 19"/>
                  <a:gd name="T7" fmla="*/ 10 h 24"/>
                  <a:gd name="T8" fmla="*/ 7 w 19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7" y="24"/>
                    </a:moveTo>
                    <a:cubicBezTo>
                      <a:pt x="7" y="24"/>
                      <a:pt x="19" y="19"/>
                      <a:pt x="13" y="0"/>
                    </a:cubicBezTo>
                    <a:cubicBezTo>
                      <a:pt x="13" y="0"/>
                      <a:pt x="0" y="12"/>
                      <a:pt x="6" y="24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3"/>
              <p:cNvSpPr>
                <a:spLocks/>
              </p:cNvSpPr>
              <p:nvPr/>
            </p:nvSpPr>
            <p:spPr bwMode="auto">
              <a:xfrm>
                <a:off x="99638" y="3102540"/>
                <a:ext cx="998609" cy="1232495"/>
              </a:xfrm>
              <a:custGeom>
                <a:avLst/>
                <a:gdLst>
                  <a:gd name="T0" fmla="*/ 175 w 176"/>
                  <a:gd name="T1" fmla="*/ 123 h 217"/>
                  <a:gd name="T2" fmla="*/ 172 w 176"/>
                  <a:gd name="T3" fmla="*/ 123 h 217"/>
                  <a:gd name="T4" fmla="*/ 122 w 176"/>
                  <a:gd name="T5" fmla="*/ 162 h 217"/>
                  <a:gd name="T6" fmla="*/ 72 w 176"/>
                  <a:gd name="T7" fmla="*/ 175 h 217"/>
                  <a:gd name="T8" fmla="*/ 108 w 176"/>
                  <a:gd name="T9" fmla="*/ 82 h 217"/>
                  <a:gd name="T10" fmla="*/ 107 w 176"/>
                  <a:gd name="T11" fmla="*/ 4 h 217"/>
                  <a:gd name="T12" fmla="*/ 102 w 176"/>
                  <a:gd name="T13" fmla="*/ 1 h 217"/>
                  <a:gd name="T14" fmla="*/ 111 w 176"/>
                  <a:gd name="T15" fmla="*/ 48 h 217"/>
                  <a:gd name="T16" fmla="*/ 75 w 176"/>
                  <a:gd name="T17" fmla="*/ 116 h 217"/>
                  <a:gd name="T18" fmla="*/ 57 w 176"/>
                  <a:gd name="T19" fmla="*/ 178 h 217"/>
                  <a:gd name="T20" fmla="*/ 12 w 176"/>
                  <a:gd name="T21" fmla="*/ 182 h 217"/>
                  <a:gd name="T22" fmla="*/ 0 w 176"/>
                  <a:gd name="T23" fmla="*/ 186 h 217"/>
                  <a:gd name="T24" fmla="*/ 0 w 176"/>
                  <a:gd name="T25" fmla="*/ 217 h 217"/>
                  <a:gd name="T26" fmla="*/ 21 w 176"/>
                  <a:gd name="T27" fmla="*/ 204 h 217"/>
                  <a:gd name="T28" fmla="*/ 50 w 176"/>
                  <a:gd name="T29" fmla="*/ 199 h 217"/>
                  <a:gd name="T30" fmla="*/ 176 w 176"/>
                  <a:gd name="T31" fmla="*/ 126 h 217"/>
                  <a:gd name="T32" fmla="*/ 175 w 176"/>
                  <a:gd name="T33" fmla="*/ 123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6" h="217">
                    <a:moveTo>
                      <a:pt x="175" y="123"/>
                    </a:moveTo>
                    <a:cubicBezTo>
                      <a:pt x="174" y="122"/>
                      <a:pt x="173" y="122"/>
                      <a:pt x="172" y="123"/>
                    </a:cubicBezTo>
                    <a:cubicBezTo>
                      <a:pt x="167" y="130"/>
                      <a:pt x="150" y="154"/>
                      <a:pt x="122" y="162"/>
                    </a:cubicBezTo>
                    <a:cubicBezTo>
                      <a:pt x="105" y="167"/>
                      <a:pt x="89" y="171"/>
                      <a:pt x="72" y="175"/>
                    </a:cubicBezTo>
                    <a:cubicBezTo>
                      <a:pt x="73" y="135"/>
                      <a:pt x="88" y="116"/>
                      <a:pt x="108" y="82"/>
                    </a:cubicBezTo>
                    <a:cubicBezTo>
                      <a:pt x="126" y="52"/>
                      <a:pt x="112" y="14"/>
                      <a:pt x="107" y="4"/>
                    </a:cubicBezTo>
                    <a:cubicBezTo>
                      <a:pt x="107" y="2"/>
                      <a:pt x="104" y="0"/>
                      <a:pt x="102" y="1"/>
                    </a:cubicBezTo>
                    <a:cubicBezTo>
                      <a:pt x="102" y="1"/>
                      <a:pt x="115" y="18"/>
                      <a:pt x="111" y="48"/>
                    </a:cubicBezTo>
                    <a:cubicBezTo>
                      <a:pt x="107" y="80"/>
                      <a:pt x="92" y="90"/>
                      <a:pt x="75" y="116"/>
                    </a:cubicBezTo>
                    <a:cubicBezTo>
                      <a:pt x="60" y="136"/>
                      <a:pt x="57" y="166"/>
                      <a:pt x="57" y="178"/>
                    </a:cubicBezTo>
                    <a:cubicBezTo>
                      <a:pt x="42" y="180"/>
                      <a:pt x="27" y="177"/>
                      <a:pt x="12" y="182"/>
                    </a:cubicBezTo>
                    <a:cubicBezTo>
                      <a:pt x="8" y="183"/>
                      <a:pt x="4" y="184"/>
                      <a:pt x="0" y="186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7" y="212"/>
                      <a:pt x="19" y="204"/>
                      <a:pt x="21" y="204"/>
                    </a:cubicBezTo>
                    <a:cubicBezTo>
                      <a:pt x="30" y="200"/>
                      <a:pt x="40" y="199"/>
                      <a:pt x="50" y="199"/>
                    </a:cubicBezTo>
                    <a:cubicBezTo>
                      <a:pt x="93" y="196"/>
                      <a:pt x="144" y="165"/>
                      <a:pt x="176" y="126"/>
                    </a:cubicBezTo>
                    <a:cubicBezTo>
                      <a:pt x="176" y="125"/>
                      <a:pt x="176" y="124"/>
                      <a:pt x="175" y="12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01"/>
              <p:cNvSpPr>
                <a:spLocks/>
              </p:cNvSpPr>
              <p:nvPr/>
            </p:nvSpPr>
            <p:spPr bwMode="auto">
              <a:xfrm>
                <a:off x="330895" y="3205030"/>
                <a:ext cx="63070" cy="68326"/>
              </a:xfrm>
              <a:custGeom>
                <a:avLst/>
                <a:gdLst>
                  <a:gd name="T0" fmla="*/ 10 w 11"/>
                  <a:gd name="T1" fmla="*/ 8 h 12"/>
                  <a:gd name="T2" fmla="*/ 4 w 11"/>
                  <a:gd name="T3" fmla="*/ 11 h 12"/>
                  <a:gd name="T4" fmla="*/ 1 w 11"/>
                  <a:gd name="T5" fmla="*/ 5 h 12"/>
                  <a:gd name="T6" fmla="*/ 7 w 11"/>
                  <a:gd name="T7" fmla="*/ 1 h 12"/>
                  <a:gd name="T8" fmla="*/ 10 w 11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0" y="8"/>
                    </a:moveTo>
                    <a:cubicBezTo>
                      <a:pt x="9" y="11"/>
                      <a:pt x="6" y="12"/>
                      <a:pt x="4" y="11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10" y="2"/>
                      <a:pt x="11" y="5"/>
                      <a:pt x="10" y="8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02"/>
              <p:cNvSpPr>
                <a:spLocks/>
              </p:cNvSpPr>
              <p:nvPr/>
            </p:nvSpPr>
            <p:spPr bwMode="auto">
              <a:xfrm>
                <a:off x="246801" y="3152471"/>
                <a:ext cx="97234" cy="107746"/>
              </a:xfrm>
              <a:custGeom>
                <a:avLst/>
                <a:gdLst>
                  <a:gd name="T0" fmla="*/ 13 w 17"/>
                  <a:gd name="T1" fmla="*/ 13 h 19"/>
                  <a:gd name="T2" fmla="*/ 17 w 17"/>
                  <a:gd name="T3" fmla="*/ 9 h 19"/>
                  <a:gd name="T4" fmla="*/ 15 w 17"/>
                  <a:gd name="T5" fmla="*/ 5 h 19"/>
                  <a:gd name="T6" fmla="*/ 9 w 17"/>
                  <a:gd name="T7" fmla="*/ 0 h 19"/>
                  <a:gd name="T8" fmla="*/ 7 w 17"/>
                  <a:gd name="T9" fmla="*/ 0 h 19"/>
                  <a:gd name="T10" fmla="*/ 5 w 17"/>
                  <a:gd name="T11" fmla="*/ 2 h 19"/>
                  <a:gd name="T12" fmla="*/ 6 w 17"/>
                  <a:gd name="T13" fmla="*/ 10 h 19"/>
                  <a:gd name="T14" fmla="*/ 1 w 17"/>
                  <a:gd name="T15" fmla="*/ 13 h 19"/>
                  <a:gd name="T16" fmla="*/ 3 w 17"/>
                  <a:gd name="T17" fmla="*/ 18 h 19"/>
                  <a:gd name="T18" fmla="*/ 5 w 17"/>
                  <a:gd name="T19" fmla="*/ 19 h 19"/>
                  <a:gd name="T20" fmla="*/ 14 w 17"/>
                  <a:gd name="T21" fmla="*/ 18 h 19"/>
                  <a:gd name="T22" fmla="*/ 13 w 17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3" y="13"/>
                    </a:moveTo>
                    <a:cubicBezTo>
                      <a:pt x="14" y="11"/>
                      <a:pt x="15" y="10"/>
                      <a:pt x="17" y="9"/>
                    </a:cubicBezTo>
                    <a:cubicBezTo>
                      <a:pt x="16" y="7"/>
                      <a:pt x="16" y="6"/>
                      <a:pt x="15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5"/>
                      <a:pt x="5" y="8"/>
                      <a:pt x="6" y="10"/>
                    </a:cubicBezTo>
                    <a:cubicBezTo>
                      <a:pt x="4" y="10"/>
                      <a:pt x="2" y="11"/>
                      <a:pt x="1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8" y="19"/>
                      <a:pt x="11" y="19"/>
                      <a:pt x="14" y="18"/>
                    </a:cubicBezTo>
                    <a:cubicBezTo>
                      <a:pt x="13" y="17"/>
                      <a:pt x="13" y="15"/>
                      <a:pt x="13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03"/>
              <p:cNvSpPr>
                <a:spLocks/>
              </p:cNvSpPr>
              <p:nvPr/>
            </p:nvSpPr>
            <p:spPr bwMode="auto">
              <a:xfrm>
                <a:off x="275708" y="3260215"/>
                <a:ext cx="113001" cy="97234"/>
              </a:xfrm>
              <a:custGeom>
                <a:avLst/>
                <a:gdLst>
                  <a:gd name="T0" fmla="*/ 13 w 20"/>
                  <a:gd name="T1" fmla="*/ 3 h 17"/>
                  <a:gd name="T2" fmla="*/ 9 w 20"/>
                  <a:gd name="T3" fmla="*/ 0 h 17"/>
                  <a:gd name="T4" fmla="*/ 5 w 20"/>
                  <a:gd name="T5" fmla="*/ 2 h 17"/>
                  <a:gd name="T6" fmla="*/ 0 w 20"/>
                  <a:gd name="T7" fmla="*/ 8 h 17"/>
                  <a:gd name="T8" fmla="*/ 1 w 20"/>
                  <a:gd name="T9" fmla="*/ 10 h 17"/>
                  <a:gd name="T10" fmla="*/ 3 w 20"/>
                  <a:gd name="T11" fmla="*/ 12 h 17"/>
                  <a:gd name="T12" fmla="*/ 10 w 20"/>
                  <a:gd name="T13" fmla="*/ 12 h 17"/>
                  <a:gd name="T14" fmla="*/ 14 w 20"/>
                  <a:gd name="T15" fmla="*/ 16 h 17"/>
                  <a:gd name="T16" fmla="*/ 19 w 20"/>
                  <a:gd name="T17" fmla="*/ 14 h 17"/>
                  <a:gd name="T18" fmla="*/ 19 w 20"/>
                  <a:gd name="T19" fmla="*/ 12 h 17"/>
                  <a:gd name="T20" fmla="*/ 18 w 20"/>
                  <a:gd name="T21" fmla="*/ 3 h 17"/>
                  <a:gd name="T22" fmla="*/ 13 w 20"/>
                  <a:gd name="T2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13" y="3"/>
                    </a:moveTo>
                    <a:cubicBezTo>
                      <a:pt x="11" y="3"/>
                      <a:pt x="10" y="2"/>
                      <a:pt x="9" y="0"/>
                    </a:cubicBezTo>
                    <a:cubicBezTo>
                      <a:pt x="8" y="1"/>
                      <a:pt x="7" y="2"/>
                      <a:pt x="5" y="2"/>
                    </a:cubicBezTo>
                    <a:cubicBezTo>
                      <a:pt x="3" y="4"/>
                      <a:pt x="1" y="5"/>
                      <a:pt x="0" y="8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5" y="13"/>
                      <a:pt x="8" y="13"/>
                      <a:pt x="10" y="12"/>
                    </a:cubicBezTo>
                    <a:cubicBezTo>
                      <a:pt x="10" y="13"/>
                      <a:pt x="12" y="15"/>
                      <a:pt x="14" y="16"/>
                    </a:cubicBezTo>
                    <a:cubicBezTo>
                      <a:pt x="15" y="17"/>
                      <a:pt x="18" y="16"/>
                      <a:pt x="19" y="14"/>
                    </a:cubicBezTo>
                    <a:cubicBezTo>
                      <a:pt x="19" y="14"/>
                      <a:pt x="19" y="13"/>
                      <a:pt x="19" y="12"/>
                    </a:cubicBezTo>
                    <a:cubicBezTo>
                      <a:pt x="20" y="9"/>
                      <a:pt x="19" y="6"/>
                      <a:pt x="18" y="3"/>
                    </a:cubicBezTo>
                    <a:cubicBezTo>
                      <a:pt x="17" y="4"/>
                      <a:pt x="15" y="4"/>
                      <a:pt x="13" y="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4"/>
              <p:cNvSpPr>
                <a:spLocks/>
              </p:cNvSpPr>
              <p:nvPr/>
            </p:nvSpPr>
            <p:spPr bwMode="auto">
              <a:xfrm>
                <a:off x="383453" y="3220797"/>
                <a:ext cx="97234" cy="107746"/>
              </a:xfrm>
              <a:custGeom>
                <a:avLst/>
                <a:gdLst>
                  <a:gd name="T0" fmla="*/ 15 w 17"/>
                  <a:gd name="T1" fmla="*/ 1 h 19"/>
                  <a:gd name="T2" fmla="*/ 12 w 17"/>
                  <a:gd name="T3" fmla="*/ 0 h 19"/>
                  <a:gd name="T4" fmla="*/ 3 w 17"/>
                  <a:gd name="T5" fmla="*/ 1 h 19"/>
                  <a:gd name="T6" fmla="*/ 3 w 17"/>
                  <a:gd name="T7" fmla="*/ 6 h 19"/>
                  <a:gd name="T8" fmla="*/ 0 w 17"/>
                  <a:gd name="T9" fmla="*/ 9 h 19"/>
                  <a:gd name="T10" fmla="*/ 3 w 17"/>
                  <a:gd name="T11" fmla="*/ 14 h 19"/>
                  <a:gd name="T12" fmla="*/ 8 w 17"/>
                  <a:gd name="T13" fmla="*/ 19 h 19"/>
                  <a:gd name="T14" fmla="*/ 11 w 17"/>
                  <a:gd name="T15" fmla="*/ 18 h 19"/>
                  <a:gd name="T16" fmla="*/ 12 w 17"/>
                  <a:gd name="T17" fmla="*/ 16 h 19"/>
                  <a:gd name="T18" fmla="*/ 12 w 17"/>
                  <a:gd name="T19" fmla="*/ 9 h 19"/>
                  <a:gd name="T20" fmla="*/ 17 w 17"/>
                  <a:gd name="T21" fmla="*/ 6 h 19"/>
                  <a:gd name="T22" fmla="*/ 15 w 17"/>
                  <a:gd name="T2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5" y="1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4" y="2"/>
                      <a:pt x="4" y="4"/>
                      <a:pt x="3" y="6"/>
                    </a:cubicBezTo>
                    <a:cubicBezTo>
                      <a:pt x="3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3" y="14"/>
                    </a:cubicBezTo>
                    <a:cubicBezTo>
                      <a:pt x="4" y="16"/>
                      <a:pt x="6" y="18"/>
                      <a:pt x="8" y="19"/>
                    </a:cubicBezTo>
                    <a:cubicBezTo>
                      <a:pt x="9" y="19"/>
                      <a:pt x="10" y="19"/>
                      <a:pt x="11" y="18"/>
                    </a:cubicBezTo>
                    <a:cubicBezTo>
                      <a:pt x="12" y="18"/>
                      <a:pt x="12" y="17"/>
                      <a:pt x="12" y="16"/>
                    </a:cubicBezTo>
                    <a:cubicBezTo>
                      <a:pt x="13" y="14"/>
                      <a:pt x="13" y="11"/>
                      <a:pt x="12" y="9"/>
                    </a:cubicBezTo>
                    <a:cubicBezTo>
                      <a:pt x="14" y="9"/>
                      <a:pt x="16" y="7"/>
                      <a:pt x="17" y="6"/>
                    </a:cubicBezTo>
                    <a:cubicBezTo>
                      <a:pt x="17" y="4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05"/>
              <p:cNvSpPr>
                <a:spLocks/>
              </p:cNvSpPr>
              <p:nvPr/>
            </p:nvSpPr>
            <p:spPr bwMode="auto">
              <a:xfrm>
                <a:off x="344034" y="3126192"/>
                <a:ext cx="107746" cy="94605"/>
              </a:xfrm>
              <a:custGeom>
                <a:avLst/>
                <a:gdLst>
                  <a:gd name="T0" fmla="*/ 19 w 19"/>
                  <a:gd name="T1" fmla="*/ 6 h 17"/>
                  <a:gd name="T2" fmla="*/ 17 w 19"/>
                  <a:gd name="T3" fmla="*/ 5 h 17"/>
                  <a:gd name="T4" fmla="*/ 9 w 19"/>
                  <a:gd name="T5" fmla="*/ 5 h 17"/>
                  <a:gd name="T6" fmla="*/ 6 w 19"/>
                  <a:gd name="T7" fmla="*/ 1 h 17"/>
                  <a:gd name="T8" fmla="*/ 1 w 19"/>
                  <a:gd name="T9" fmla="*/ 2 h 17"/>
                  <a:gd name="T10" fmla="*/ 0 w 19"/>
                  <a:gd name="T11" fmla="*/ 5 h 17"/>
                  <a:gd name="T12" fmla="*/ 1 w 19"/>
                  <a:gd name="T13" fmla="*/ 13 h 17"/>
                  <a:gd name="T14" fmla="*/ 6 w 19"/>
                  <a:gd name="T15" fmla="*/ 13 h 17"/>
                  <a:gd name="T16" fmla="*/ 10 w 19"/>
                  <a:gd name="T17" fmla="*/ 17 h 17"/>
                  <a:gd name="T18" fmla="*/ 14 w 19"/>
                  <a:gd name="T19" fmla="*/ 14 h 17"/>
                  <a:gd name="T20" fmla="*/ 19 w 19"/>
                  <a:gd name="T21" fmla="*/ 9 h 17"/>
                  <a:gd name="T22" fmla="*/ 19 w 19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19" y="6"/>
                    </a:moveTo>
                    <a:cubicBezTo>
                      <a:pt x="18" y="6"/>
                      <a:pt x="18" y="5"/>
                      <a:pt x="17" y="5"/>
                    </a:cubicBezTo>
                    <a:cubicBezTo>
                      <a:pt x="14" y="4"/>
                      <a:pt x="12" y="4"/>
                      <a:pt x="9" y="5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8"/>
                      <a:pt x="0" y="11"/>
                      <a:pt x="1" y="13"/>
                    </a:cubicBezTo>
                    <a:cubicBezTo>
                      <a:pt x="2" y="13"/>
                      <a:pt x="4" y="13"/>
                      <a:pt x="6" y="13"/>
                    </a:cubicBezTo>
                    <a:cubicBezTo>
                      <a:pt x="8" y="14"/>
                      <a:pt x="9" y="15"/>
                      <a:pt x="10" y="17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7" y="13"/>
                      <a:pt x="19" y="11"/>
                      <a:pt x="19" y="9"/>
                    </a:cubicBezTo>
                    <a:cubicBezTo>
                      <a:pt x="19" y="8"/>
                      <a:pt x="19" y="7"/>
                      <a:pt x="19" y="6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6"/>
              <p:cNvSpPr>
                <a:spLocks/>
              </p:cNvSpPr>
              <p:nvPr/>
            </p:nvSpPr>
            <p:spPr bwMode="auto">
              <a:xfrm>
                <a:off x="1077224" y="3199774"/>
                <a:ext cx="113001" cy="113001"/>
              </a:xfrm>
              <a:custGeom>
                <a:avLst/>
                <a:gdLst>
                  <a:gd name="T0" fmla="*/ 1 w 20"/>
                  <a:gd name="T1" fmla="*/ 13 h 20"/>
                  <a:gd name="T2" fmla="*/ 13 w 20"/>
                  <a:gd name="T3" fmla="*/ 19 h 20"/>
                  <a:gd name="T4" fmla="*/ 18 w 20"/>
                  <a:gd name="T5" fmla="*/ 7 h 20"/>
                  <a:gd name="T6" fmla="*/ 7 w 20"/>
                  <a:gd name="T7" fmla="*/ 2 h 20"/>
                  <a:gd name="T8" fmla="*/ 1 w 20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" y="13"/>
                    </a:moveTo>
                    <a:cubicBezTo>
                      <a:pt x="3" y="18"/>
                      <a:pt x="8" y="20"/>
                      <a:pt x="13" y="19"/>
                    </a:cubicBezTo>
                    <a:cubicBezTo>
                      <a:pt x="17" y="17"/>
                      <a:pt x="20" y="12"/>
                      <a:pt x="18" y="7"/>
                    </a:cubicBezTo>
                    <a:cubicBezTo>
                      <a:pt x="16" y="3"/>
                      <a:pt x="11" y="0"/>
                      <a:pt x="7" y="2"/>
                    </a:cubicBezTo>
                    <a:cubicBezTo>
                      <a:pt x="2" y="4"/>
                      <a:pt x="0" y="9"/>
                      <a:pt x="1" y="1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37"/>
              <p:cNvSpPr>
                <a:spLocks/>
              </p:cNvSpPr>
              <p:nvPr/>
            </p:nvSpPr>
            <p:spPr bwMode="auto">
              <a:xfrm>
                <a:off x="1166573" y="3102540"/>
                <a:ext cx="165560" cy="191839"/>
              </a:xfrm>
              <a:custGeom>
                <a:avLst/>
                <a:gdLst>
                  <a:gd name="T0" fmla="*/ 6 w 29"/>
                  <a:gd name="T1" fmla="*/ 23 h 34"/>
                  <a:gd name="T2" fmla="*/ 0 w 29"/>
                  <a:gd name="T3" fmla="*/ 16 h 34"/>
                  <a:gd name="T4" fmla="*/ 3 w 29"/>
                  <a:gd name="T5" fmla="*/ 9 h 34"/>
                  <a:gd name="T6" fmla="*/ 13 w 29"/>
                  <a:gd name="T7" fmla="*/ 1 h 34"/>
                  <a:gd name="T8" fmla="*/ 17 w 29"/>
                  <a:gd name="T9" fmla="*/ 1 h 34"/>
                  <a:gd name="T10" fmla="*/ 20 w 29"/>
                  <a:gd name="T11" fmla="*/ 5 h 34"/>
                  <a:gd name="T12" fmla="*/ 19 w 29"/>
                  <a:gd name="T13" fmla="*/ 18 h 34"/>
                  <a:gd name="T14" fmla="*/ 27 w 29"/>
                  <a:gd name="T15" fmla="*/ 24 h 34"/>
                  <a:gd name="T16" fmla="*/ 24 w 29"/>
                  <a:gd name="T17" fmla="*/ 33 h 34"/>
                  <a:gd name="T18" fmla="*/ 20 w 29"/>
                  <a:gd name="T19" fmla="*/ 34 h 34"/>
                  <a:gd name="T20" fmla="*/ 5 w 29"/>
                  <a:gd name="T21" fmla="*/ 33 h 34"/>
                  <a:gd name="T22" fmla="*/ 6 w 29"/>
                  <a:gd name="T2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4">
                    <a:moveTo>
                      <a:pt x="6" y="23"/>
                    </a:moveTo>
                    <a:cubicBezTo>
                      <a:pt x="5" y="20"/>
                      <a:pt x="2" y="17"/>
                      <a:pt x="0" y="16"/>
                    </a:cubicBezTo>
                    <a:cubicBezTo>
                      <a:pt x="1" y="14"/>
                      <a:pt x="2" y="11"/>
                      <a:pt x="3" y="9"/>
                    </a:cubicBezTo>
                    <a:cubicBezTo>
                      <a:pt x="6" y="5"/>
                      <a:pt x="9" y="1"/>
                      <a:pt x="13" y="1"/>
                    </a:cubicBezTo>
                    <a:cubicBezTo>
                      <a:pt x="14" y="0"/>
                      <a:pt x="16" y="0"/>
                      <a:pt x="17" y="1"/>
                    </a:cubicBezTo>
                    <a:cubicBezTo>
                      <a:pt x="19" y="2"/>
                      <a:pt x="19" y="4"/>
                      <a:pt x="20" y="5"/>
                    </a:cubicBezTo>
                    <a:cubicBezTo>
                      <a:pt x="21" y="9"/>
                      <a:pt x="21" y="14"/>
                      <a:pt x="19" y="18"/>
                    </a:cubicBezTo>
                    <a:cubicBezTo>
                      <a:pt x="23" y="18"/>
                      <a:pt x="26" y="20"/>
                      <a:pt x="27" y="24"/>
                    </a:cubicBezTo>
                    <a:cubicBezTo>
                      <a:pt x="29" y="27"/>
                      <a:pt x="27" y="31"/>
                      <a:pt x="24" y="33"/>
                    </a:cubicBezTo>
                    <a:cubicBezTo>
                      <a:pt x="23" y="33"/>
                      <a:pt x="22" y="34"/>
                      <a:pt x="20" y="34"/>
                    </a:cubicBezTo>
                    <a:cubicBezTo>
                      <a:pt x="15" y="34"/>
                      <a:pt x="10" y="34"/>
                      <a:pt x="5" y="33"/>
                    </a:cubicBezTo>
                    <a:cubicBezTo>
                      <a:pt x="7" y="30"/>
                      <a:pt x="7" y="26"/>
                      <a:pt x="6" y="23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38"/>
              <p:cNvSpPr>
                <a:spLocks/>
              </p:cNvSpPr>
              <p:nvPr/>
            </p:nvSpPr>
            <p:spPr bwMode="auto">
              <a:xfrm>
                <a:off x="1087736" y="3294379"/>
                <a:ext cx="191839" cy="170816"/>
              </a:xfrm>
              <a:custGeom>
                <a:avLst/>
                <a:gdLst>
                  <a:gd name="T0" fmla="*/ 12 w 34"/>
                  <a:gd name="T1" fmla="*/ 5 h 30"/>
                  <a:gd name="T2" fmla="*/ 18 w 34"/>
                  <a:gd name="T3" fmla="*/ 0 h 30"/>
                  <a:gd name="T4" fmla="*/ 25 w 34"/>
                  <a:gd name="T5" fmla="*/ 4 h 30"/>
                  <a:gd name="T6" fmla="*/ 34 w 34"/>
                  <a:gd name="T7" fmla="*/ 14 h 30"/>
                  <a:gd name="T8" fmla="*/ 33 w 34"/>
                  <a:gd name="T9" fmla="*/ 18 h 30"/>
                  <a:gd name="T10" fmla="*/ 29 w 34"/>
                  <a:gd name="T11" fmla="*/ 21 h 30"/>
                  <a:gd name="T12" fmla="*/ 17 w 34"/>
                  <a:gd name="T13" fmla="*/ 20 h 30"/>
                  <a:gd name="T14" fmla="*/ 11 w 34"/>
                  <a:gd name="T15" fmla="*/ 28 h 30"/>
                  <a:gd name="T16" fmla="*/ 2 w 34"/>
                  <a:gd name="T17" fmla="*/ 25 h 30"/>
                  <a:gd name="T18" fmla="*/ 1 w 34"/>
                  <a:gd name="T19" fmla="*/ 21 h 30"/>
                  <a:gd name="T20" fmla="*/ 2 w 34"/>
                  <a:gd name="T21" fmla="*/ 5 h 30"/>
                  <a:gd name="T22" fmla="*/ 12 w 34"/>
                  <a:gd name="T23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30">
                    <a:moveTo>
                      <a:pt x="12" y="5"/>
                    </a:moveTo>
                    <a:cubicBezTo>
                      <a:pt x="15" y="5"/>
                      <a:pt x="17" y="3"/>
                      <a:pt x="18" y="0"/>
                    </a:cubicBezTo>
                    <a:cubicBezTo>
                      <a:pt x="21" y="1"/>
                      <a:pt x="23" y="3"/>
                      <a:pt x="25" y="4"/>
                    </a:cubicBezTo>
                    <a:cubicBezTo>
                      <a:pt x="29" y="6"/>
                      <a:pt x="33" y="9"/>
                      <a:pt x="34" y="14"/>
                    </a:cubicBezTo>
                    <a:cubicBezTo>
                      <a:pt x="34" y="15"/>
                      <a:pt x="34" y="17"/>
                      <a:pt x="33" y="18"/>
                    </a:cubicBezTo>
                    <a:cubicBezTo>
                      <a:pt x="32" y="20"/>
                      <a:pt x="31" y="20"/>
                      <a:pt x="29" y="21"/>
                    </a:cubicBezTo>
                    <a:cubicBezTo>
                      <a:pt x="25" y="22"/>
                      <a:pt x="21" y="22"/>
                      <a:pt x="17" y="20"/>
                    </a:cubicBezTo>
                    <a:cubicBezTo>
                      <a:pt x="16" y="24"/>
                      <a:pt x="14" y="27"/>
                      <a:pt x="11" y="28"/>
                    </a:cubicBezTo>
                    <a:cubicBezTo>
                      <a:pt x="8" y="30"/>
                      <a:pt x="3" y="28"/>
                      <a:pt x="2" y="25"/>
                    </a:cubicBezTo>
                    <a:cubicBezTo>
                      <a:pt x="1" y="24"/>
                      <a:pt x="1" y="23"/>
                      <a:pt x="1" y="21"/>
                    </a:cubicBezTo>
                    <a:cubicBezTo>
                      <a:pt x="0" y="16"/>
                      <a:pt x="1" y="10"/>
                      <a:pt x="2" y="5"/>
                    </a:cubicBezTo>
                    <a:cubicBezTo>
                      <a:pt x="5" y="6"/>
                      <a:pt x="9" y="7"/>
                      <a:pt x="12" y="5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39"/>
              <p:cNvSpPr>
                <a:spLocks/>
              </p:cNvSpPr>
              <p:nvPr/>
            </p:nvSpPr>
            <p:spPr bwMode="auto">
              <a:xfrm>
                <a:off x="922176" y="3220797"/>
                <a:ext cx="165560" cy="194466"/>
              </a:xfrm>
              <a:custGeom>
                <a:avLst/>
                <a:gdLst>
                  <a:gd name="T0" fmla="*/ 4 w 29"/>
                  <a:gd name="T1" fmla="*/ 2 h 34"/>
                  <a:gd name="T2" fmla="*/ 8 w 29"/>
                  <a:gd name="T3" fmla="*/ 0 h 34"/>
                  <a:gd name="T4" fmla="*/ 25 w 29"/>
                  <a:gd name="T5" fmla="*/ 2 h 34"/>
                  <a:gd name="T6" fmla="*/ 24 w 29"/>
                  <a:gd name="T7" fmla="*/ 11 h 34"/>
                  <a:gd name="T8" fmla="*/ 29 w 29"/>
                  <a:gd name="T9" fmla="*/ 17 h 34"/>
                  <a:gd name="T10" fmla="*/ 25 w 29"/>
                  <a:gd name="T11" fmla="*/ 25 h 34"/>
                  <a:gd name="T12" fmla="*/ 16 w 29"/>
                  <a:gd name="T13" fmla="*/ 34 h 34"/>
                  <a:gd name="T14" fmla="*/ 11 w 29"/>
                  <a:gd name="T15" fmla="*/ 33 h 34"/>
                  <a:gd name="T16" fmla="*/ 9 w 29"/>
                  <a:gd name="T17" fmla="*/ 29 h 34"/>
                  <a:gd name="T18" fmla="*/ 9 w 29"/>
                  <a:gd name="T19" fmla="*/ 17 h 34"/>
                  <a:gd name="T20" fmla="*/ 1 w 29"/>
                  <a:gd name="T21" fmla="*/ 11 h 34"/>
                  <a:gd name="T22" fmla="*/ 4 w 29"/>
                  <a:gd name="T2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4">
                    <a:moveTo>
                      <a:pt x="4" y="2"/>
                    </a:moveTo>
                    <a:cubicBezTo>
                      <a:pt x="5" y="1"/>
                      <a:pt x="7" y="1"/>
                      <a:pt x="8" y="0"/>
                    </a:cubicBezTo>
                    <a:cubicBezTo>
                      <a:pt x="14" y="0"/>
                      <a:pt x="19" y="0"/>
                      <a:pt x="25" y="2"/>
                    </a:cubicBezTo>
                    <a:cubicBezTo>
                      <a:pt x="24" y="5"/>
                      <a:pt x="23" y="8"/>
                      <a:pt x="24" y="11"/>
                    </a:cubicBezTo>
                    <a:cubicBezTo>
                      <a:pt x="25" y="13"/>
                      <a:pt x="27" y="15"/>
                      <a:pt x="29" y="17"/>
                    </a:cubicBezTo>
                    <a:cubicBezTo>
                      <a:pt x="28" y="20"/>
                      <a:pt x="27" y="23"/>
                      <a:pt x="25" y="25"/>
                    </a:cubicBezTo>
                    <a:cubicBezTo>
                      <a:pt x="23" y="29"/>
                      <a:pt x="20" y="33"/>
                      <a:pt x="16" y="34"/>
                    </a:cubicBezTo>
                    <a:cubicBezTo>
                      <a:pt x="14" y="34"/>
                      <a:pt x="12" y="34"/>
                      <a:pt x="11" y="33"/>
                    </a:cubicBezTo>
                    <a:cubicBezTo>
                      <a:pt x="10" y="32"/>
                      <a:pt x="9" y="31"/>
                      <a:pt x="9" y="29"/>
                    </a:cubicBezTo>
                    <a:cubicBezTo>
                      <a:pt x="7" y="25"/>
                      <a:pt x="7" y="20"/>
                      <a:pt x="9" y="17"/>
                    </a:cubicBezTo>
                    <a:cubicBezTo>
                      <a:pt x="6" y="16"/>
                      <a:pt x="2" y="14"/>
                      <a:pt x="1" y="11"/>
                    </a:cubicBezTo>
                    <a:cubicBezTo>
                      <a:pt x="0" y="7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0"/>
              <p:cNvSpPr>
                <a:spLocks/>
              </p:cNvSpPr>
              <p:nvPr/>
            </p:nvSpPr>
            <p:spPr bwMode="auto">
              <a:xfrm>
                <a:off x="969479" y="3057866"/>
                <a:ext cx="191839" cy="162931"/>
              </a:xfrm>
              <a:custGeom>
                <a:avLst/>
                <a:gdLst>
                  <a:gd name="T0" fmla="*/ 1 w 34"/>
                  <a:gd name="T1" fmla="*/ 11 h 29"/>
                  <a:gd name="T2" fmla="*/ 5 w 34"/>
                  <a:gd name="T3" fmla="*/ 8 h 29"/>
                  <a:gd name="T4" fmla="*/ 18 w 34"/>
                  <a:gd name="T5" fmla="*/ 9 h 29"/>
                  <a:gd name="T6" fmla="*/ 24 w 34"/>
                  <a:gd name="T7" fmla="*/ 1 h 29"/>
                  <a:gd name="T8" fmla="*/ 33 w 34"/>
                  <a:gd name="T9" fmla="*/ 4 h 29"/>
                  <a:gd name="T10" fmla="*/ 34 w 34"/>
                  <a:gd name="T11" fmla="*/ 8 h 29"/>
                  <a:gd name="T12" fmla="*/ 33 w 34"/>
                  <a:gd name="T13" fmla="*/ 23 h 29"/>
                  <a:gd name="T14" fmla="*/ 24 w 34"/>
                  <a:gd name="T15" fmla="*/ 23 h 29"/>
                  <a:gd name="T16" fmla="*/ 17 w 34"/>
                  <a:gd name="T17" fmla="*/ 29 h 29"/>
                  <a:gd name="T18" fmla="*/ 9 w 34"/>
                  <a:gd name="T19" fmla="*/ 25 h 29"/>
                  <a:gd name="T20" fmla="*/ 1 w 34"/>
                  <a:gd name="T21" fmla="*/ 15 h 29"/>
                  <a:gd name="T22" fmla="*/ 1 w 34"/>
                  <a:gd name="T2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1" y="11"/>
                    </a:moveTo>
                    <a:cubicBezTo>
                      <a:pt x="2" y="10"/>
                      <a:pt x="4" y="9"/>
                      <a:pt x="5" y="8"/>
                    </a:cubicBezTo>
                    <a:cubicBezTo>
                      <a:pt x="9" y="7"/>
                      <a:pt x="14" y="7"/>
                      <a:pt x="18" y="9"/>
                    </a:cubicBezTo>
                    <a:cubicBezTo>
                      <a:pt x="18" y="6"/>
                      <a:pt x="21" y="2"/>
                      <a:pt x="24" y="1"/>
                    </a:cubicBezTo>
                    <a:cubicBezTo>
                      <a:pt x="27" y="0"/>
                      <a:pt x="31" y="1"/>
                      <a:pt x="33" y="4"/>
                    </a:cubicBezTo>
                    <a:cubicBezTo>
                      <a:pt x="34" y="5"/>
                      <a:pt x="34" y="7"/>
                      <a:pt x="34" y="8"/>
                    </a:cubicBezTo>
                    <a:cubicBezTo>
                      <a:pt x="34" y="13"/>
                      <a:pt x="34" y="18"/>
                      <a:pt x="33" y="23"/>
                    </a:cubicBezTo>
                    <a:cubicBezTo>
                      <a:pt x="30" y="22"/>
                      <a:pt x="27" y="22"/>
                      <a:pt x="24" y="23"/>
                    </a:cubicBezTo>
                    <a:cubicBezTo>
                      <a:pt x="21" y="24"/>
                      <a:pt x="19" y="27"/>
                      <a:pt x="17" y="29"/>
                    </a:cubicBezTo>
                    <a:cubicBezTo>
                      <a:pt x="14" y="28"/>
                      <a:pt x="12" y="27"/>
                      <a:pt x="9" y="25"/>
                    </a:cubicBezTo>
                    <a:cubicBezTo>
                      <a:pt x="5" y="23"/>
                      <a:pt x="1" y="20"/>
                      <a:pt x="1" y="15"/>
                    </a:cubicBezTo>
                    <a:cubicBezTo>
                      <a:pt x="0" y="14"/>
                      <a:pt x="0" y="12"/>
                      <a:pt x="1" y="11"/>
                    </a:cubicBezTo>
                    <a:close/>
                  </a:path>
                </a:pathLst>
              </a:custGeom>
              <a:solidFill>
                <a:srgbClr val="FFD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48" name="矩形 147"/>
          <p:cNvSpPr/>
          <p:nvPr/>
        </p:nvSpPr>
        <p:spPr>
          <a:xfrm>
            <a:off x="4339464" y="585784"/>
            <a:ext cx="1569661" cy="92333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5400" b="1" dirty="0" smtClean="0">
                <a:solidFill>
                  <a:srgbClr val="FFDD52"/>
                </a:solidFill>
                <a:latin typeface="微软雅黑" panose="020B0503020204020204" charset="-122"/>
                <a:ea typeface="微软雅黑" panose="020B0503020204020204" charset="-122"/>
              </a:rPr>
              <a:t>目录</a:t>
            </a:r>
            <a:endParaRPr lang="zh-CN" altLang="en-US" sz="5400" b="1" dirty="0">
              <a:solidFill>
                <a:srgbClr val="FFDD52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6004186" y="925056"/>
            <a:ext cx="1836208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400" dirty="0" smtClean="0">
                <a:solidFill>
                  <a:srgbClr val="FFDD52"/>
                </a:solidFill>
                <a:latin typeface="微软雅黑" panose="020B0503020204020204" charset="-122"/>
                <a:ea typeface="微软雅黑" panose="020B0503020204020204" charset="-122"/>
              </a:rPr>
              <a:t>CONTENTS</a:t>
            </a:r>
            <a:endParaRPr lang="zh-CN" altLang="en-US" sz="2400" dirty="0">
              <a:solidFill>
                <a:srgbClr val="FFDD52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150" name="直接连接符 149"/>
          <p:cNvCxnSpPr/>
          <p:nvPr/>
        </p:nvCxnSpPr>
        <p:spPr>
          <a:xfrm>
            <a:off x="5958910" y="788475"/>
            <a:ext cx="0" cy="504000"/>
          </a:xfrm>
          <a:prstGeom prst="line">
            <a:avLst/>
          </a:prstGeom>
          <a:ln>
            <a:solidFill>
              <a:srgbClr val="C8141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矩形 150"/>
          <p:cNvSpPr/>
          <p:nvPr/>
        </p:nvSpPr>
        <p:spPr>
          <a:xfrm>
            <a:off x="2054344" y="2609081"/>
            <a:ext cx="557049" cy="557049"/>
          </a:xfrm>
          <a:prstGeom prst="rect">
            <a:avLst/>
          </a:prstGeom>
          <a:solidFill>
            <a:srgbClr val="FFDD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b="1" dirty="0" smtClean="0">
                <a:solidFill>
                  <a:srgbClr val="4B5CC4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sz="2000" b="1" dirty="0">
              <a:solidFill>
                <a:srgbClr val="4B5CC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2" name="矩形 151"/>
          <p:cNvSpPr/>
          <p:nvPr/>
        </p:nvSpPr>
        <p:spPr>
          <a:xfrm>
            <a:off x="2159449" y="2724696"/>
            <a:ext cx="557049" cy="557049"/>
          </a:xfrm>
          <a:prstGeom prst="rect">
            <a:avLst/>
          </a:prstGeom>
          <a:noFill/>
          <a:ln w="19050">
            <a:solidFill>
              <a:srgbClr val="FFDD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3" name="矩形 152"/>
          <p:cNvSpPr/>
          <p:nvPr/>
        </p:nvSpPr>
        <p:spPr>
          <a:xfrm>
            <a:off x="6251012" y="2576987"/>
            <a:ext cx="557049" cy="557049"/>
          </a:xfrm>
          <a:prstGeom prst="rect">
            <a:avLst/>
          </a:prstGeom>
          <a:solidFill>
            <a:srgbClr val="FFDD52"/>
          </a:solidFill>
          <a:ln>
            <a:solidFill>
              <a:srgbClr val="C814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b="1" dirty="0" smtClean="0">
                <a:solidFill>
                  <a:srgbClr val="4B5CC4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zh-CN" altLang="en-US" sz="2000" b="1" dirty="0">
              <a:solidFill>
                <a:srgbClr val="4B5CC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6356117" y="2692602"/>
            <a:ext cx="557049" cy="557049"/>
          </a:xfrm>
          <a:prstGeom prst="rect">
            <a:avLst/>
          </a:prstGeom>
          <a:noFill/>
          <a:ln w="19050">
            <a:solidFill>
              <a:srgbClr val="FFDD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5" name="矩形 154"/>
          <p:cNvSpPr/>
          <p:nvPr/>
        </p:nvSpPr>
        <p:spPr>
          <a:xfrm>
            <a:off x="2054344" y="4054128"/>
            <a:ext cx="557049" cy="557049"/>
          </a:xfrm>
          <a:prstGeom prst="rect">
            <a:avLst/>
          </a:prstGeom>
          <a:solidFill>
            <a:srgbClr val="FFDD52"/>
          </a:solidFill>
          <a:ln>
            <a:solidFill>
              <a:srgbClr val="C814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b="1" dirty="0" smtClean="0">
                <a:solidFill>
                  <a:srgbClr val="4B5CC4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zh-CN" altLang="en-US" sz="2000" b="1" dirty="0">
              <a:solidFill>
                <a:srgbClr val="4B5CC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6" name="矩形 155"/>
          <p:cNvSpPr/>
          <p:nvPr/>
        </p:nvSpPr>
        <p:spPr>
          <a:xfrm>
            <a:off x="2159449" y="4169743"/>
            <a:ext cx="557049" cy="557049"/>
          </a:xfrm>
          <a:prstGeom prst="rect">
            <a:avLst/>
          </a:prstGeom>
          <a:noFill/>
          <a:ln w="19050">
            <a:solidFill>
              <a:srgbClr val="FFDD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7" name="矩形 156"/>
          <p:cNvSpPr/>
          <p:nvPr/>
        </p:nvSpPr>
        <p:spPr>
          <a:xfrm>
            <a:off x="6251012" y="4022034"/>
            <a:ext cx="557049" cy="557049"/>
          </a:xfrm>
          <a:prstGeom prst="rect">
            <a:avLst/>
          </a:prstGeom>
          <a:solidFill>
            <a:srgbClr val="FFDD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b="1" dirty="0" smtClean="0">
                <a:solidFill>
                  <a:srgbClr val="4B5CC4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zh-CN" altLang="en-US" sz="2000" b="1" dirty="0">
              <a:solidFill>
                <a:srgbClr val="4B5CC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6356117" y="4137649"/>
            <a:ext cx="557049" cy="557049"/>
          </a:xfrm>
          <a:prstGeom prst="rect">
            <a:avLst/>
          </a:prstGeom>
          <a:noFill/>
          <a:ln w="19050">
            <a:solidFill>
              <a:srgbClr val="FFDD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9" name="TextBox 64"/>
          <p:cNvSpPr txBox="1"/>
          <p:nvPr/>
        </p:nvSpPr>
        <p:spPr>
          <a:xfrm>
            <a:off x="7191258" y="3079340"/>
            <a:ext cx="12606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60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5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1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7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7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3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9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5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</a:t>
            </a:r>
            <a:r>
              <a:rPr lang="en-US" altLang="zh-CN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02</a:t>
            </a:r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60" name="TextBox 64"/>
          <p:cNvSpPr txBox="1"/>
          <p:nvPr/>
        </p:nvSpPr>
        <p:spPr>
          <a:xfrm>
            <a:off x="7159459" y="2609081"/>
            <a:ext cx="2704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200" b="1" spc="75" dirty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工作完成情况</a:t>
            </a:r>
          </a:p>
        </p:txBody>
      </p:sp>
      <p:sp>
        <p:nvSpPr>
          <p:cNvPr id="161" name="TextBox 64"/>
          <p:cNvSpPr txBox="1"/>
          <p:nvPr/>
        </p:nvSpPr>
        <p:spPr>
          <a:xfrm>
            <a:off x="2915691" y="3059523"/>
            <a:ext cx="12606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60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5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1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7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7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3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9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5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01</a:t>
            </a: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62" name="TextBox 64"/>
          <p:cNvSpPr txBox="1"/>
          <p:nvPr/>
        </p:nvSpPr>
        <p:spPr>
          <a:xfrm>
            <a:off x="2874326" y="2612460"/>
            <a:ext cx="2704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200" b="1" spc="75" dirty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年终</a:t>
            </a:r>
            <a:r>
              <a:rPr lang="zh-CN" altLang="en-US" sz="3200" b="1" spc="75" dirty="0" smtClean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工作概述</a:t>
            </a:r>
            <a:endParaRPr lang="zh-CN" altLang="en-US" sz="3200" b="1" spc="75" dirty="0">
              <a:solidFill>
                <a:schemeClr val="bg1"/>
              </a:solidFill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63" name="TextBox 64"/>
          <p:cNvSpPr txBox="1"/>
          <p:nvPr/>
        </p:nvSpPr>
        <p:spPr>
          <a:xfrm>
            <a:off x="2915691" y="4494643"/>
            <a:ext cx="12606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60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5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1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7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7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3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9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5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</a:t>
            </a:r>
            <a:r>
              <a:rPr lang="en-US" altLang="zh-CN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03</a:t>
            </a:r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64" name="TextBox 64"/>
          <p:cNvSpPr txBox="1"/>
          <p:nvPr/>
        </p:nvSpPr>
        <p:spPr>
          <a:xfrm>
            <a:off x="2911876" y="4007427"/>
            <a:ext cx="2704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200" b="1" spc="75" dirty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工作存在不足</a:t>
            </a:r>
          </a:p>
        </p:txBody>
      </p:sp>
      <p:sp>
        <p:nvSpPr>
          <p:cNvPr id="165" name="TextBox 64"/>
          <p:cNvSpPr txBox="1"/>
          <p:nvPr/>
        </p:nvSpPr>
        <p:spPr>
          <a:xfrm>
            <a:off x="7215992" y="4428693"/>
            <a:ext cx="12606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60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5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1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7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7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3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9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5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</a:t>
            </a:r>
            <a:r>
              <a:rPr lang="en-US" altLang="zh-CN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04</a:t>
            </a:r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66" name="TextBox 64"/>
          <p:cNvSpPr txBox="1"/>
          <p:nvPr/>
        </p:nvSpPr>
        <p:spPr>
          <a:xfrm>
            <a:off x="7215992" y="3951221"/>
            <a:ext cx="2704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200" b="1" spc="75" dirty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明年工作计划</a:t>
            </a:r>
          </a:p>
        </p:txBody>
      </p:sp>
    </p:spTree>
    <p:extLst>
      <p:ext uri="{BB962C8B-B14F-4D97-AF65-F5344CB8AC3E}">
        <p14:creationId xmlns:p14="http://schemas.microsoft.com/office/powerpoint/2010/main" val="209577289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278" y="8598"/>
            <a:ext cx="12207327" cy="6849402"/>
          </a:xfrm>
          <a:prstGeom prst="rect">
            <a:avLst/>
          </a:prstGeom>
        </p:spPr>
      </p:pic>
      <p:sp>
        <p:nvSpPr>
          <p:cNvPr id="7" name="Freeform 7"/>
          <p:cNvSpPr>
            <a:spLocks/>
          </p:cNvSpPr>
          <p:nvPr/>
        </p:nvSpPr>
        <p:spPr bwMode="auto">
          <a:xfrm>
            <a:off x="741362" y="6587987"/>
            <a:ext cx="10791032" cy="45719"/>
          </a:xfrm>
          <a:custGeom>
            <a:avLst/>
            <a:gdLst>
              <a:gd name="T0" fmla="*/ 8 w 1148"/>
              <a:gd name="T1" fmla="*/ 15 h 15"/>
              <a:gd name="T2" fmla="*/ 1140 w 1148"/>
              <a:gd name="T3" fmla="*/ 15 h 15"/>
              <a:gd name="T4" fmla="*/ 1148 w 1148"/>
              <a:gd name="T5" fmla="*/ 8 h 15"/>
              <a:gd name="T6" fmla="*/ 1140 w 1148"/>
              <a:gd name="T7" fmla="*/ 0 h 15"/>
              <a:gd name="T8" fmla="*/ 8 w 1148"/>
              <a:gd name="T9" fmla="*/ 0 h 15"/>
              <a:gd name="T10" fmla="*/ 0 w 1148"/>
              <a:gd name="T11" fmla="*/ 8 h 15"/>
              <a:gd name="T12" fmla="*/ 8 w 1148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8" h="15">
                <a:moveTo>
                  <a:pt x="8" y="15"/>
                </a:moveTo>
                <a:cubicBezTo>
                  <a:pt x="1140" y="15"/>
                  <a:pt x="1140" y="15"/>
                  <a:pt x="1140" y="15"/>
                </a:cubicBezTo>
                <a:cubicBezTo>
                  <a:pt x="1144" y="15"/>
                  <a:pt x="1148" y="12"/>
                  <a:pt x="1148" y="8"/>
                </a:cubicBezTo>
                <a:cubicBezTo>
                  <a:pt x="1148" y="4"/>
                  <a:pt x="1144" y="0"/>
                  <a:pt x="11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5"/>
                  <a:pt x="8" y="15"/>
                </a:cubicBezTo>
              </a:path>
            </a:pathLst>
          </a:custGeom>
          <a:solidFill>
            <a:srgbClr val="7D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flipV="1">
            <a:off x="722313" y="135234"/>
            <a:ext cx="10810081" cy="45719"/>
          </a:xfrm>
          <a:custGeom>
            <a:avLst/>
            <a:gdLst>
              <a:gd name="T0" fmla="*/ 8 w 1148"/>
              <a:gd name="T1" fmla="*/ 15 h 15"/>
              <a:gd name="T2" fmla="*/ 1140 w 1148"/>
              <a:gd name="T3" fmla="*/ 15 h 15"/>
              <a:gd name="T4" fmla="*/ 1148 w 1148"/>
              <a:gd name="T5" fmla="*/ 8 h 15"/>
              <a:gd name="T6" fmla="*/ 1140 w 1148"/>
              <a:gd name="T7" fmla="*/ 0 h 15"/>
              <a:gd name="T8" fmla="*/ 8 w 1148"/>
              <a:gd name="T9" fmla="*/ 0 h 15"/>
              <a:gd name="T10" fmla="*/ 0 w 1148"/>
              <a:gd name="T11" fmla="*/ 8 h 15"/>
              <a:gd name="T12" fmla="*/ 8 w 1148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8" h="15">
                <a:moveTo>
                  <a:pt x="8" y="15"/>
                </a:moveTo>
                <a:cubicBezTo>
                  <a:pt x="1140" y="15"/>
                  <a:pt x="1140" y="15"/>
                  <a:pt x="1140" y="15"/>
                </a:cubicBezTo>
                <a:cubicBezTo>
                  <a:pt x="1144" y="15"/>
                  <a:pt x="1148" y="12"/>
                  <a:pt x="1148" y="8"/>
                </a:cubicBezTo>
                <a:cubicBezTo>
                  <a:pt x="1148" y="3"/>
                  <a:pt x="1144" y="0"/>
                  <a:pt x="11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5"/>
                  <a:pt x="8" y="15"/>
                </a:cubicBezTo>
              </a:path>
            </a:pathLst>
          </a:custGeom>
          <a:solidFill>
            <a:srgbClr val="7D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593725" y="6703874"/>
            <a:ext cx="11048207" cy="45719"/>
          </a:xfrm>
          <a:custGeom>
            <a:avLst/>
            <a:gdLst>
              <a:gd name="T0" fmla="*/ 2411 w 2418"/>
              <a:gd name="T1" fmla="*/ 0 h 15"/>
              <a:gd name="T2" fmla="*/ 7 w 2418"/>
              <a:gd name="T3" fmla="*/ 0 h 15"/>
              <a:gd name="T4" fmla="*/ 0 w 2418"/>
              <a:gd name="T5" fmla="*/ 8 h 15"/>
              <a:gd name="T6" fmla="*/ 7 w 2418"/>
              <a:gd name="T7" fmla="*/ 15 h 15"/>
              <a:gd name="T8" fmla="*/ 2411 w 2418"/>
              <a:gd name="T9" fmla="*/ 15 h 15"/>
              <a:gd name="T10" fmla="*/ 2418 w 2418"/>
              <a:gd name="T11" fmla="*/ 8 h 15"/>
              <a:gd name="T12" fmla="*/ 2411 w 2418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18" h="15">
                <a:moveTo>
                  <a:pt x="241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2411" y="15"/>
                  <a:pt x="2411" y="15"/>
                  <a:pt x="2411" y="15"/>
                </a:cubicBezTo>
                <a:cubicBezTo>
                  <a:pt x="2415" y="15"/>
                  <a:pt x="2418" y="12"/>
                  <a:pt x="2418" y="8"/>
                </a:cubicBezTo>
                <a:cubicBezTo>
                  <a:pt x="2418" y="4"/>
                  <a:pt x="2415" y="0"/>
                  <a:pt x="2411" y="0"/>
                </a:cubicBezTo>
              </a:path>
            </a:pathLst>
          </a:custGeom>
          <a:solidFill>
            <a:srgbClr val="F0D8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6646" name="组合 66645"/>
          <p:cNvGrpSpPr/>
          <p:nvPr/>
        </p:nvGrpSpPr>
        <p:grpSpPr>
          <a:xfrm>
            <a:off x="126999" y="82413"/>
            <a:ext cx="952501" cy="6670676"/>
            <a:chOff x="884238" y="90488"/>
            <a:chExt cx="952501" cy="6670676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969963" y="3395663"/>
              <a:ext cx="60325" cy="2805113"/>
            </a:xfrm>
            <a:custGeom>
              <a:avLst/>
              <a:gdLst>
                <a:gd name="T0" fmla="*/ 16 w 16"/>
                <a:gd name="T1" fmla="*/ 740 h 747"/>
                <a:gd name="T2" fmla="*/ 16 w 16"/>
                <a:gd name="T3" fmla="*/ 8 h 747"/>
                <a:gd name="T4" fmla="*/ 8 w 16"/>
                <a:gd name="T5" fmla="*/ 0 h 747"/>
                <a:gd name="T6" fmla="*/ 0 w 16"/>
                <a:gd name="T7" fmla="*/ 8 h 747"/>
                <a:gd name="T8" fmla="*/ 0 w 16"/>
                <a:gd name="T9" fmla="*/ 740 h 747"/>
                <a:gd name="T10" fmla="*/ 8 w 16"/>
                <a:gd name="T11" fmla="*/ 747 h 747"/>
                <a:gd name="T12" fmla="*/ 16 w 16"/>
                <a:gd name="T13" fmla="*/ 74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16" y="740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0" y="744"/>
                    <a:pt x="4" y="747"/>
                    <a:pt x="8" y="747"/>
                  </a:cubicBezTo>
                  <a:cubicBezTo>
                    <a:pt x="12" y="747"/>
                    <a:pt x="16" y="744"/>
                    <a:pt x="16" y="74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69963" y="649288"/>
              <a:ext cx="60325" cy="2806700"/>
            </a:xfrm>
            <a:custGeom>
              <a:avLst/>
              <a:gdLst>
                <a:gd name="T0" fmla="*/ 0 w 16"/>
                <a:gd name="T1" fmla="*/ 8 h 747"/>
                <a:gd name="T2" fmla="*/ 0 w 16"/>
                <a:gd name="T3" fmla="*/ 739 h 747"/>
                <a:gd name="T4" fmla="*/ 8 w 16"/>
                <a:gd name="T5" fmla="*/ 747 h 747"/>
                <a:gd name="T6" fmla="*/ 16 w 16"/>
                <a:gd name="T7" fmla="*/ 739 h 747"/>
                <a:gd name="T8" fmla="*/ 16 w 16"/>
                <a:gd name="T9" fmla="*/ 8 h 747"/>
                <a:gd name="T10" fmla="*/ 8 w 16"/>
                <a:gd name="T11" fmla="*/ 0 h 747"/>
                <a:gd name="T12" fmla="*/ 0 w 16"/>
                <a:gd name="T13" fmla="*/ 8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0" y="8"/>
                  </a:moveTo>
                  <a:cubicBezTo>
                    <a:pt x="0" y="739"/>
                    <a:pt x="0" y="739"/>
                    <a:pt x="0" y="739"/>
                  </a:cubicBezTo>
                  <a:cubicBezTo>
                    <a:pt x="0" y="743"/>
                    <a:pt x="4" y="747"/>
                    <a:pt x="8" y="747"/>
                  </a:cubicBezTo>
                  <a:cubicBezTo>
                    <a:pt x="12" y="747"/>
                    <a:pt x="16" y="743"/>
                    <a:pt x="16" y="73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555751" y="90488"/>
              <a:ext cx="55563" cy="728663"/>
            </a:xfrm>
            <a:custGeom>
              <a:avLst/>
              <a:gdLst>
                <a:gd name="T0" fmla="*/ 15 w 15"/>
                <a:gd name="T1" fmla="*/ 187 h 194"/>
                <a:gd name="T2" fmla="*/ 15 w 15"/>
                <a:gd name="T3" fmla="*/ 8 h 194"/>
                <a:gd name="T4" fmla="*/ 7 w 15"/>
                <a:gd name="T5" fmla="*/ 0 h 194"/>
                <a:gd name="T6" fmla="*/ 0 w 15"/>
                <a:gd name="T7" fmla="*/ 8 h 194"/>
                <a:gd name="T8" fmla="*/ 0 w 15"/>
                <a:gd name="T9" fmla="*/ 187 h 194"/>
                <a:gd name="T10" fmla="*/ 7 w 15"/>
                <a:gd name="T11" fmla="*/ 194 h 194"/>
                <a:gd name="T12" fmla="*/ 15 w 15"/>
                <a:gd name="T13" fmla="*/ 18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15" y="18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7" y="194"/>
                  </a:cubicBezTo>
                  <a:cubicBezTo>
                    <a:pt x="12" y="194"/>
                    <a:pt x="15" y="191"/>
                    <a:pt x="15" y="18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884238" y="762001"/>
              <a:ext cx="727075" cy="57150"/>
            </a:xfrm>
            <a:custGeom>
              <a:avLst/>
              <a:gdLst>
                <a:gd name="T0" fmla="*/ 7 w 194"/>
                <a:gd name="T1" fmla="*/ 15 h 15"/>
                <a:gd name="T2" fmla="*/ 186 w 194"/>
                <a:gd name="T3" fmla="*/ 15 h 15"/>
                <a:gd name="T4" fmla="*/ 194 w 194"/>
                <a:gd name="T5" fmla="*/ 8 h 15"/>
                <a:gd name="T6" fmla="*/ 186 w 194"/>
                <a:gd name="T7" fmla="*/ 0 h 15"/>
                <a:gd name="T8" fmla="*/ 7 w 194"/>
                <a:gd name="T9" fmla="*/ 0 h 15"/>
                <a:gd name="T10" fmla="*/ 0 w 194"/>
                <a:gd name="T11" fmla="*/ 8 h 15"/>
                <a:gd name="T12" fmla="*/ 7 w 19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7" y="15"/>
                  </a:moveTo>
                  <a:cubicBezTo>
                    <a:pt x="186" y="15"/>
                    <a:pt x="186" y="15"/>
                    <a:pt x="186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3"/>
                    <a:pt x="191" y="0"/>
                    <a:pt x="18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04901" y="315913"/>
              <a:ext cx="60325" cy="728663"/>
            </a:xfrm>
            <a:custGeom>
              <a:avLst/>
              <a:gdLst>
                <a:gd name="T0" fmla="*/ 16 w 16"/>
                <a:gd name="T1" fmla="*/ 186 h 194"/>
                <a:gd name="T2" fmla="*/ 16 w 16"/>
                <a:gd name="T3" fmla="*/ 7 h 194"/>
                <a:gd name="T4" fmla="*/ 8 w 16"/>
                <a:gd name="T5" fmla="*/ 0 h 194"/>
                <a:gd name="T6" fmla="*/ 0 w 16"/>
                <a:gd name="T7" fmla="*/ 7 h 194"/>
                <a:gd name="T8" fmla="*/ 0 w 16"/>
                <a:gd name="T9" fmla="*/ 186 h 194"/>
                <a:gd name="T10" fmla="*/ 8 w 16"/>
                <a:gd name="T11" fmla="*/ 194 h 194"/>
                <a:gd name="T12" fmla="*/ 16 w 16"/>
                <a:gd name="T13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4">
                  <a:moveTo>
                    <a:pt x="16" y="18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90"/>
                    <a:pt x="4" y="194"/>
                    <a:pt x="8" y="194"/>
                  </a:cubicBezTo>
                  <a:cubicBezTo>
                    <a:pt x="12" y="194"/>
                    <a:pt x="16" y="190"/>
                    <a:pt x="16" y="18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04901" y="987426"/>
              <a:ext cx="280988" cy="57150"/>
            </a:xfrm>
            <a:custGeom>
              <a:avLst/>
              <a:gdLst>
                <a:gd name="T0" fmla="*/ 68 w 75"/>
                <a:gd name="T1" fmla="*/ 0 h 15"/>
                <a:gd name="T2" fmla="*/ 8 w 75"/>
                <a:gd name="T3" fmla="*/ 0 h 15"/>
                <a:gd name="T4" fmla="*/ 0 w 75"/>
                <a:gd name="T5" fmla="*/ 7 h 15"/>
                <a:gd name="T6" fmla="*/ 8 w 75"/>
                <a:gd name="T7" fmla="*/ 15 h 15"/>
                <a:gd name="T8" fmla="*/ 68 w 75"/>
                <a:gd name="T9" fmla="*/ 15 h 15"/>
                <a:gd name="T10" fmla="*/ 75 w 75"/>
                <a:gd name="T11" fmla="*/ 7 h 15"/>
                <a:gd name="T12" fmla="*/ 68 w 7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">
                  <a:moveTo>
                    <a:pt x="6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72" y="15"/>
                    <a:pt x="75" y="11"/>
                    <a:pt x="75" y="7"/>
                  </a:cubicBezTo>
                  <a:cubicBezTo>
                    <a:pt x="75" y="3"/>
                    <a:pt x="72" y="0"/>
                    <a:pt x="68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330326" y="90488"/>
              <a:ext cx="55563" cy="954088"/>
            </a:xfrm>
            <a:custGeom>
              <a:avLst/>
              <a:gdLst>
                <a:gd name="T0" fmla="*/ 0 w 15"/>
                <a:gd name="T1" fmla="*/ 8 h 254"/>
                <a:gd name="T2" fmla="*/ 0 w 15"/>
                <a:gd name="T3" fmla="*/ 246 h 254"/>
                <a:gd name="T4" fmla="*/ 8 w 15"/>
                <a:gd name="T5" fmla="*/ 254 h 254"/>
                <a:gd name="T6" fmla="*/ 15 w 15"/>
                <a:gd name="T7" fmla="*/ 246 h 254"/>
                <a:gd name="T8" fmla="*/ 15 w 15"/>
                <a:gd name="T9" fmla="*/ 8 h 254"/>
                <a:gd name="T10" fmla="*/ 8 w 15"/>
                <a:gd name="T11" fmla="*/ 0 h 254"/>
                <a:gd name="T12" fmla="*/ 0 w 15"/>
                <a:gd name="T13" fmla="*/ 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0" y="8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250"/>
                    <a:pt x="3" y="254"/>
                    <a:pt x="8" y="254"/>
                  </a:cubicBezTo>
                  <a:cubicBezTo>
                    <a:pt x="12" y="254"/>
                    <a:pt x="15" y="250"/>
                    <a:pt x="15" y="24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884238" y="90488"/>
              <a:ext cx="501650" cy="55563"/>
            </a:xfrm>
            <a:custGeom>
              <a:avLst/>
              <a:gdLst>
                <a:gd name="T0" fmla="*/ 7 w 134"/>
                <a:gd name="T1" fmla="*/ 15 h 15"/>
                <a:gd name="T2" fmla="*/ 127 w 134"/>
                <a:gd name="T3" fmla="*/ 15 h 15"/>
                <a:gd name="T4" fmla="*/ 134 w 134"/>
                <a:gd name="T5" fmla="*/ 8 h 15"/>
                <a:gd name="T6" fmla="*/ 127 w 134"/>
                <a:gd name="T7" fmla="*/ 0 h 15"/>
                <a:gd name="T8" fmla="*/ 7 w 134"/>
                <a:gd name="T9" fmla="*/ 0 h 15"/>
                <a:gd name="T10" fmla="*/ 0 w 134"/>
                <a:gd name="T11" fmla="*/ 8 h 15"/>
                <a:gd name="T12" fmla="*/ 7 w 13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7" y="15"/>
                  </a:move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3"/>
                    <a:pt x="131" y="0"/>
                    <a:pt x="1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104901" y="315913"/>
              <a:ext cx="731838" cy="55563"/>
            </a:xfrm>
            <a:custGeom>
              <a:avLst/>
              <a:gdLst>
                <a:gd name="T0" fmla="*/ 187 w 195"/>
                <a:gd name="T1" fmla="*/ 0 h 15"/>
                <a:gd name="T2" fmla="*/ 8 w 195"/>
                <a:gd name="T3" fmla="*/ 0 h 15"/>
                <a:gd name="T4" fmla="*/ 0 w 195"/>
                <a:gd name="T5" fmla="*/ 7 h 15"/>
                <a:gd name="T6" fmla="*/ 8 w 195"/>
                <a:gd name="T7" fmla="*/ 15 h 15"/>
                <a:gd name="T8" fmla="*/ 187 w 195"/>
                <a:gd name="T9" fmla="*/ 15 h 15"/>
                <a:gd name="T10" fmla="*/ 195 w 195"/>
                <a:gd name="T11" fmla="*/ 7 h 15"/>
                <a:gd name="T12" fmla="*/ 187 w 19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5" y="11"/>
                    <a:pt x="195" y="7"/>
                  </a:cubicBezTo>
                  <a:cubicBezTo>
                    <a:pt x="195" y="3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76413" y="315913"/>
              <a:ext cx="60325" cy="280988"/>
            </a:xfrm>
            <a:custGeom>
              <a:avLst/>
              <a:gdLst>
                <a:gd name="T0" fmla="*/ 16 w 16"/>
                <a:gd name="T1" fmla="*/ 67 h 75"/>
                <a:gd name="T2" fmla="*/ 16 w 16"/>
                <a:gd name="T3" fmla="*/ 7 h 75"/>
                <a:gd name="T4" fmla="*/ 8 w 16"/>
                <a:gd name="T5" fmla="*/ 0 h 75"/>
                <a:gd name="T6" fmla="*/ 0 w 16"/>
                <a:gd name="T7" fmla="*/ 7 h 75"/>
                <a:gd name="T8" fmla="*/ 0 w 16"/>
                <a:gd name="T9" fmla="*/ 67 h 75"/>
                <a:gd name="T10" fmla="*/ 8 w 16"/>
                <a:gd name="T11" fmla="*/ 75 h 75"/>
                <a:gd name="T12" fmla="*/ 16 w 16"/>
                <a:gd name="T13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16" y="6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884238" y="536576"/>
              <a:ext cx="952500" cy="60325"/>
            </a:xfrm>
            <a:custGeom>
              <a:avLst/>
              <a:gdLst>
                <a:gd name="T0" fmla="*/ 7 w 254"/>
                <a:gd name="T1" fmla="*/ 16 h 16"/>
                <a:gd name="T2" fmla="*/ 246 w 254"/>
                <a:gd name="T3" fmla="*/ 16 h 16"/>
                <a:gd name="T4" fmla="*/ 254 w 254"/>
                <a:gd name="T5" fmla="*/ 8 h 16"/>
                <a:gd name="T6" fmla="*/ 246 w 254"/>
                <a:gd name="T7" fmla="*/ 0 h 16"/>
                <a:gd name="T8" fmla="*/ 7 w 254"/>
                <a:gd name="T9" fmla="*/ 0 h 16"/>
                <a:gd name="T10" fmla="*/ 0 w 254"/>
                <a:gd name="T11" fmla="*/ 8 h 16"/>
                <a:gd name="T12" fmla="*/ 7 w 25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6">
                  <a:moveTo>
                    <a:pt x="7" y="16"/>
                  </a:moveTo>
                  <a:cubicBezTo>
                    <a:pt x="246" y="16"/>
                    <a:pt x="246" y="16"/>
                    <a:pt x="246" y="16"/>
                  </a:cubicBezTo>
                  <a:cubicBezTo>
                    <a:pt x="250" y="16"/>
                    <a:pt x="254" y="12"/>
                    <a:pt x="254" y="8"/>
                  </a:cubicBezTo>
                  <a:cubicBezTo>
                    <a:pt x="254" y="4"/>
                    <a:pt x="250" y="0"/>
                    <a:pt x="24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884238" y="90488"/>
              <a:ext cx="55563" cy="506413"/>
            </a:xfrm>
            <a:custGeom>
              <a:avLst/>
              <a:gdLst>
                <a:gd name="T0" fmla="*/ 0 w 15"/>
                <a:gd name="T1" fmla="*/ 8 h 135"/>
                <a:gd name="T2" fmla="*/ 0 w 15"/>
                <a:gd name="T3" fmla="*/ 127 h 135"/>
                <a:gd name="T4" fmla="*/ 7 w 15"/>
                <a:gd name="T5" fmla="*/ 135 h 135"/>
                <a:gd name="T6" fmla="*/ 15 w 15"/>
                <a:gd name="T7" fmla="*/ 127 h 135"/>
                <a:gd name="T8" fmla="*/ 15 w 15"/>
                <a:gd name="T9" fmla="*/ 8 h 135"/>
                <a:gd name="T10" fmla="*/ 7 w 15"/>
                <a:gd name="T11" fmla="*/ 0 h 135"/>
                <a:gd name="T12" fmla="*/ 0 w 15"/>
                <a:gd name="T13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5">
                  <a:moveTo>
                    <a:pt x="0" y="8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5"/>
                    <a:pt x="7" y="135"/>
                  </a:cubicBezTo>
                  <a:cubicBezTo>
                    <a:pt x="12" y="135"/>
                    <a:pt x="15" y="131"/>
                    <a:pt x="15" y="12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555751" y="6032501"/>
              <a:ext cx="55563" cy="728663"/>
            </a:xfrm>
            <a:custGeom>
              <a:avLst/>
              <a:gdLst>
                <a:gd name="T0" fmla="*/ 0 w 15"/>
                <a:gd name="T1" fmla="*/ 8 h 194"/>
                <a:gd name="T2" fmla="*/ 0 w 15"/>
                <a:gd name="T3" fmla="*/ 187 h 194"/>
                <a:gd name="T4" fmla="*/ 7 w 15"/>
                <a:gd name="T5" fmla="*/ 194 h 194"/>
                <a:gd name="T6" fmla="*/ 15 w 15"/>
                <a:gd name="T7" fmla="*/ 187 h 194"/>
                <a:gd name="T8" fmla="*/ 15 w 15"/>
                <a:gd name="T9" fmla="*/ 8 h 194"/>
                <a:gd name="T10" fmla="*/ 7 w 15"/>
                <a:gd name="T11" fmla="*/ 0 h 194"/>
                <a:gd name="T12" fmla="*/ 0 w 15"/>
                <a:gd name="T13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7" y="194"/>
                  </a:cubicBezTo>
                  <a:cubicBezTo>
                    <a:pt x="12" y="194"/>
                    <a:pt x="15" y="191"/>
                    <a:pt x="15" y="18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884238" y="6032501"/>
              <a:ext cx="727075" cy="55563"/>
            </a:xfrm>
            <a:custGeom>
              <a:avLst/>
              <a:gdLst>
                <a:gd name="T0" fmla="*/ 7 w 194"/>
                <a:gd name="T1" fmla="*/ 15 h 15"/>
                <a:gd name="T2" fmla="*/ 186 w 194"/>
                <a:gd name="T3" fmla="*/ 15 h 15"/>
                <a:gd name="T4" fmla="*/ 194 w 194"/>
                <a:gd name="T5" fmla="*/ 8 h 15"/>
                <a:gd name="T6" fmla="*/ 186 w 194"/>
                <a:gd name="T7" fmla="*/ 0 h 15"/>
                <a:gd name="T8" fmla="*/ 7 w 194"/>
                <a:gd name="T9" fmla="*/ 0 h 15"/>
                <a:gd name="T10" fmla="*/ 0 w 194"/>
                <a:gd name="T11" fmla="*/ 8 h 15"/>
                <a:gd name="T12" fmla="*/ 7 w 19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7" y="15"/>
                  </a:moveTo>
                  <a:cubicBezTo>
                    <a:pt x="186" y="15"/>
                    <a:pt x="186" y="15"/>
                    <a:pt x="186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4"/>
                    <a:pt x="191" y="0"/>
                    <a:pt x="18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104901" y="5807076"/>
              <a:ext cx="60325" cy="731838"/>
            </a:xfrm>
            <a:custGeom>
              <a:avLst/>
              <a:gdLst>
                <a:gd name="T0" fmla="*/ 0 w 16"/>
                <a:gd name="T1" fmla="*/ 8 h 195"/>
                <a:gd name="T2" fmla="*/ 0 w 16"/>
                <a:gd name="T3" fmla="*/ 187 h 195"/>
                <a:gd name="T4" fmla="*/ 8 w 16"/>
                <a:gd name="T5" fmla="*/ 195 h 195"/>
                <a:gd name="T6" fmla="*/ 16 w 16"/>
                <a:gd name="T7" fmla="*/ 187 h 195"/>
                <a:gd name="T8" fmla="*/ 16 w 16"/>
                <a:gd name="T9" fmla="*/ 8 h 195"/>
                <a:gd name="T10" fmla="*/ 8 w 16"/>
                <a:gd name="T11" fmla="*/ 0 h 195"/>
                <a:gd name="T12" fmla="*/ 0 w 16"/>
                <a:gd name="T13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5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4" y="195"/>
                    <a:pt x="8" y="195"/>
                  </a:cubicBezTo>
                  <a:cubicBezTo>
                    <a:pt x="12" y="195"/>
                    <a:pt x="16" y="191"/>
                    <a:pt x="16" y="18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104901" y="5807076"/>
              <a:ext cx="280988" cy="58738"/>
            </a:xfrm>
            <a:custGeom>
              <a:avLst/>
              <a:gdLst>
                <a:gd name="T0" fmla="*/ 68 w 75"/>
                <a:gd name="T1" fmla="*/ 0 h 16"/>
                <a:gd name="T2" fmla="*/ 8 w 75"/>
                <a:gd name="T3" fmla="*/ 0 h 16"/>
                <a:gd name="T4" fmla="*/ 0 w 75"/>
                <a:gd name="T5" fmla="*/ 8 h 16"/>
                <a:gd name="T6" fmla="*/ 8 w 75"/>
                <a:gd name="T7" fmla="*/ 16 h 16"/>
                <a:gd name="T8" fmla="*/ 68 w 75"/>
                <a:gd name="T9" fmla="*/ 16 h 16"/>
                <a:gd name="T10" fmla="*/ 75 w 75"/>
                <a:gd name="T11" fmla="*/ 8 h 16"/>
                <a:gd name="T12" fmla="*/ 68 w 7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6">
                  <a:moveTo>
                    <a:pt x="6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6"/>
                    <a:pt x="75" y="12"/>
                    <a:pt x="75" y="8"/>
                  </a:cubicBezTo>
                  <a:cubicBezTo>
                    <a:pt x="75" y="4"/>
                    <a:pt x="72" y="0"/>
                    <a:pt x="68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330326" y="5807076"/>
              <a:ext cx="55563" cy="954088"/>
            </a:xfrm>
            <a:custGeom>
              <a:avLst/>
              <a:gdLst>
                <a:gd name="T0" fmla="*/ 15 w 15"/>
                <a:gd name="T1" fmla="*/ 247 h 254"/>
                <a:gd name="T2" fmla="*/ 15 w 15"/>
                <a:gd name="T3" fmla="*/ 8 h 254"/>
                <a:gd name="T4" fmla="*/ 8 w 15"/>
                <a:gd name="T5" fmla="*/ 0 h 254"/>
                <a:gd name="T6" fmla="*/ 0 w 15"/>
                <a:gd name="T7" fmla="*/ 8 h 254"/>
                <a:gd name="T8" fmla="*/ 0 w 15"/>
                <a:gd name="T9" fmla="*/ 247 h 254"/>
                <a:gd name="T10" fmla="*/ 8 w 15"/>
                <a:gd name="T11" fmla="*/ 254 h 254"/>
                <a:gd name="T12" fmla="*/ 15 w 15"/>
                <a:gd name="T13" fmla="*/ 24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15" y="24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51"/>
                    <a:pt x="3" y="254"/>
                    <a:pt x="8" y="254"/>
                  </a:cubicBezTo>
                  <a:cubicBezTo>
                    <a:pt x="12" y="254"/>
                    <a:pt x="15" y="251"/>
                    <a:pt x="15" y="24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84238" y="6704013"/>
              <a:ext cx="501650" cy="57150"/>
            </a:xfrm>
            <a:custGeom>
              <a:avLst/>
              <a:gdLst>
                <a:gd name="T0" fmla="*/ 7 w 134"/>
                <a:gd name="T1" fmla="*/ 15 h 15"/>
                <a:gd name="T2" fmla="*/ 127 w 134"/>
                <a:gd name="T3" fmla="*/ 15 h 15"/>
                <a:gd name="T4" fmla="*/ 134 w 134"/>
                <a:gd name="T5" fmla="*/ 8 h 15"/>
                <a:gd name="T6" fmla="*/ 127 w 134"/>
                <a:gd name="T7" fmla="*/ 0 h 15"/>
                <a:gd name="T8" fmla="*/ 7 w 134"/>
                <a:gd name="T9" fmla="*/ 0 h 15"/>
                <a:gd name="T10" fmla="*/ 0 w 134"/>
                <a:gd name="T11" fmla="*/ 8 h 15"/>
                <a:gd name="T12" fmla="*/ 7 w 13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7" y="15"/>
                  </a:move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4"/>
                    <a:pt x="131" y="0"/>
                    <a:pt x="1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104901" y="6478588"/>
              <a:ext cx="731838" cy="60325"/>
            </a:xfrm>
            <a:custGeom>
              <a:avLst/>
              <a:gdLst>
                <a:gd name="T0" fmla="*/ 187 w 195"/>
                <a:gd name="T1" fmla="*/ 0 h 16"/>
                <a:gd name="T2" fmla="*/ 8 w 195"/>
                <a:gd name="T3" fmla="*/ 0 h 16"/>
                <a:gd name="T4" fmla="*/ 0 w 195"/>
                <a:gd name="T5" fmla="*/ 8 h 16"/>
                <a:gd name="T6" fmla="*/ 8 w 195"/>
                <a:gd name="T7" fmla="*/ 16 h 16"/>
                <a:gd name="T8" fmla="*/ 187 w 195"/>
                <a:gd name="T9" fmla="*/ 16 h 16"/>
                <a:gd name="T10" fmla="*/ 195 w 195"/>
                <a:gd name="T11" fmla="*/ 8 h 16"/>
                <a:gd name="T12" fmla="*/ 187 w 19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6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91" y="16"/>
                    <a:pt x="195" y="12"/>
                    <a:pt x="195" y="8"/>
                  </a:cubicBezTo>
                  <a:cubicBezTo>
                    <a:pt x="195" y="4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776413" y="6257926"/>
              <a:ext cx="60325" cy="280988"/>
            </a:xfrm>
            <a:custGeom>
              <a:avLst/>
              <a:gdLst>
                <a:gd name="T0" fmla="*/ 0 w 16"/>
                <a:gd name="T1" fmla="*/ 7 h 75"/>
                <a:gd name="T2" fmla="*/ 0 w 16"/>
                <a:gd name="T3" fmla="*/ 67 h 75"/>
                <a:gd name="T4" fmla="*/ 8 w 16"/>
                <a:gd name="T5" fmla="*/ 75 h 75"/>
                <a:gd name="T6" fmla="*/ 16 w 16"/>
                <a:gd name="T7" fmla="*/ 67 h 75"/>
                <a:gd name="T8" fmla="*/ 16 w 16"/>
                <a:gd name="T9" fmla="*/ 7 h 75"/>
                <a:gd name="T10" fmla="*/ 8 w 16"/>
                <a:gd name="T11" fmla="*/ 0 h 75"/>
                <a:gd name="T12" fmla="*/ 0 w 16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0" y="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884238" y="6257926"/>
              <a:ext cx="952500" cy="55563"/>
            </a:xfrm>
            <a:custGeom>
              <a:avLst/>
              <a:gdLst>
                <a:gd name="T0" fmla="*/ 7 w 254"/>
                <a:gd name="T1" fmla="*/ 15 h 15"/>
                <a:gd name="T2" fmla="*/ 246 w 254"/>
                <a:gd name="T3" fmla="*/ 15 h 15"/>
                <a:gd name="T4" fmla="*/ 254 w 254"/>
                <a:gd name="T5" fmla="*/ 7 h 15"/>
                <a:gd name="T6" fmla="*/ 246 w 254"/>
                <a:gd name="T7" fmla="*/ 0 h 15"/>
                <a:gd name="T8" fmla="*/ 7 w 254"/>
                <a:gd name="T9" fmla="*/ 0 h 15"/>
                <a:gd name="T10" fmla="*/ 0 w 254"/>
                <a:gd name="T11" fmla="*/ 7 h 15"/>
                <a:gd name="T12" fmla="*/ 7 w 25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5">
                  <a:moveTo>
                    <a:pt x="7" y="15"/>
                  </a:moveTo>
                  <a:cubicBezTo>
                    <a:pt x="246" y="15"/>
                    <a:pt x="246" y="15"/>
                    <a:pt x="246" y="15"/>
                  </a:cubicBezTo>
                  <a:cubicBezTo>
                    <a:pt x="250" y="15"/>
                    <a:pt x="254" y="12"/>
                    <a:pt x="254" y="7"/>
                  </a:cubicBezTo>
                  <a:cubicBezTo>
                    <a:pt x="254" y="3"/>
                    <a:pt x="250" y="0"/>
                    <a:pt x="24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884238" y="6257926"/>
              <a:ext cx="55563" cy="503238"/>
            </a:xfrm>
            <a:custGeom>
              <a:avLst/>
              <a:gdLst>
                <a:gd name="T0" fmla="*/ 15 w 15"/>
                <a:gd name="T1" fmla="*/ 127 h 134"/>
                <a:gd name="T2" fmla="*/ 15 w 15"/>
                <a:gd name="T3" fmla="*/ 7 h 134"/>
                <a:gd name="T4" fmla="*/ 7 w 15"/>
                <a:gd name="T5" fmla="*/ 0 h 134"/>
                <a:gd name="T6" fmla="*/ 0 w 15"/>
                <a:gd name="T7" fmla="*/ 7 h 134"/>
                <a:gd name="T8" fmla="*/ 0 w 15"/>
                <a:gd name="T9" fmla="*/ 127 h 134"/>
                <a:gd name="T10" fmla="*/ 7 w 15"/>
                <a:gd name="T11" fmla="*/ 134 h 134"/>
                <a:gd name="T12" fmla="*/ 15 w 15"/>
                <a:gd name="T13" fmla="*/ 1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4">
                  <a:moveTo>
                    <a:pt x="15" y="12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4"/>
                    <a:pt x="7" y="134"/>
                  </a:cubicBezTo>
                  <a:cubicBezTo>
                    <a:pt x="12" y="134"/>
                    <a:pt x="15" y="131"/>
                    <a:pt x="15" y="12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884238" y="762001"/>
              <a:ext cx="55563" cy="5326063"/>
            </a:xfrm>
            <a:custGeom>
              <a:avLst/>
              <a:gdLst>
                <a:gd name="T0" fmla="*/ 15 w 15"/>
                <a:gd name="T1" fmla="*/ 1411 h 1418"/>
                <a:gd name="T2" fmla="*/ 15 w 15"/>
                <a:gd name="T3" fmla="*/ 8 h 1418"/>
                <a:gd name="T4" fmla="*/ 7 w 15"/>
                <a:gd name="T5" fmla="*/ 0 h 1418"/>
                <a:gd name="T6" fmla="*/ 0 w 15"/>
                <a:gd name="T7" fmla="*/ 8 h 1418"/>
                <a:gd name="T8" fmla="*/ 0 w 15"/>
                <a:gd name="T9" fmla="*/ 1411 h 1418"/>
                <a:gd name="T10" fmla="*/ 7 w 15"/>
                <a:gd name="T11" fmla="*/ 1418 h 1418"/>
                <a:gd name="T12" fmla="*/ 15 w 15"/>
                <a:gd name="T13" fmla="*/ 1411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18">
                  <a:moveTo>
                    <a:pt x="15" y="1411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411"/>
                    <a:pt x="0" y="1411"/>
                    <a:pt x="0" y="1411"/>
                  </a:cubicBezTo>
                  <a:cubicBezTo>
                    <a:pt x="0" y="1415"/>
                    <a:pt x="3" y="1418"/>
                    <a:pt x="7" y="1418"/>
                  </a:cubicBezTo>
                  <a:cubicBezTo>
                    <a:pt x="12" y="1418"/>
                    <a:pt x="15" y="1415"/>
                    <a:pt x="15" y="1411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969963" y="649288"/>
              <a:ext cx="528638" cy="57150"/>
            </a:xfrm>
            <a:custGeom>
              <a:avLst/>
              <a:gdLst>
                <a:gd name="T0" fmla="*/ 8 w 141"/>
                <a:gd name="T1" fmla="*/ 15 h 15"/>
                <a:gd name="T2" fmla="*/ 133 w 141"/>
                <a:gd name="T3" fmla="*/ 15 h 15"/>
                <a:gd name="T4" fmla="*/ 141 w 141"/>
                <a:gd name="T5" fmla="*/ 8 h 15"/>
                <a:gd name="T6" fmla="*/ 133 w 141"/>
                <a:gd name="T7" fmla="*/ 0 h 15"/>
                <a:gd name="T8" fmla="*/ 8 w 141"/>
                <a:gd name="T9" fmla="*/ 0 h 15"/>
                <a:gd name="T10" fmla="*/ 0 w 141"/>
                <a:gd name="T11" fmla="*/ 8 h 15"/>
                <a:gd name="T12" fmla="*/ 8 w 14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8" y="15"/>
                  </a:move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39863" y="179388"/>
              <a:ext cx="58738" cy="527050"/>
            </a:xfrm>
            <a:custGeom>
              <a:avLst/>
              <a:gdLst>
                <a:gd name="T0" fmla="*/ 0 w 16"/>
                <a:gd name="T1" fmla="*/ 8 h 140"/>
                <a:gd name="T2" fmla="*/ 0 w 16"/>
                <a:gd name="T3" fmla="*/ 133 h 140"/>
                <a:gd name="T4" fmla="*/ 8 w 16"/>
                <a:gd name="T5" fmla="*/ 140 h 140"/>
                <a:gd name="T6" fmla="*/ 16 w 16"/>
                <a:gd name="T7" fmla="*/ 133 h 140"/>
                <a:gd name="T8" fmla="*/ 16 w 16"/>
                <a:gd name="T9" fmla="*/ 8 h 140"/>
                <a:gd name="T10" fmla="*/ 8 w 16"/>
                <a:gd name="T11" fmla="*/ 0 h 140"/>
                <a:gd name="T12" fmla="*/ 0 w 16"/>
                <a:gd name="T1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0" y="8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60" name="Freeform 64"/>
            <p:cNvSpPr>
              <a:spLocks/>
            </p:cNvSpPr>
            <p:nvPr/>
          </p:nvSpPr>
          <p:spPr bwMode="auto">
            <a:xfrm>
              <a:off x="969963" y="6145213"/>
              <a:ext cx="528638" cy="55563"/>
            </a:xfrm>
            <a:custGeom>
              <a:avLst/>
              <a:gdLst>
                <a:gd name="T0" fmla="*/ 8 w 141"/>
                <a:gd name="T1" fmla="*/ 15 h 15"/>
                <a:gd name="T2" fmla="*/ 133 w 141"/>
                <a:gd name="T3" fmla="*/ 15 h 15"/>
                <a:gd name="T4" fmla="*/ 141 w 141"/>
                <a:gd name="T5" fmla="*/ 8 h 15"/>
                <a:gd name="T6" fmla="*/ 133 w 141"/>
                <a:gd name="T7" fmla="*/ 0 h 15"/>
                <a:gd name="T8" fmla="*/ 8 w 141"/>
                <a:gd name="T9" fmla="*/ 0 h 15"/>
                <a:gd name="T10" fmla="*/ 0 w 141"/>
                <a:gd name="T11" fmla="*/ 8 h 15"/>
                <a:gd name="T12" fmla="*/ 8 w 14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8" y="15"/>
                  </a:move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61" name="Freeform 65"/>
            <p:cNvSpPr>
              <a:spLocks/>
            </p:cNvSpPr>
            <p:nvPr/>
          </p:nvSpPr>
          <p:spPr bwMode="auto">
            <a:xfrm>
              <a:off x="1439863" y="6145213"/>
              <a:ext cx="58738" cy="525463"/>
            </a:xfrm>
            <a:custGeom>
              <a:avLst/>
              <a:gdLst>
                <a:gd name="T0" fmla="*/ 16 w 16"/>
                <a:gd name="T1" fmla="*/ 133 h 140"/>
                <a:gd name="T2" fmla="*/ 16 w 16"/>
                <a:gd name="T3" fmla="*/ 8 h 140"/>
                <a:gd name="T4" fmla="*/ 8 w 16"/>
                <a:gd name="T5" fmla="*/ 0 h 140"/>
                <a:gd name="T6" fmla="*/ 0 w 16"/>
                <a:gd name="T7" fmla="*/ 8 h 140"/>
                <a:gd name="T8" fmla="*/ 0 w 16"/>
                <a:gd name="T9" fmla="*/ 133 h 140"/>
                <a:gd name="T10" fmla="*/ 8 w 16"/>
                <a:gd name="T11" fmla="*/ 140 h 140"/>
                <a:gd name="T12" fmla="*/ 16 w 16"/>
                <a:gd name="T13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16" y="133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347298" y="4137200"/>
            <a:ext cx="6252259" cy="2256423"/>
            <a:chOff x="2778619" y="3612896"/>
            <a:chExt cx="7007225" cy="2528888"/>
          </a:xfrm>
        </p:grpSpPr>
        <p:sp>
          <p:nvSpPr>
            <p:cNvPr id="66586" name="Freeform 89"/>
            <p:cNvSpPr>
              <a:spLocks noEditPoints="1"/>
            </p:cNvSpPr>
            <p:nvPr/>
          </p:nvSpPr>
          <p:spPr bwMode="auto">
            <a:xfrm>
              <a:off x="2778619" y="3974846"/>
              <a:ext cx="4797425" cy="2162175"/>
            </a:xfrm>
            <a:custGeom>
              <a:avLst/>
              <a:gdLst>
                <a:gd name="T0" fmla="*/ 10 w 1278"/>
                <a:gd name="T1" fmla="*/ 494 h 576"/>
                <a:gd name="T2" fmla="*/ 247 w 1278"/>
                <a:gd name="T3" fmla="*/ 224 h 576"/>
                <a:gd name="T4" fmla="*/ 245 w 1278"/>
                <a:gd name="T5" fmla="*/ 109 h 576"/>
                <a:gd name="T6" fmla="*/ 132 w 1278"/>
                <a:gd name="T7" fmla="*/ 113 h 576"/>
                <a:gd name="T8" fmla="*/ 2 w 1278"/>
                <a:gd name="T9" fmla="*/ 183 h 576"/>
                <a:gd name="T10" fmla="*/ 51 w 1278"/>
                <a:gd name="T11" fmla="*/ 52 h 576"/>
                <a:gd name="T12" fmla="*/ 327 w 1278"/>
                <a:gd name="T13" fmla="*/ 45 h 576"/>
                <a:gd name="T14" fmla="*/ 349 w 1278"/>
                <a:gd name="T15" fmla="*/ 259 h 576"/>
                <a:gd name="T16" fmla="*/ 157 w 1278"/>
                <a:gd name="T17" fmla="*/ 480 h 576"/>
                <a:gd name="T18" fmla="*/ 303 w 1278"/>
                <a:gd name="T19" fmla="*/ 482 h 576"/>
                <a:gd name="T20" fmla="*/ 393 w 1278"/>
                <a:gd name="T21" fmla="*/ 426 h 576"/>
                <a:gd name="T22" fmla="*/ 10 w 1278"/>
                <a:gd name="T23" fmla="*/ 568 h 576"/>
                <a:gd name="T24" fmla="*/ 783 w 1278"/>
                <a:gd name="T25" fmla="*/ 518 h 576"/>
                <a:gd name="T26" fmla="*/ 506 w 1278"/>
                <a:gd name="T27" fmla="*/ 518 h 576"/>
                <a:gd name="T28" fmla="*/ 455 w 1278"/>
                <a:gd name="T29" fmla="*/ 226 h 576"/>
                <a:gd name="T30" fmla="*/ 644 w 1278"/>
                <a:gd name="T31" fmla="*/ 0 h 576"/>
                <a:gd name="T32" fmla="*/ 834 w 1278"/>
                <a:gd name="T33" fmla="*/ 226 h 576"/>
                <a:gd name="T34" fmla="*/ 722 w 1278"/>
                <a:gd name="T35" fmla="*/ 215 h 576"/>
                <a:gd name="T36" fmla="*/ 644 w 1278"/>
                <a:gd name="T37" fmla="*/ 86 h 576"/>
                <a:gd name="T38" fmla="*/ 567 w 1278"/>
                <a:gd name="T39" fmla="*/ 215 h 576"/>
                <a:gd name="T40" fmla="*/ 587 w 1278"/>
                <a:gd name="T41" fmla="*/ 459 h 576"/>
                <a:gd name="T42" fmla="*/ 702 w 1278"/>
                <a:gd name="T43" fmla="*/ 459 h 576"/>
                <a:gd name="T44" fmla="*/ 722 w 1278"/>
                <a:gd name="T45" fmla="*/ 215 h 576"/>
                <a:gd name="T46" fmla="*/ 896 w 1278"/>
                <a:gd name="T47" fmla="*/ 494 h 576"/>
                <a:gd name="T48" fmla="*/ 1133 w 1278"/>
                <a:gd name="T49" fmla="*/ 224 h 576"/>
                <a:gd name="T50" fmla="*/ 1130 w 1278"/>
                <a:gd name="T51" fmla="*/ 109 h 576"/>
                <a:gd name="T52" fmla="*/ 1017 w 1278"/>
                <a:gd name="T53" fmla="*/ 113 h 576"/>
                <a:gd name="T54" fmla="*/ 887 w 1278"/>
                <a:gd name="T55" fmla="*/ 183 h 576"/>
                <a:gd name="T56" fmla="*/ 937 w 1278"/>
                <a:gd name="T57" fmla="*/ 52 h 576"/>
                <a:gd name="T58" fmla="*/ 1212 w 1278"/>
                <a:gd name="T59" fmla="*/ 45 h 576"/>
                <a:gd name="T60" fmla="*/ 1234 w 1278"/>
                <a:gd name="T61" fmla="*/ 259 h 576"/>
                <a:gd name="T62" fmla="*/ 1042 w 1278"/>
                <a:gd name="T63" fmla="*/ 480 h 576"/>
                <a:gd name="T64" fmla="*/ 1188 w 1278"/>
                <a:gd name="T65" fmla="*/ 482 h 576"/>
                <a:gd name="T66" fmla="*/ 1278 w 1278"/>
                <a:gd name="T67" fmla="*/ 426 h 576"/>
                <a:gd name="T68" fmla="*/ 896 w 1278"/>
                <a:gd name="T69" fmla="*/ 56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8" h="576">
                  <a:moveTo>
                    <a:pt x="10" y="568"/>
                  </a:moveTo>
                  <a:cubicBezTo>
                    <a:pt x="10" y="494"/>
                    <a:pt x="10" y="494"/>
                    <a:pt x="10" y="494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218" y="270"/>
                    <a:pt x="236" y="245"/>
                    <a:pt x="247" y="224"/>
                  </a:cubicBezTo>
                  <a:cubicBezTo>
                    <a:pt x="258" y="203"/>
                    <a:pt x="264" y="184"/>
                    <a:pt x="264" y="167"/>
                  </a:cubicBezTo>
                  <a:cubicBezTo>
                    <a:pt x="264" y="143"/>
                    <a:pt x="257" y="124"/>
                    <a:pt x="245" y="109"/>
                  </a:cubicBezTo>
                  <a:cubicBezTo>
                    <a:pt x="232" y="94"/>
                    <a:pt x="214" y="86"/>
                    <a:pt x="191" y="86"/>
                  </a:cubicBezTo>
                  <a:cubicBezTo>
                    <a:pt x="165" y="86"/>
                    <a:pt x="145" y="95"/>
                    <a:pt x="132" y="113"/>
                  </a:cubicBezTo>
                  <a:cubicBezTo>
                    <a:pt x="118" y="130"/>
                    <a:pt x="111" y="154"/>
                    <a:pt x="111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0" y="130"/>
                    <a:pt x="17" y="87"/>
                    <a:pt x="51" y="52"/>
                  </a:cubicBezTo>
                  <a:cubicBezTo>
                    <a:pt x="86" y="17"/>
                    <a:pt x="132" y="0"/>
                    <a:pt x="191" y="0"/>
                  </a:cubicBezTo>
                  <a:cubicBezTo>
                    <a:pt x="248" y="0"/>
                    <a:pt x="294" y="15"/>
                    <a:pt x="327" y="45"/>
                  </a:cubicBezTo>
                  <a:cubicBezTo>
                    <a:pt x="360" y="75"/>
                    <a:pt x="376" y="115"/>
                    <a:pt x="376" y="165"/>
                  </a:cubicBezTo>
                  <a:cubicBezTo>
                    <a:pt x="376" y="198"/>
                    <a:pt x="367" y="230"/>
                    <a:pt x="349" y="259"/>
                  </a:cubicBezTo>
                  <a:cubicBezTo>
                    <a:pt x="330" y="287"/>
                    <a:pt x="299" y="325"/>
                    <a:pt x="256" y="371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303" y="482"/>
                    <a:pt x="303" y="482"/>
                    <a:pt x="303" y="482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93" y="426"/>
                    <a:pt x="393" y="426"/>
                    <a:pt x="393" y="426"/>
                  </a:cubicBezTo>
                  <a:cubicBezTo>
                    <a:pt x="393" y="568"/>
                    <a:pt x="393" y="568"/>
                    <a:pt x="393" y="568"/>
                  </a:cubicBezTo>
                  <a:lnTo>
                    <a:pt x="10" y="568"/>
                  </a:lnTo>
                  <a:close/>
                  <a:moveTo>
                    <a:pt x="834" y="350"/>
                  </a:moveTo>
                  <a:cubicBezTo>
                    <a:pt x="834" y="424"/>
                    <a:pt x="817" y="480"/>
                    <a:pt x="783" y="518"/>
                  </a:cubicBezTo>
                  <a:cubicBezTo>
                    <a:pt x="749" y="557"/>
                    <a:pt x="703" y="576"/>
                    <a:pt x="645" y="576"/>
                  </a:cubicBezTo>
                  <a:cubicBezTo>
                    <a:pt x="586" y="576"/>
                    <a:pt x="540" y="557"/>
                    <a:pt x="506" y="518"/>
                  </a:cubicBezTo>
                  <a:cubicBezTo>
                    <a:pt x="472" y="480"/>
                    <a:pt x="455" y="424"/>
                    <a:pt x="455" y="350"/>
                  </a:cubicBezTo>
                  <a:cubicBezTo>
                    <a:pt x="455" y="226"/>
                    <a:pt x="455" y="226"/>
                    <a:pt x="455" y="226"/>
                  </a:cubicBezTo>
                  <a:cubicBezTo>
                    <a:pt x="455" y="152"/>
                    <a:pt x="472" y="96"/>
                    <a:pt x="506" y="58"/>
                  </a:cubicBezTo>
                  <a:cubicBezTo>
                    <a:pt x="540" y="19"/>
                    <a:pt x="586" y="0"/>
                    <a:pt x="644" y="0"/>
                  </a:cubicBezTo>
                  <a:cubicBezTo>
                    <a:pt x="702" y="0"/>
                    <a:pt x="748" y="19"/>
                    <a:pt x="782" y="58"/>
                  </a:cubicBezTo>
                  <a:cubicBezTo>
                    <a:pt x="817" y="96"/>
                    <a:pt x="834" y="152"/>
                    <a:pt x="834" y="226"/>
                  </a:cubicBezTo>
                  <a:lnTo>
                    <a:pt x="834" y="350"/>
                  </a:lnTo>
                  <a:close/>
                  <a:moveTo>
                    <a:pt x="722" y="215"/>
                  </a:moveTo>
                  <a:cubicBezTo>
                    <a:pt x="722" y="170"/>
                    <a:pt x="715" y="138"/>
                    <a:pt x="702" y="117"/>
                  </a:cubicBezTo>
                  <a:cubicBezTo>
                    <a:pt x="689" y="97"/>
                    <a:pt x="669" y="86"/>
                    <a:pt x="644" y="86"/>
                  </a:cubicBezTo>
                  <a:cubicBezTo>
                    <a:pt x="619" y="86"/>
                    <a:pt x="600" y="96"/>
                    <a:pt x="586" y="117"/>
                  </a:cubicBezTo>
                  <a:cubicBezTo>
                    <a:pt x="573" y="138"/>
                    <a:pt x="567" y="170"/>
                    <a:pt x="567" y="215"/>
                  </a:cubicBezTo>
                  <a:cubicBezTo>
                    <a:pt x="567" y="360"/>
                    <a:pt x="567" y="360"/>
                    <a:pt x="567" y="360"/>
                  </a:cubicBezTo>
                  <a:cubicBezTo>
                    <a:pt x="567" y="406"/>
                    <a:pt x="573" y="438"/>
                    <a:pt x="587" y="459"/>
                  </a:cubicBezTo>
                  <a:cubicBezTo>
                    <a:pt x="600" y="479"/>
                    <a:pt x="619" y="490"/>
                    <a:pt x="645" y="490"/>
                  </a:cubicBezTo>
                  <a:cubicBezTo>
                    <a:pt x="670" y="490"/>
                    <a:pt x="689" y="479"/>
                    <a:pt x="702" y="459"/>
                  </a:cubicBezTo>
                  <a:cubicBezTo>
                    <a:pt x="715" y="438"/>
                    <a:pt x="722" y="406"/>
                    <a:pt x="722" y="360"/>
                  </a:cubicBezTo>
                  <a:lnTo>
                    <a:pt x="722" y="215"/>
                  </a:lnTo>
                  <a:close/>
                  <a:moveTo>
                    <a:pt x="896" y="568"/>
                  </a:moveTo>
                  <a:cubicBezTo>
                    <a:pt x="896" y="494"/>
                    <a:pt x="896" y="494"/>
                    <a:pt x="896" y="494"/>
                  </a:cubicBezTo>
                  <a:cubicBezTo>
                    <a:pt x="1077" y="300"/>
                    <a:pt x="1077" y="300"/>
                    <a:pt x="1077" y="300"/>
                  </a:cubicBezTo>
                  <a:cubicBezTo>
                    <a:pt x="1103" y="270"/>
                    <a:pt x="1122" y="245"/>
                    <a:pt x="1133" y="224"/>
                  </a:cubicBezTo>
                  <a:cubicBezTo>
                    <a:pt x="1144" y="203"/>
                    <a:pt x="1149" y="184"/>
                    <a:pt x="1149" y="167"/>
                  </a:cubicBezTo>
                  <a:cubicBezTo>
                    <a:pt x="1149" y="143"/>
                    <a:pt x="1143" y="124"/>
                    <a:pt x="1130" y="109"/>
                  </a:cubicBezTo>
                  <a:cubicBezTo>
                    <a:pt x="1117" y="94"/>
                    <a:pt x="1099" y="86"/>
                    <a:pt x="1076" y="86"/>
                  </a:cubicBezTo>
                  <a:cubicBezTo>
                    <a:pt x="1050" y="86"/>
                    <a:pt x="1030" y="95"/>
                    <a:pt x="1017" y="113"/>
                  </a:cubicBezTo>
                  <a:cubicBezTo>
                    <a:pt x="1004" y="130"/>
                    <a:pt x="997" y="154"/>
                    <a:pt x="997" y="183"/>
                  </a:cubicBezTo>
                  <a:cubicBezTo>
                    <a:pt x="887" y="183"/>
                    <a:pt x="887" y="183"/>
                    <a:pt x="887" y="183"/>
                  </a:cubicBezTo>
                  <a:cubicBezTo>
                    <a:pt x="887" y="180"/>
                    <a:pt x="887" y="180"/>
                    <a:pt x="887" y="180"/>
                  </a:cubicBezTo>
                  <a:cubicBezTo>
                    <a:pt x="886" y="130"/>
                    <a:pt x="902" y="87"/>
                    <a:pt x="937" y="52"/>
                  </a:cubicBezTo>
                  <a:cubicBezTo>
                    <a:pt x="971" y="17"/>
                    <a:pt x="1018" y="0"/>
                    <a:pt x="1076" y="0"/>
                  </a:cubicBezTo>
                  <a:cubicBezTo>
                    <a:pt x="1134" y="0"/>
                    <a:pt x="1179" y="15"/>
                    <a:pt x="1212" y="45"/>
                  </a:cubicBezTo>
                  <a:cubicBezTo>
                    <a:pt x="1245" y="75"/>
                    <a:pt x="1262" y="115"/>
                    <a:pt x="1262" y="165"/>
                  </a:cubicBezTo>
                  <a:cubicBezTo>
                    <a:pt x="1262" y="198"/>
                    <a:pt x="1252" y="230"/>
                    <a:pt x="1234" y="259"/>
                  </a:cubicBezTo>
                  <a:cubicBezTo>
                    <a:pt x="1215" y="287"/>
                    <a:pt x="1184" y="325"/>
                    <a:pt x="1141" y="371"/>
                  </a:cubicBezTo>
                  <a:cubicBezTo>
                    <a:pt x="1042" y="480"/>
                    <a:pt x="1042" y="480"/>
                    <a:pt x="1042" y="480"/>
                  </a:cubicBezTo>
                  <a:cubicBezTo>
                    <a:pt x="1043" y="482"/>
                    <a:pt x="1043" y="482"/>
                    <a:pt x="1043" y="482"/>
                  </a:cubicBezTo>
                  <a:cubicBezTo>
                    <a:pt x="1188" y="482"/>
                    <a:pt x="1188" y="482"/>
                    <a:pt x="1188" y="482"/>
                  </a:cubicBezTo>
                  <a:cubicBezTo>
                    <a:pt x="1193" y="426"/>
                    <a:pt x="1193" y="426"/>
                    <a:pt x="1193" y="426"/>
                  </a:cubicBezTo>
                  <a:cubicBezTo>
                    <a:pt x="1278" y="426"/>
                    <a:pt x="1278" y="426"/>
                    <a:pt x="1278" y="426"/>
                  </a:cubicBezTo>
                  <a:cubicBezTo>
                    <a:pt x="1278" y="568"/>
                    <a:pt x="1278" y="568"/>
                    <a:pt x="1278" y="568"/>
                  </a:cubicBezTo>
                  <a:lnTo>
                    <a:pt x="896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656" name="组合 66655"/>
            <p:cNvGrpSpPr/>
            <p:nvPr/>
          </p:nvGrpSpPr>
          <p:grpSpPr>
            <a:xfrm>
              <a:off x="7315694" y="3612896"/>
              <a:ext cx="2470150" cy="2528888"/>
              <a:chOff x="7366001" y="3105151"/>
              <a:chExt cx="2470150" cy="2528888"/>
            </a:xfrm>
          </p:grpSpPr>
          <p:sp>
            <p:nvSpPr>
              <p:cNvPr id="66562" name="Freeform 66"/>
              <p:cNvSpPr>
                <a:spLocks/>
              </p:cNvSpPr>
              <p:nvPr/>
            </p:nvSpPr>
            <p:spPr bwMode="auto">
              <a:xfrm>
                <a:off x="8737601" y="5441951"/>
                <a:ext cx="584200" cy="192088"/>
              </a:xfrm>
              <a:custGeom>
                <a:avLst/>
                <a:gdLst>
                  <a:gd name="T0" fmla="*/ 156 w 156"/>
                  <a:gd name="T1" fmla="*/ 50 h 51"/>
                  <a:gd name="T2" fmla="*/ 42 w 156"/>
                  <a:gd name="T3" fmla="*/ 4 h 51"/>
                  <a:gd name="T4" fmla="*/ 0 w 156"/>
                  <a:gd name="T5" fmla="*/ 50 h 51"/>
                  <a:gd name="T6" fmla="*/ 156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156" y="50"/>
                    </a:moveTo>
                    <a:cubicBezTo>
                      <a:pt x="156" y="24"/>
                      <a:pt x="103" y="0"/>
                      <a:pt x="42" y="4"/>
                    </a:cubicBezTo>
                    <a:cubicBezTo>
                      <a:pt x="2" y="6"/>
                      <a:pt x="0" y="18"/>
                      <a:pt x="0" y="50"/>
                    </a:cubicBezTo>
                    <a:cubicBezTo>
                      <a:pt x="0" y="51"/>
                      <a:pt x="137" y="50"/>
                      <a:pt x="15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3" name="Freeform 67"/>
              <p:cNvSpPr>
                <a:spLocks/>
              </p:cNvSpPr>
              <p:nvPr/>
            </p:nvSpPr>
            <p:spPr bwMode="auto">
              <a:xfrm>
                <a:off x="7712076" y="5441951"/>
                <a:ext cx="585788" cy="192088"/>
              </a:xfrm>
              <a:custGeom>
                <a:avLst/>
                <a:gdLst>
                  <a:gd name="T0" fmla="*/ 0 w 156"/>
                  <a:gd name="T1" fmla="*/ 50 h 51"/>
                  <a:gd name="T2" fmla="*/ 114 w 156"/>
                  <a:gd name="T3" fmla="*/ 4 h 51"/>
                  <a:gd name="T4" fmla="*/ 156 w 156"/>
                  <a:gd name="T5" fmla="*/ 50 h 51"/>
                  <a:gd name="T6" fmla="*/ 0 w 156"/>
                  <a:gd name="T7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51">
                    <a:moveTo>
                      <a:pt x="0" y="50"/>
                    </a:moveTo>
                    <a:cubicBezTo>
                      <a:pt x="0" y="24"/>
                      <a:pt x="53" y="0"/>
                      <a:pt x="114" y="4"/>
                    </a:cubicBezTo>
                    <a:cubicBezTo>
                      <a:pt x="154" y="6"/>
                      <a:pt x="156" y="18"/>
                      <a:pt x="156" y="50"/>
                    </a:cubicBezTo>
                    <a:cubicBezTo>
                      <a:pt x="156" y="51"/>
                      <a:pt x="19" y="50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4" name="Freeform 68"/>
              <p:cNvSpPr>
                <a:spLocks noEditPoints="1"/>
              </p:cNvSpPr>
              <p:nvPr/>
            </p:nvSpPr>
            <p:spPr bwMode="auto">
              <a:xfrm>
                <a:off x="7805738" y="3467101"/>
                <a:ext cx="1422400" cy="2162175"/>
              </a:xfrm>
              <a:custGeom>
                <a:avLst/>
                <a:gdLst>
                  <a:gd name="T0" fmla="*/ 379 w 379"/>
                  <a:gd name="T1" fmla="*/ 350 h 576"/>
                  <a:gd name="T2" fmla="*/ 328 w 379"/>
                  <a:gd name="T3" fmla="*/ 518 h 576"/>
                  <a:gd name="T4" fmla="*/ 190 w 379"/>
                  <a:gd name="T5" fmla="*/ 576 h 576"/>
                  <a:gd name="T6" fmla="*/ 51 w 379"/>
                  <a:gd name="T7" fmla="*/ 518 h 576"/>
                  <a:gd name="T8" fmla="*/ 0 w 379"/>
                  <a:gd name="T9" fmla="*/ 350 h 576"/>
                  <a:gd name="T10" fmla="*/ 0 w 379"/>
                  <a:gd name="T11" fmla="*/ 316 h 576"/>
                  <a:gd name="T12" fmla="*/ 0 w 379"/>
                  <a:gd name="T13" fmla="*/ 313 h 576"/>
                  <a:gd name="T14" fmla="*/ 0 w 379"/>
                  <a:gd name="T15" fmla="*/ 226 h 576"/>
                  <a:gd name="T16" fmla="*/ 51 w 379"/>
                  <a:gd name="T17" fmla="*/ 58 h 576"/>
                  <a:gd name="T18" fmla="*/ 189 w 379"/>
                  <a:gd name="T19" fmla="*/ 0 h 576"/>
                  <a:gd name="T20" fmla="*/ 328 w 379"/>
                  <a:gd name="T21" fmla="*/ 58 h 576"/>
                  <a:gd name="T22" fmla="*/ 379 w 379"/>
                  <a:gd name="T23" fmla="*/ 226 h 576"/>
                  <a:gd name="T24" fmla="*/ 379 w 379"/>
                  <a:gd name="T25" fmla="*/ 350 h 576"/>
                  <a:gd name="T26" fmla="*/ 60 w 379"/>
                  <a:gd name="T27" fmla="*/ 321 h 576"/>
                  <a:gd name="T28" fmla="*/ 60 w 379"/>
                  <a:gd name="T29" fmla="*/ 331 h 576"/>
                  <a:gd name="T30" fmla="*/ 60 w 379"/>
                  <a:gd name="T31" fmla="*/ 405 h 576"/>
                  <a:gd name="T32" fmla="*/ 95 w 379"/>
                  <a:gd name="T33" fmla="*/ 505 h 576"/>
                  <a:gd name="T34" fmla="*/ 190 w 379"/>
                  <a:gd name="T35" fmla="*/ 540 h 576"/>
                  <a:gd name="T36" fmla="*/ 284 w 379"/>
                  <a:gd name="T37" fmla="*/ 505 h 576"/>
                  <a:gd name="T38" fmla="*/ 319 w 379"/>
                  <a:gd name="T39" fmla="*/ 405 h 576"/>
                  <a:gd name="T40" fmla="*/ 319 w 379"/>
                  <a:gd name="T41" fmla="*/ 331 h 576"/>
                  <a:gd name="T42" fmla="*/ 284 w 379"/>
                  <a:gd name="T43" fmla="*/ 231 h 576"/>
                  <a:gd name="T44" fmla="*/ 189 w 379"/>
                  <a:gd name="T45" fmla="*/ 197 h 576"/>
                  <a:gd name="T46" fmla="*/ 95 w 379"/>
                  <a:gd name="T47" fmla="*/ 231 h 576"/>
                  <a:gd name="T48" fmla="*/ 60 w 379"/>
                  <a:gd name="T49" fmla="*/ 318 h 576"/>
                  <a:gd name="T50" fmla="*/ 60 w 379"/>
                  <a:gd name="T51" fmla="*/ 321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9" h="576">
                    <a:moveTo>
                      <a:pt x="379" y="350"/>
                    </a:moveTo>
                    <a:cubicBezTo>
                      <a:pt x="379" y="424"/>
                      <a:pt x="362" y="480"/>
                      <a:pt x="328" y="518"/>
                    </a:cubicBezTo>
                    <a:cubicBezTo>
                      <a:pt x="294" y="557"/>
                      <a:pt x="248" y="576"/>
                      <a:pt x="190" y="576"/>
                    </a:cubicBezTo>
                    <a:cubicBezTo>
                      <a:pt x="132" y="576"/>
                      <a:pt x="85" y="557"/>
                      <a:pt x="51" y="518"/>
                    </a:cubicBezTo>
                    <a:cubicBezTo>
                      <a:pt x="17" y="480"/>
                      <a:pt x="0" y="424"/>
                      <a:pt x="0" y="350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152"/>
                      <a:pt x="17" y="96"/>
                      <a:pt x="51" y="58"/>
                    </a:cubicBezTo>
                    <a:cubicBezTo>
                      <a:pt x="85" y="19"/>
                      <a:pt x="131" y="0"/>
                      <a:pt x="189" y="0"/>
                    </a:cubicBezTo>
                    <a:cubicBezTo>
                      <a:pt x="247" y="0"/>
                      <a:pt x="293" y="19"/>
                      <a:pt x="328" y="58"/>
                    </a:cubicBezTo>
                    <a:cubicBezTo>
                      <a:pt x="362" y="96"/>
                      <a:pt x="379" y="152"/>
                      <a:pt x="379" y="226"/>
                    </a:cubicBezTo>
                    <a:lnTo>
                      <a:pt x="379" y="350"/>
                    </a:lnTo>
                    <a:close/>
                    <a:moveTo>
                      <a:pt x="60" y="321"/>
                    </a:moveTo>
                    <a:cubicBezTo>
                      <a:pt x="60" y="324"/>
                      <a:pt x="60" y="328"/>
                      <a:pt x="60" y="331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60" y="449"/>
                      <a:pt x="72" y="482"/>
                      <a:pt x="95" y="505"/>
                    </a:cubicBezTo>
                    <a:cubicBezTo>
                      <a:pt x="118" y="528"/>
                      <a:pt x="150" y="539"/>
                      <a:pt x="190" y="540"/>
                    </a:cubicBezTo>
                    <a:cubicBezTo>
                      <a:pt x="230" y="539"/>
                      <a:pt x="261" y="528"/>
                      <a:pt x="284" y="505"/>
                    </a:cubicBezTo>
                    <a:cubicBezTo>
                      <a:pt x="308" y="482"/>
                      <a:pt x="319" y="449"/>
                      <a:pt x="319" y="405"/>
                    </a:cubicBezTo>
                    <a:cubicBezTo>
                      <a:pt x="319" y="331"/>
                      <a:pt x="319" y="331"/>
                      <a:pt x="319" y="331"/>
                    </a:cubicBezTo>
                    <a:cubicBezTo>
                      <a:pt x="319" y="288"/>
                      <a:pt x="307" y="254"/>
                      <a:pt x="284" y="231"/>
                    </a:cubicBezTo>
                    <a:cubicBezTo>
                      <a:pt x="261" y="208"/>
                      <a:pt x="229" y="197"/>
                      <a:pt x="189" y="197"/>
                    </a:cubicBezTo>
                    <a:cubicBezTo>
                      <a:pt x="150" y="197"/>
                      <a:pt x="118" y="208"/>
                      <a:pt x="95" y="231"/>
                    </a:cubicBezTo>
                    <a:cubicBezTo>
                      <a:pt x="74" y="252"/>
                      <a:pt x="63" y="281"/>
                      <a:pt x="60" y="318"/>
                    </a:cubicBezTo>
                    <a:lnTo>
                      <a:pt x="60" y="3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6" name="Freeform 69"/>
              <p:cNvSpPr>
                <a:spLocks/>
              </p:cNvSpPr>
              <p:nvPr/>
            </p:nvSpPr>
            <p:spPr bwMode="auto">
              <a:xfrm>
                <a:off x="8991601" y="3863976"/>
                <a:ext cx="844550" cy="1754188"/>
              </a:xfrm>
              <a:custGeom>
                <a:avLst/>
                <a:gdLst>
                  <a:gd name="T0" fmla="*/ 42 w 225"/>
                  <a:gd name="T1" fmla="*/ 356 h 467"/>
                  <a:gd name="T2" fmla="*/ 9 w 225"/>
                  <a:gd name="T3" fmla="*/ 382 h 467"/>
                  <a:gd name="T4" fmla="*/ 218 w 225"/>
                  <a:gd name="T5" fmla="*/ 314 h 467"/>
                  <a:gd name="T6" fmla="*/ 92 w 225"/>
                  <a:gd name="T7" fmla="*/ 106 h 467"/>
                  <a:gd name="T8" fmla="*/ 205 w 225"/>
                  <a:gd name="T9" fmla="*/ 80 h 467"/>
                  <a:gd name="T10" fmla="*/ 216 w 225"/>
                  <a:gd name="T11" fmla="*/ 78 h 467"/>
                  <a:gd name="T12" fmla="*/ 71 w 225"/>
                  <a:gd name="T13" fmla="*/ 106 h 467"/>
                  <a:gd name="T14" fmla="*/ 195 w 225"/>
                  <a:gd name="T15" fmla="*/ 307 h 467"/>
                  <a:gd name="T16" fmla="*/ 42 w 225"/>
                  <a:gd name="T17" fmla="*/ 3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5" h="467">
                    <a:moveTo>
                      <a:pt x="42" y="356"/>
                    </a:moveTo>
                    <a:cubicBezTo>
                      <a:pt x="35" y="340"/>
                      <a:pt x="0" y="367"/>
                      <a:pt x="9" y="382"/>
                    </a:cubicBezTo>
                    <a:cubicBezTo>
                      <a:pt x="57" y="467"/>
                      <a:pt x="214" y="436"/>
                      <a:pt x="218" y="314"/>
                    </a:cubicBezTo>
                    <a:cubicBezTo>
                      <a:pt x="222" y="202"/>
                      <a:pt x="96" y="177"/>
                      <a:pt x="92" y="106"/>
                    </a:cubicBezTo>
                    <a:cubicBezTo>
                      <a:pt x="87" y="32"/>
                      <a:pt x="176" y="27"/>
                      <a:pt x="205" y="80"/>
                    </a:cubicBezTo>
                    <a:cubicBezTo>
                      <a:pt x="214" y="96"/>
                      <a:pt x="225" y="93"/>
                      <a:pt x="216" y="78"/>
                    </a:cubicBezTo>
                    <a:cubicBezTo>
                      <a:pt x="174" y="0"/>
                      <a:pt x="65" y="23"/>
                      <a:pt x="71" y="106"/>
                    </a:cubicBezTo>
                    <a:cubicBezTo>
                      <a:pt x="77" y="193"/>
                      <a:pt x="200" y="213"/>
                      <a:pt x="195" y="307"/>
                    </a:cubicBezTo>
                    <a:cubicBezTo>
                      <a:pt x="191" y="388"/>
                      <a:pt x="71" y="421"/>
                      <a:pt x="42" y="356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7" name="Freeform 70"/>
              <p:cNvSpPr>
                <a:spLocks/>
              </p:cNvSpPr>
              <p:nvPr/>
            </p:nvSpPr>
            <p:spPr bwMode="auto">
              <a:xfrm>
                <a:off x="8504238" y="4171951"/>
                <a:ext cx="630238" cy="508000"/>
              </a:xfrm>
              <a:custGeom>
                <a:avLst/>
                <a:gdLst>
                  <a:gd name="T0" fmla="*/ 134 w 168"/>
                  <a:gd name="T1" fmla="*/ 21 h 135"/>
                  <a:gd name="T2" fmla="*/ 166 w 168"/>
                  <a:gd name="T3" fmla="*/ 28 h 135"/>
                  <a:gd name="T4" fmla="*/ 12 w 168"/>
                  <a:gd name="T5" fmla="*/ 105 h 135"/>
                  <a:gd name="T6" fmla="*/ 19 w 168"/>
                  <a:gd name="T7" fmla="*/ 90 h 135"/>
                  <a:gd name="T8" fmla="*/ 134 w 168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35">
                    <a:moveTo>
                      <a:pt x="134" y="21"/>
                    </a:moveTo>
                    <a:cubicBezTo>
                      <a:pt x="136" y="0"/>
                      <a:pt x="168" y="4"/>
                      <a:pt x="166" y="28"/>
                    </a:cubicBezTo>
                    <a:cubicBezTo>
                      <a:pt x="158" y="111"/>
                      <a:pt x="82" y="135"/>
                      <a:pt x="12" y="105"/>
                    </a:cubicBezTo>
                    <a:cubicBezTo>
                      <a:pt x="0" y="99"/>
                      <a:pt x="6" y="84"/>
                      <a:pt x="19" y="90"/>
                    </a:cubicBezTo>
                    <a:cubicBezTo>
                      <a:pt x="75" y="113"/>
                      <a:pt x="128" y="90"/>
                      <a:pt x="1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8" name="Freeform 71"/>
              <p:cNvSpPr>
                <a:spLocks/>
              </p:cNvSpPr>
              <p:nvPr/>
            </p:nvSpPr>
            <p:spPr bwMode="auto">
              <a:xfrm>
                <a:off x="7899401" y="4171951"/>
                <a:ext cx="635000" cy="508000"/>
              </a:xfrm>
              <a:custGeom>
                <a:avLst/>
                <a:gdLst>
                  <a:gd name="T0" fmla="*/ 34 w 169"/>
                  <a:gd name="T1" fmla="*/ 21 h 135"/>
                  <a:gd name="T2" fmla="*/ 2 w 169"/>
                  <a:gd name="T3" fmla="*/ 28 h 135"/>
                  <a:gd name="T4" fmla="*/ 156 w 169"/>
                  <a:gd name="T5" fmla="*/ 105 h 135"/>
                  <a:gd name="T6" fmla="*/ 149 w 169"/>
                  <a:gd name="T7" fmla="*/ 90 h 135"/>
                  <a:gd name="T8" fmla="*/ 34 w 169"/>
                  <a:gd name="T9" fmla="*/ 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35">
                    <a:moveTo>
                      <a:pt x="34" y="21"/>
                    </a:moveTo>
                    <a:cubicBezTo>
                      <a:pt x="32" y="0"/>
                      <a:pt x="0" y="4"/>
                      <a:pt x="2" y="28"/>
                    </a:cubicBezTo>
                    <a:cubicBezTo>
                      <a:pt x="10" y="111"/>
                      <a:pt x="86" y="135"/>
                      <a:pt x="156" y="105"/>
                    </a:cubicBezTo>
                    <a:cubicBezTo>
                      <a:pt x="169" y="99"/>
                      <a:pt x="162" y="84"/>
                      <a:pt x="149" y="90"/>
                    </a:cubicBezTo>
                    <a:cubicBezTo>
                      <a:pt x="93" y="113"/>
                      <a:pt x="40" y="90"/>
                      <a:pt x="34" y="2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69" name="Freeform 72"/>
              <p:cNvSpPr>
                <a:spLocks/>
              </p:cNvSpPr>
              <p:nvPr/>
            </p:nvSpPr>
            <p:spPr bwMode="auto">
              <a:xfrm>
                <a:off x="8432801" y="4383088"/>
                <a:ext cx="104775" cy="176213"/>
              </a:xfrm>
              <a:custGeom>
                <a:avLst/>
                <a:gdLst>
                  <a:gd name="T0" fmla="*/ 23 w 28"/>
                  <a:gd name="T1" fmla="*/ 29 h 47"/>
                  <a:gd name="T2" fmla="*/ 13 w 28"/>
                  <a:gd name="T3" fmla="*/ 47 h 47"/>
                  <a:gd name="T4" fmla="*/ 3 w 28"/>
                  <a:gd name="T5" fmla="*/ 23 h 47"/>
                  <a:gd name="T6" fmla="*/ 24 w 28"/>
                  <a:gd name="T7" fmla="*/ 6 h 47"/>
                  <a:gd name="T8" fmla="*/ 23 w 28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7">
                    <a:moveTo>
                      <a:pt x="23" y="29"/>
                    </a:moveTo>
                    <a:cubicBezTo>
                      <a:pt x="26" y="43"/>
                      <a:pt x="21" y="47"/>
                      <a:pt x="13" y="47"/>
                    </a:cubicBezTo>
                    <a:cubicBezTo>
                      <a:pt x="0" y="46"/>
                      <a:pt x="0" y="33"/>
                      <a:pt x="3" y="23"/>
                    </a:cubicBezTo>
                    <a:cubicBezTo>
                      <a:pt x="7" y="10"/>
                      <a:pt x="20" y="0"/>
                      <a:pt x="24" y="6"/>
                    </a:cubicBezTo>
                    <a:cubicBezTo>
                      <a:pt x="28" y="11"/>
                      <a:pt x="21" y="21"/>
                      <a:pt x="23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0" name="Freeform 73"/>
              <p:cNvSpPr>
                <a:spLocks/>
              </p:cNvSpPr>
              <p:nvPr/>
            </p:nvSpPr>
            <p:spPr bwMode="auto">
              <a:xfrm>
                <a:off x="8493126" y="4383088"/>
                <a:ext cx="107950" cy="176213"/>
              </a:xfrm>
              <a:custGeom>
                <a:avLst/>
                <a:gdLst>
                  <a:gd name="T0" fmla="*/ 6 w 29"/>
                  <a:gd name="T1" fmla="*/ 29 h 47"/>
                  <a:gd name="T2" fmla="*/ 15 w 29"/>
                  <a:gd name="T3" fmla="*/ 47 h 47"/>
                  <a:gd name="T4" fmla="*/ 25 w 29"/>
                  <a:gd name="T5" fmla="*/ 23 h 47"/>
                  <a:gd name="T6" fmla="*/ 4 w 29"/>
                  <a:gd name="T7" fmla="*/ 6 h 47"/>
                  <a:gd name="T8" fmla="*/ 6 w 29"/>
                  <a:gd name="T9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7">
                    <a:moveTo>
                      <a:pt x="6" y="29"/>
                    </a:moveTo>
                    <a:cubicBezTo>
                      <a:pt x="3" y="43"/>
                      <a:pt x="8" y="47"/>
                      <a:pt x="15" y="47"/>
                    </a:cubicBezTo>
                    <a:cubicBezTo>
                      <a:pt x="28" y="46"/>
                      <a:pt x="29" y="33"/>
                      <a:pt x="25" y="23"/>
                    </a:cubicBezTo>
                    <a:cubicBezTo>
                      <a:pt x="22" y="10"/>
                      <a:pt x="8" y="0"/>
                      <a:pt x="4" y="6"/>
                    </a:cubicBezTo>
                    <a:cubicBezTo>
                      <a:pt x="0" y="11"/>
                      <a:pt x="7" y="21"/>
                      <a:pt x="6" y="29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1" name="Freeform 74"/>
              <p:cNvSpPr>
                <a:spLocks/>
              </p:cNvSpPr>
              <p:nvPr/>
            </p:nvSpPr>
            <p:spPr bwMode="auto">
              <a:xfrm>
                <a:off x="8642351" y="3917951"/>
                <a:ext cx="147638" cy="96838"/>
              </a:xfrm>
              <a:custGeom>
                <a:avLst/>
                <a:gdLst>
                  <a:gd name="T0" fmla="*/ 22 w 39"/>
                  <a:gd name="T1" fmla="*/ 2 h 26"/>
                  <a:gd name="T2" fmla="*/ 38 w 39"/>
                  <a:gd name="T3" fmla="*/ 17 h 26"/>
                  <a:gd name="T4" fmla="*/ 17 w 39"/>
                  <a:gd name="T5" fmla="*/ 23 h 26"/>
                  <a:gd name="T6" fmla="*/ 1 w 39"/>
                  <a:gd name="T7" fmla="*/ 8 h 26"/>
                  <a:gd name="T8" fmla="*/ 22 w 39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22" y="2"/>
                    </a:moveTo>
                    <a:cubicBezTo>
                      <a:pt x="32" y="5"/>
                      <a:pt x="39" y="12"/>
                      <a:pt x="38" y="17"/>
                    </a:cubicBezTo>
                    <a:cubicBezTo>
                      <a:pt x="36" y="23"/>
                      <a:pt x="27" y="26"/>
                      <a:pt x="17" y="23"/>
                    </a:cubicBezTo>
                    <a:cubicBezTo>
                      <a:pt x="7" y="21"/>
                      <a:pt x="0" y="14"/>
                      <a:pt x="1" y="8"/>
                    </a:cubicBezTo>
                    <a:cubicBezTo>
                      <a:pt x="3" y="3"/>
                      <a:pt x="12" y="0"/>
                      <a:pt x="22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2" name="Freeform 75"/>
              <p:cNvSpPr>
                <a:spLocks/>
              </p:cNvSpPr>
              <p:nvPr/>
            </p:nvSpPr>
            <p:spPr bwMode="auto">
              <a:xfrm>
                <a:off x="7366001" y="3105151"/>
                <a:ext cx="950913" cy="854075"/>
              </a:xfrm>
              <a:custGeom>
                <a:avLst/>
                <a:gdLst>
                  <a:gd name="T0" fmla="*/ 230 w 253"/>
                  <a:gd name="T1" fmla="*/ 157 h 227"/>
                  <a:gd name="T2" fmla="*/ 129 w 253"/>
                  <a:gd name="T3" fmla="*/ 44 h 227"/>
                  <a:gd name="T4" fmla="*/ 60 w 253"/>
                  <a:gd name="T5" fmla="*/ 143 h 227"/>
                  <a:gd name="T6" fmla="*/ 230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0" y="157"/>
                    </a:moveTo>
                    <a:cubicBezTo>
                      <a:pt x="209" y="157"/>
                      <a:pt x="177" y="72"/>
                      <a:pt x="129" y="44"/>
                    </a:cubicBezTo>
                    <a:cubicBezTo>
                      <a:pt x="52" y="0"/>
                      <a:pt x="0" y="94"/>
                      <a:pt x="60" y="143"/>
                    </a:cubicBezTo>
                    <a:cubicBezTo>
                      <a:pt x="163" y="227"/>
                      <a:pt x="253" y="158"/>
                      <a:pt x="23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3" name="Freeform 76"/>
              <p:cNvSpPr>
                <a:spLocks/>
              </p:cNvSpPr>
              <p:nvPr/>
            </p:nvSpPr>
            <p:spPr bwMode="auto">
              <a:xfrm>
                <a:off x="8459788" y="3976688"/>
                <a:ext cx="123825" cy="98425"/>
              </a:xfrm>
              <a:custGeom>
                <a:avLst/>
                <a:gdLst>
                  <a:gd name="T0" fmla="*/ 0 w 33"/>
                  <a:gd name="T1" fmla="*/ 17 h 26"/>
                  <a:gd name="T2" fmla="*/ 33 w 33"/>
                  <a:gd name="T3" fmla="*/ 18 h 26"/>
                  <a:gd name="T4" fmla="*/ 15 w 33"/>
                  <a:gd name="T5" fmla="*/ 0 h 26"/>
                  <a:gd name="T6" fmla="*/ 0 w 33"/>
                  <a:gd name="T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0" y="17"/>
                    </a:moveTo>
                    <a:cubicBezTo>
                      <a:pt x="4" y="23"/>
                      <a:pt x="22" y="26"/>
                      <a:pt x="33" y="18"/>
                    </a:cubicBezTo>
                    <a:cubicBezTo>
                      <a:pt x="23" y="10"/>
                      <a:pt x="15" y="0"/>
                      <a:pt x="15" y="0"/>
                    </a:cubicBezTo>
                    <a:cubicBezTo>
                      <a:pt x="15" y="0"/>
                      <a:pt x="12" y="12"/>
                      <a:pt x="0" y="17"/>
                    </a:cubicBezTo>
                    <a:close/>
                  </a:path>
                </a:pathLst>
              </a:custGeom>
              <a:solidFill>
                <a:srgbClr val="E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4" name="Freeform 77"/>
              <p:cNvSpPr>
                <a:spLocks/>
              </p:cNvSpPr>
              <p:nvPr/>
            </p:nvSpPr>
            <p:spPr bwMode="auto">
              <a:xfrm>
                <a:off x="8402638" y="3940176"/>
                <a:ext cx="131763" cy="131763"/>
              </a:xfrm>
              <a:custGeom>
                <a:avLst/>
                <a:gdLst>
                  <a:gd name="T0" fmla="*/ 26 w 35"/>
                  <a:gd name="T1" fmla="*/ 5 h 35"/>
                  <a:gd name="T2" fmla="*/ 24 w 35"/>
                  <a:gd name="T3" fmla="*/ 10 h 35"/>
                  <a:gd name="T4" fmla="*/ 16 w 35"/>
                  <a:gd name="T5" fmla="*/ 20 h 35"/>
                  <a:gd name="T6" fmla="*/ 4 w 35"/>
                  <a:gd name="T7" fmla="*/ 25 h 35"/>
                  <a:gd name="T8" fmla="*/ 0 w 35"/>
                  <a:gd name="T9" fmla="*/ 30 h 35"/>
                  <a:gd name="T10" fmla="*/ 5 w 35"/>
                  <a:gd name="T11" fmla="*/ 35 h 35"/>
                  <a:gd name="T12" fmla="*/ 17 w 35"/>
                  <a:gd name="T13" fmla="*/ 31 h 35"/>
                  <a:gd name="T14" fmla="*/ 30 w 35"/>
                  <a:gd name="T15" fmla="*/ 19 h 35"/>
                  <a:gd name="T16" fmla="*/ 34 w 35"/>
                  <a:gd name="T17" fmla="*/ 12 h 35"/>
                  <a:gd name="T18" fmla="*/ 35 w 35"/>
                  <a:gd name="T19" fmla="*/ 5 h 35"/>
                  <a:gd name="T20" fmla="*/ 30 w 35"/>
                  <a:gd name="T21" fmla="*/ 0 h 35"/>
                  <a:gd name="T22" fmla="*/ 26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26" y="5"/>
                    </a:moveTo>
                    <a:cubicBezTo>
                      <a:pt x="26" y="6"/>
                      <a:pt x="25" y="8"/>
                      <a:pt x="24" y="10"/>
                    </a:cubicBezTo>
                    <a:cubicBezTo>
                      <a:pt x="23" y="13"/>
                      <a:pt x="20" y="17"/>
                      <a:pt x="16" y="20"/>
                    </a:cubicBezTo>
                    <a:cubicBezTo>
                      <a:pt x="13" y="23"/>
                      <a:pt x="9" y="25"/>
                      <a:pt x="4" y="25"/>
                    </a:cubicBezTo>
                    <a:cubicBezTo>
                      <a:pt x="2" y="26"/>
                      <a:pt x="0" y="28"/>
                      <a:pt x="0" y="30"/>
                    </a:cubicBezTo>
                    <a:cubicBezTo>
                      <a:pt x="0" y="33"/>
                      <a:pt x="2" y="35"/>
                      <a:pt x="5" y="35"/>
                    </a:cubicBezTo>
                    <a:cubicBezTo>
                      <a:pt x="9" y="35"/>
                      <a:pt x="14" y="33"/>
                      <a:pt x="17" y="31"/>
                    </a:cubicBezTo>
                    <a:cubicBezTo>
                      <a:pt x="23" y="28"/>
                      <a:pt x="27" y="23"/>
                      <a:pt x="30" y="19"/>
                    </a:cubicBezTo>
                    <a:cubicBezTo>
                      <a:pt x="32" y="17"/>
                      <a:pt x="33" y="14"/>
                      <a:pt x="34" y="12"/>
                    </a:cubicBezTo>
                    <a:cubicBezTo>
                      <a:pt x="35" y="10"/>
                      <a:pt x="35" y="7"/>
                      <a:pt x="35" y="5"/>
                    </a:cubicBezTo>
                    <a:cubicBezTo>
                      <a:pt x="35" y="2"/>
                      <a:pt x="33" y="0"/>
                      <a:pt x="30" y="0"/>
                    </a:cubicBezTo>
                    <a:cubicBezTo>
                      <a:pt x="28" y="0"/>
                      <a:pt x="26" y="2"/>
                      <a:pt x="26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5" name="Freeform 78"/>
              <p:cNvSpPr>
                <a:spLocks/>
              </p:cNvSpPr>
              <p:nvPr/>
            </p:nvSpPr>
            <p:spPr bwMode="auto">
              <a:xfrm>
                <a:off x="8501063" y="3940176"/>
                <a:ext cx="130175" cy="131763"/>
              </a:xfrm>
              <a:custGeom>
                <a:avLst/>
                <a:gdLst>
                  <a:gd name="T0" fmla="*/ 0 w 35"/>
                  <a:gd name="T1" fmla="*/ 5 h 35"/>
                  <a:gd name="T2" fmla="*/ 2 w 35"/>
                  <a:gd name="T3" fmla="*/ 14 h 35"/>
                  <a:gd name="T4" fmla="*/ 12 w 35"/>
                  <a:gd name="T5" fmla="*/ 28 h 35"/>
                  <a:gd name="T6" fmla="*/ 30 w 35"/>
                  <a:gd name="T7" fmla="*/ 35 h 35"/>
                  <a:gd name="T8" fmla="*/ 35 w 35"/>
                  <a:gd name="T9" fmla="*/ 30 h 35"/>
                  <a:gd name="T10" fmla="*/ 31 w 35"/>
                  <a:gd name="T11" fmla="*/ 25 h 35"/>
                  <a:gd name="T12" fmla="*/ 22 w 35"/>
                  <a:gd name="T13" fmla="*/ 23 h 35"/>
                  <a:gd name="T14" fmla="*/ 13 w 35"/>
                  <a:gd name="T15" fmla="*/ 14 h 35"/>
                  <a:gd name="T16" fmla="*/ 10 w 35"/>
                  <a:gd name="T17" fmla="*/ 9 h 35"/>
                  <a:gd name="T18" fmla="*/ 9 w 35"/>
                  <a:gd name="T19" fmla="*/ 5 h 35"/>
                  <a:gd name="T20" fmla="*/ 4 w 35"/>
                  <a:gd name="T21" fmla="*/ 0 h 35"/>
                  <a:gd name="T22" fmla="*/ 0 w 35"/>
                  <a:gd name="T23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5">
                    <a:moveTo>
                      <a:pt x="0" y="5"/>
                    </a:moveTo>
                    <a:cubicBezTo>
                      <a:pt x="0" y="8"/>
                      <a:pt x="1" y="11"/>
                      <a:pt x="2" y="14"/>
                    </a:cubicBezTo>
                    <a:cubicBezTo>
                      <a:pt x="4" y="19"/>
                      <a:pt x="8" y="24"/>
                      <a:pt x="12" y="28"/>
                    </a:cubicBezTo>
                    <a:cubicBezTo>
                      <a:pt x="17" y="31"/>
                      <a:pt x="23" y="35"/>
                      <a:pt x="30" y="35"/>
                    </a:cubicBezTo>
                    <a:cubicBezTo>
                      <a:pt x="33" y="35"/>
                      <a:pt x="35" y="33"/>
                      <a:pt x="35" y="30"/>
                    </a:cubicBezTo>
                    <a:cubicBezTo>
                      <a:pt x="35" y="28"/>
                      <a:pt x="33" y="26"/>
                      <a:pt x="31" y="25"/>
                    </a:cubicBezTo>
                    <a:cubicBezTo>
                      <a:pt x="28" y="25"/>
                      <a:pt x="25" y="24"/>
                      <a:pt x="22" y="23"/>
                    </a:cubicBezTo>
                    <a:cubicBezTo>
                      <a:pt x="18" y="21"/>
                      <a:pt x="15" y="17"/>
                      <a:pt x="13" y="14"/>
                    </a:cubicBezTo>
                    <a:cubicBezTo>
                      <a:pt x="12" y="12"/>
                      <a:pt x="11" y="10"/>
                      <a:pt x="10" y="9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6" name="Oval 79"/>
              <p:cNvSpPr>
                <a:spLocks noChangeArrowheads="1"/>
              </p:cNvSpPr>
              <p:nvPr/>
            </p:nvSpPr>
            <p:spPr bwMode="auto">
              <a:xfrm>
                <a:off x="8462963" y="3890963"/>
                <a:ext cx="109538" cy="93663"/>
              </a:xfrm>
              <a:prstGeom prst="ellipse">
                <a:avLst/>
              </a:pr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7" name="Freeform 80"/>
              <p:cNvSpPr>
                <a:spLocks/>
              </p:cNvSpPr>
              <p:nvPr/>
            </p:nvSpPr>
            <p:spPr bwMode="auto">
              <a:xfrm>
                <a:off x="8270876" y="3830638"/>
                <a:ext cx="176213" cy="57150"/>
              </a:xfrm>
              <a:custGeom>
                <a:avLst/>
                <a:gdLst>
                  <a:gd name="T0" fmla="*/ 7 w 47"/>
                  <a:gd name="T1" fmla="*/ 14 h 15"/>
                  <a:gd name="T2" fmla="*/ 24 w 47"/>
                  <a:gd name="T3" fmla="*/ 10 h 15"/>
                  <a:gd name="T4" fmla="*/ 39 w 47"/>
                  <a:gd name="T5" fmla="*/ 13 h 15"/>
                  <a:gd name="T6" fmla="*/ 45 w 47"/>
                  <a:gd name="T7" fmla="*/ 11 h 15"/>
                  <a:gd name="T8" fmla="*/ 44 w 47"/>
                  <a:gd name="T9" fmla="*/ 5 h 15"/>
                  <a:gd name="T10" fmla="*/ 24 w 47"/>
                  <a:gd name="T11" fmla="*/ 0 h 15"/>
                  <a:gd name="T12" fmla="*/ 3 w 47"/>
                  <a:gd name="T13" fmla="*/ 5 h 15"/>
                  <a:gd name="T14" fmla="*/ 1 w 47"/>
                  <a:gd name="T15" fmla="*/ 11 h 15"/>
                  <a:gd name="T16" fmla="*/ 7 w 47"/>
                  <a:gd name="T1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7" y="14"/>
                    </a:moveTo>
                    <a:cubicBezTo>
                      <a:pt x="13" y="11"/>
                      <a:pt x="19" y="10"/>
                      <a:pt x="24" y="10"/>
                    </a:cubicBezTo>
                    <a:cubicBezTo>
                      <a:pt x="30" y="10"/>
                      <a:pt x="35" y="11"/>
                      <a:pt x="39" y="13"/>
                    </a:cubicBezTo>
                    <a:cubicBezTo>
                      <a:pt x="41" y="14"/>
                      <a:pt x="44" y="14"/>
                      <a:pt x="45" y="11"/>
                    </a:cubicBezTo>
                    <a:cubicBezTo>
                      <a:pt x="47" y="9"/>
                      <a:pt x="46" y="6"/>
                      <a:pt x="44" y="5"/>
                    </a:cubicBezTo>
                    <a:cubicBezTo>
                      <a:pt x="38" y="2"/>
                      <a:pt x="31" y="0"/>
                      <a:pt x="24" y="0"/>
                    </a:cubicBezTo>
                    <a:cubicBezTo>
                      <a:pt x="17" y="0"/>
                      <a:pt x="10" y="2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4"/>
                      <a:pt x="5" y="15"/>
                      <a:pt x="7" y="1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8" name="Freeform 81"/>
              <p:cNvSpPr>
                <a:spLocks/>
              </p:cNvSpPr>
              <p:nvPr/>
            </p:nvSpPr>
            <p:spPr bwMode="auto">
              <a:xfrm>
                <a:off x="8586788" y="3830638"/>
                <a:ext cx="176213" cy="57150"/>
              </a:xfrm>
              <a:custGeom>
                <a:avLst/>
                <a:gdLst>
                  <a:gd name="T0" fmla="*/ 44 w 47"/>
                  <a:gd name="T1" fmla="*/ 5 h 15"/>
                  <a:gd name="T2" fmla="*/ 22 w 47"/>
                  <a:gd name="T3" fmla="*/ 0 h 15"/>
                  <a:gd name="T4" fmla="*/ 3 w 47"/>
                  <a:gd name="T5" fmla="*/ 5 h 15"/>
                  <a:gd name="T6" fmla="*/ 2 w 47"/>
                  <a:gd name="T7" fmla="*/ 11 h 15"/>
                  <a:gd name="T8" fmla="*/ 8 w 47"/>
                  <a:gd name="T9" fmla="*/ 13 h 15"/>
                  <a:gd name="T10" fmla="*/ 22 w 47"/>
                  <a:gd name="T11" fmla="*/ 10 h 15"/>
                  <a:gd name="T12" fmla="*/ 39 w 47"/>
                  <a:gd name="T13" fmla="*/ 14 h 15"/>
                  <a:gd name="T14" fmla="*/ 46 w 47"/>
                  <a:gd name="T15" fmla="*/ 11 h 15"/>
                  <a:gd name="T16" fmla="*/ 44 w 47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15">
                    <a:moveTo>
                      <a:pt x="44" y="5"/>
                    </a:moveTo>
                    <a:cubicBezTo>
                      <a:pt x="37" y="2"/>
                      <a:pt x="30" y="0"/>
                      <a:pt x="22" y="0"/>
                    </a:cubicBezTo>
                    <a:cubicBezTo>
                      <a:pt x="16" y="0"/>
                      <a:pt x="9" y="2"/>
                      <a:pt x="3" y="5"/>
                    </a:cubicBezTo>
                    <a:cubicBezTo>
                      <a:pt x="1" y="6"/>
                      <a:pt x="0" y="9"/>
                      <a:pt x="2" y="11"/>
                    </a:cubicBezTo>
                    <a:cubicBezTo>
                      <a:pt x="3" y="14"/>
                      <a:pt x="6" y="14"/>
                      <a:pt x="8" y="13"/>
                    </a:cubicBezTo>
                    <a:cubicBezTo>
                      <a:pt x="12" y="11"/>
                      <a:pt x="17" y="10"/>
                      <a:pt x="22" y="10"/>
                    </a:cubicBezTo>
                    <a:cubicBezTo>
                      <a:pt x="28" y="10"/>
                      <a:pt x="34" y="11"/>
                      <a:pt x="39" y="14"/>
                    </a:cubicBezTo>
                    <a:cubicBezTo>
                      <a:pt x="42" y="15"/>
                      <a:pt x="45" y="14"/>
                      <a:pt x="46" y="11"/>
                    </a:cubicBezTo>
                    <a:cubicBezTo>
                      <a:pt x="47" y="9"/>
                      <a:pt x="46" y="6"/>
                      <a:pt x="44" y="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79" name="Oval 82"/>
              <p:cNvSpPr>
                <a:spLocks noChangeArrowheads="1"/>
              </p:cNvSpPr>
              <p:nvPr/>
            </p:nvSpPr>
            <p:spPr bwMode="auto">
              <a:xfrm>
                <a:off x="8493126" y="3905251"/>
                <a:ext cx="49213" cy="30163"/>
              </a:xfrm>
              <a:prstGeom prst="ellipse">
                <a:avLst/>
              </a:prstGeom>
              <a:solidFill>
                <a:srgbClr val="4C5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0" name="Freeform 83"/>
              <p:cNvSpPr>
                <a:spLocks/>
              </p:cNvSpPr>
              <p:nvPr/>
            </p:nvSpPr>
            <p:spPr bwMode="auto">
              <a:xfrm>
                <a:off x="7389813" y="3143251"/>
                <a:ext cx="795338" cy="777875"/>
              </a:xfrm>
              <a:custGeom>
                <a:avLst/>
                <a:gdLst>
                  <a:gd name="T0" fmla="*/ 194 w 212"/>
                  <a:gd name="T1" fmla="*/ 141 h 207"/>
                  <a:gd name="T2" fmla="*/ 101 w 212"/>
                  <a:gd name="T3" fmla="*/ 38 h 207"/>
                  <a:gd name="T4" fmla="*/ 55 w 212"/>
                  <a:gd name="T5" fmla="*/ 130 h 207"/>
                  <a:gd name="T6" fmla="*/ 194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94" y="141"/>
                    </a:moveTo>
                    <a:cubicBezTo>
                      <a:pt x="150" y="122"/>
                      <a:pt x="117" y="49"/>
                      <a:pt x="101" y="38"/>
                    </a:cubicBezTo>
                    <a:cubicBezTo>
                      <a:pt x="49" y="0"/>
                      <a:pt x="0" y="85"/>
                      <a:pt x="55" y="130"/>
                    </a:cubicBezTo>
                    <a:cubicBezTo>
                      <a:pt x="149" y="207"/>
                      <a:pt x="212" y="148"/>
                      <a:pt x="194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1" name="Freeform 84"/>
              <p:cNvSpPr>
                <a:spLocks/>
              </p:cNvSpPr>
              <p:nvPr/>
            </p:nvSpPr>
            <p:spPr bwMode="auto">
              <a:xfrm>
                <a:off x="8707438" y="3105151"/>
                <a:ext cx="949325" cy="854075"/>
              </a:xfrm>
              <a:custGeom>
                <a:avLst/>
                <a:gdLst>
                  <a:gd name="T0" fmla="*/ 23 w 253"/>
                  <a:gd name="T1" fmla="*/ 157 h 227"/>
                  <a:gd name="T2" fmla="*/ 124 w 253"/>
                  <a:gd name="T3" fmla="*/ 44 h 227"/>
                  <a:gd name="T4" fmla="*/ 193 w 253"/>
                  <a:gd name="T5" fmla="*/ 143 h 227"/>
                  <a:gd name="T6" fmla="*/ 23 w 253"/>
                  <a:gd name="T7" fmla="*/ 15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27">
                    <a:moveTo>
                      <a:pt x="23" y="157"/>
                    </a:moveTo>
                    <a:cubicBezTo>
                      <a:pt x="44" y="157"/>
                      <a:pt x="76" y="72"/>
                      <a:pt x="124" y="44"/>
                    </a:cubicBezTo>
                    <a:cubicBezTo>
                      <a:pt x="201" y="0"/>
                      <a:pt x="253" y="94"/>
                      <a:pt x="193" y="143"/>
                    </a:cubicBezTo>
                    <a:cubicBezTo>
                      <a:pt x="90" y="227"/>
                      <a:pt x="0" y="158"/>
                      <a:pt x="23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2" name="Freeform 85"/>
              <p:cNvSpPr>
                <a:spLocks/>
              </p:cNvSpPr>
              <p:nvPr/>
            </p:nvSpPr>
            <p:spPr bwMode="auto">
              <a:xfrm>
                <a:off x="8837613" y="3143251"/>
                <a:ext cx="796925" cy="777875"/>
              </a:xfrm>
              <a:custGeom>
                <a:avLst/>
                <a:gdLst>
                  <a:gd name="T0" fmla="*/ 18 w 212"/>
                  <a:gd name="T1" fmla="*/ 141 h 207"/>
                  <a:gd name="T2" fmla="*/ 111 w 212"/>
                  <a:gd name="T3" fmla="*/ 38 h 207"/>
                  <a:gd name="T4" fmla="*/ 157 w 212"/>
                  <a:gd name="T5" fmla="*/ 130 h 207"/>
                  <a:gd name="T6" fmla="*/ 18 w 212"/>
                  <a:gd name="T7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" h="207">
                    <a:moveTo>
                      <a:pt x="18" y="141"/>
                    </a:moveTo>
                    <a:cubicBezTo>
                      <a:pt x="62" y="122"/>
                      <a:pt x="95" y="49"/>
                      <a:pt x="111" y="38"/>
                    </a:cubicBezTo>
                    <a:cubicBezTo>
                      <a:pt x="163" y="0"/>
                      <a:pt x="212" y="85"/>
                      <a:pt x="157" y="130"/>
                    </a:cubicBezTo>
                    <a:cubicBezTo>
                      <a:pt x="64" y="207"/>
                      <a:pt x="0" y="148"/>
                      <a:pt x="18" y="141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3" name="Freeform 86"/>
              <p:cNvSpPr>
                <a:spLocks/>
              </p:cNvSpPr>
              <p:nvPr/>
            </p:nvSpPr>
            <p:spPr bwMode="auto">
              <a:xfrm>
                <a:off x="8240713" y="3917951"/>
                <a:ext cx="150813" cy="96838"/>
              </a:xfrm>
              <a:custGeom>
                <a:avLst/>
                <a:gdLst>
                  <a:gd name="T0" fmla="*/ 17 w 40"/>
                  <a:gd name="T1" fmla="*/ 2 h 26"/>
                  <a:gd name="T2" fmla="*/ 2 w 40"/>
                  <a:gd name="T3" fmla="*/ 17 h 26"/>
                  <a:gd name="T4" fmla="*/ 23 w 40"/>
                  <a:gd name="T5" fmla="*/ 23 h 26"/>
                  <a:gd name="T6" fmla="*/ 38 w 40"/>
                  <a:gd name="T7" fmla="*/ 8 h 26"/>
                  <a:gd name="T8" fmla="*/ 17 w 40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17" y="2"/>
                    </a:moveTo>
                    <a:cubicBezTo>
                      <a:pt x="7" y="5"/>
                      <a:pt x="0" y="12"/>
                      <a:pt x="2" y="17"/>
                    </a:cubicBezTo>
                    <a:cubicBezTo>
                      <a:pt x="3" y="23"/>
                      <a:pt x="13" y="26"/>
                      <a:pt x="23" y="23"/>
                    </a:cubicBezTo>
                    <a:cubicBezTo>
                      <a:pt x="33" y="21"/>
                      <a:pt x="40" y="14"/>
                      <a:pt x="38" y="8"/>
                    </a:cubicBezTo>
                    <a:cubicBezTo>
                      <a:pt x="37" y="3"/>
                      <a:pt x="28" y="0"/>
                      <a:pt x="17" y="2"/>
                    </a:cubicBezTo>
                    <a:close/>
                  </a:path>
                </a:pathLst>
              </a:custGeom>
              <a:solidFill>
                <a:srgbClr val="FA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4" name="Freeform 87"/>
              <p:cNvSpPr>
                <a:spLocks/>
              </p:cNvSpPr>
              <p:nvPr/>
            </p:nvSpPr>
            <p:spPr bwMode="auto">
              <a:xfrm>
                <a:off x="7685088" y="4746626"/>
                <a:ext cx="552450" cy="796925"/>
              </a:xfrm>
              <a:custGeom>
                <a:avLst/>
                <a:gdLst>
                  <a:gd name="T0" fmla="*/ 56 w 147"/>
                  <a:gd name="T1" fmla="*/ 4 h 212"/>
                  <a:gd name="T2" fmla="*/ 137 w 147"/>
                  <a:gd name="T3" fmla="*/ 99 h 212"/>
                  <a:gd name="T4" fmla="*/ 92 w 147"/>
                  <a:gd name="T5" fmla="*/ 209 h 212"/>
                  <a:gd name="T6" fmla="*/ 10 w 147"/>
                  <a:gd name="T7" fmla="*/ 113 h 212"/>
                  <a:gd name="T8" fmla="*/ 56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56" y="4"/>
                    </a:moveTo>
                    <a:cubicBezTo>
                      <a:pt x="91" y="0"/>
                      <a:pt x="128" y="43"/>
                      <a:pt x="137" y="99"/>
                    </a:cubicBezTo>
                    <a:cubicBezTo>
                      <a:pt x="147" y="156"/>
                      <a:pt x="127" y="205"/>
                      <a:pt x="92" y="209"/>
                    </a:cubicBezTo>
                    <a:cubicBezTo>
                      <a:pt x="57" y="212"/>
                      <a:pt x="20" y="170"/>
                      <a:pt x="10" y="113"/>
                    </a:cubicBezTo>
                    <a:cubicBezTo>
                      <a:pt x="0" y="56"/>
                      <a:pt x="20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5" name="Freeform 88"/>
              <p:cNvSpPr>
                <a:spLocks/>
              </p:cNvSpPr>
              <p:nvPr/>
            </p:nvSpPr>
            <p:spPr bwMode="auto">
              <a:xfrm>
                <a:off x="8796338" y="4746626"/>
                <a:ext cx="552450" cy="796925"/>
              </a:xfrm>
              <a:custGeom>
                <a:avLst/>
                <a:gdLst>
                  <a:gd name="T0" fmla="*/ 92 w 147"/>
                  <a:gd name="T1" fmla="*/ 4 h 212"/>
                  <a:gd name="T2" fmla="*/ 10 w 147"/>
                  <a:gd name="T3" fmla="*/ 99 h 212"/>
                  <a:gd name="T4" fmla="*/ 55 w 147"/>
                  <a:gd name="T5" fmla="*/ 209 h 212"/>
                  <a:gd name="T6" fmla="*/ 137 w 147"/>
                  <a:gd name="T7" fmla="*/ 113 h 212"/>
                  <a:gd name="T8" fmla="*/ 92 w 147"/>
                  <a:gd name="T9" fmla="*/ 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12">
                    <a:moveTo>
                      <a:pt x="92" y="4"/>
                    </a:moveTo>
                    <a:cubicBezTo>
                      <a:pt x="56" y="0"/>
                      <a:pt x="20" y="43"/>
                      <a:pt x="10" y="99"/>
                    </a:cubicBezTo>
                    <a:cubicBezTo>
                      <a:pt x="0" y="156"/>
                      <a:pt x="20" y="205"/>
                      <a:pt x="55" y="209"/>
                    </a:cubicBezTo>
                    <a:cubicBezTo>
                      <a:pt x="91" y="212"/>
                      <a:pt x="127" y="170"/>
                      <a:pt x="137" y="113"/>
                    </a:cubicBezTo>
                    <a:cubicBezTo>
                      <a:pt x="147" y="56"/>
                      <a:pt x="127" y="7"/>
                      <a:pt x="9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7" name="Freeform 90"/>
              <p:cNvSpPr>
                <a:spLocks/>
              </p:cNvSpPr>
              <p:nvPr/>
            </p:nvSpPr>
            <p:spPr bwMode="auto">
              <a:xfrm>
                <a:off x="8267701" y="3211513"/>
                <a:ext cx="498475" cy="179388"/>
              </a:xfrm>
              <a:custGeom>
                <a:avLst/>
                <a:gdLst>
                  <a:gd name="T0" fmla="*/ 67 w 133"/>
                  <a:gd name="T1" fmla="*/ 0 h 48"/>
                  <a:gd name="T2" fmla="*/ 133 w 133"/>
                  <a:gd name="T3" fmla="*/ 48 h 48"/>
                  <a:gd name="T4" fmla="*/ 0 w 133"/>
                  <a:gd name="T5" fmla="*/ 48 h 48"/>
                  <a:gd name="T6" fmla="*/ 67 w 133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3" h="48">
                    <a:moveTo>
                      <a:pt x="67" y="0"/>
                    </a:moveTo>
                    <a:cubicBezTo>
                      <a:pt x="98" y="0"/>
                      <a:pt x="125" y="20"/>
                      <a:pt x="133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20"/>
                      <a:pt x="35" y="0"/>
                      <a:pt x="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8" name="Freeform 91"/>
              <p:cNvSpPr>
                <a:spLocks/>
              </p:cNvSpPr>
              <p:nvPr/>
            </p:nvSpPr>
            <p:spPr bwMode="auto">
              <a:xfrm>
                <a:off x="8429626" y="3211513"/>
                <a:ext cx="176213" cy="179388"/>
              </a:xfrm>
              <a:custGeom>
                <a:avLst/>
                <a:gdLst>
                  <a:gd name="T0" fmla="*/ 24 w 47"/>
                  <a:gd name="T1" fmla="*/ 0 h 48"/>
                  <a:gd name="T2" fmla="*/ 47 w 47"/>
                  <a:gd name="T3" fmla="*/ 48 h 48"/>
                  <a:gd name="T4" fmla="*/ 0 w 47"/>
                  <a:gd name="T5" fmla="*/ 48 h 48"/>
                  <a:gd name="T6" fmla="*/ 24 w 4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48">
                    <a:moveTo>
                      <a:pt x="24" y="0"/>
                    </a:moveTo>
                    <a:cubicBezTo>
                      <a:pt x="35" y="0"/>
                      <a:pt x="44" y="20"/>
                      <a:pt x="47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0"/>
                      <a:pt x="12" y="0"/>
                      <a:pt x="24" y="0"/>
                    </a:cubicBezTo>
                    <a:close/>
                  </a:path>
                </a:pathLst>
              </a:custGeom>
              <a:solidFill>
                <a:srgbClr val="FFF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89" name="Oval 92"/>
              <p:cNvSpPr>
                <a:spLocks noChangeArrowheads="1"/>
              </p:cNvSpPr>
              <p:nvPr/>
            </p:nvSpPr>
            <p:spPr bwMode="auto">
              <a:xfrm>
                <a:off x="8485188" y="3148013"/>
                <a:ext cx="63500" cy="63500"/>
              </a:xfrm>
              <a:prstGeom prst="ellipse">
                <a:avLst/>
              </a:pr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0" name="Freeform 93"/>
              <p:cNvSpPr>
                <a:spLocks/>
              </p:cNvSpPr>
              <p:nvPr/>
            </p:nvSpPr>
            <p:spPr bwMode="auto">
              <a:xfrm>
                <a:off x="8210551" y="3384551"/>
                <a:ext cx="612775" cy="123825"/>
              </a:xfrm>
              <a:custGeom>
                <a:avLst/>
                <a:gdLst>
                  <a:gd name="T0" fmla="*/ 31 w 386"/>
                  <a:gd name="T1" fmla="*/ 78 h 78"/>
                  <a:gd name="T2" fmla="*/ 358 w 386"/>
                  <a:gd name="T3" fmla="*/ 78 h 78"/>
                  <a:gd name="T4" fmla="*/ 386 w 386"/>
                  <a:gd name="T5" fmla="*/ 0 h 78"/>
                  <a:gd name="T6" fmla="*/ 0 w 386"/>
                  <a:gd name="T7" fmla="*/ 0 h 78"/>
                  <a:gd name="T8" fmla="*/ 31 w 386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78">
                    <a:moveTo>
                      <a:pt x="31" y="78"/>
                    </a:moveTo>
                    <a:lnTo>
                      <a:pt x="358" y="78"/>
                    </a:lnTo>
                    <a:lnTo>
                      <a:pt x="386" y="0"/>
                    </a:lnTo>
                    <a:lnTo>
                      <a:pt x="0" y="0"/>
                    </a:lnTo>
                    <a:lnTo>
                      <a:pt x="31" y="78"/>
                    </a:lnTo>
                    <a:close/>
                  </a:path>
                </a:pathLst>
              </a:custGeom>
              <a:solidFill>
                <a:srgbClr val="F0D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1" name="Freeform 94"/>
              <p:cNvSpPr>
                <a:spLocks/>
              </p:cNvSpPr>
              <p:nvPr/>
            </p:nvSpPr>
            <p:spPr bwMode="auto">
              <a:xfrm>
                <a:off x="8677276" y="3830638"/>
                <a:ext cx="427038" cy="123825"/>
              </a:xfrm>
              <a:custGeom>
                <a:avLst/>
                <a:gdLst>
                  <a:gd name="T0" fmla="*/ 3 w 114"/>
                  <a:gd name="T1" fmla="*/ 32 h 33"/>
                  <a:gd name="T2" fmla="*/ 52 w 114"/>
                  <a:gd name="T3" fmla="*/ 13 h 33"/>
                  <a:gd name="T4" fmla="*/ 107 w 114"/>
                  <a:gd name="T5" fmla="*/ 4 h 33"/>
                  <a:gd name="T6" fmla="*/ 112 w 114"/>
                  <a:gd name="T7" fmla="*/ 4 h 33"/>
                  <a:gd name="T8" fmla="*/ 114 w 114"/>
                  <a:gd name="T9" fmla="*/ 3 h 33"/>
                  <a:gd name="T10" fmla="*/ 112 w 114"/>
                  <a:gd name="T11" fmla="*/ 1 h 33"/>
                  <a:gd name="T12" fmla="*/ 107 w 114"/>
                  <a:gd name="T13" fmla="*/ 0 h 33"/>
                  <a:gd name="T14" fmla="*/ 51 w 114"/>
                  <a:gd name="T15" fmla="*/ 9 h 33"/>
                  <a:gd name="T16" fmla="*/ 1 w 114"/>
                  <a:gd name="T17" fmla="*/ 29 h 33"/>
                  <a:gd name="T18" fmla="*/ 0 w 114"/>
                  <a:gd name="T19" fmla="*/ 32 h 33"/>
                  <a:gd name="T20" fmla="*/ 3 w 114"/>
                  <a:gd name="T2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3">
                    <a:moveTo>
                      <a:pt x="3" y="32"/>
                    </a:moveTo>
                    <a:cubicBezTo>
                      <a:pt x="14" y="25"/>
                      <a:pt x="32" y="18"/>
                      <a:pt x="52" y="13"/>
                    </a:cubicBezTo>
                    <a:cubicBezTo>
                      <a:pt x="72" y="7"/>
                      <a:pt x="92" y="4"/>
                      <a:pt x="107" y="4"/>
                    </a:cubicBezTo>
                    <a:cubicBezTo>
                      <a:pt x="109" y="4"/>
                      <a:pt x="111" y="4"/>
                      <a:pt x="112" y="4"/>
                    </a:cubicBezTo>
                    <a:cubicBezTo>
                      <a:pt x="113" y="4"/>
                      <a:pt x="114" y="4"/>
                      <a:pt x="114" y="3"/>
                    </a:cubicBezTo>
                    <a:cubicBezTo>
                      <a:pt x="114" y="2"/>
                      <a:pt x="113" y="1"/>
                      <a:pt x="112" y="1"/>
                    </a:cubicBezTo>
                    <a:cubicBezTo>
                      <a:pt x="111" y="0"/>
                      <a:pt x="109" y="0"/>
                      <a:pt x="107" y="0"/>
                    </a:cubicBezTo>
                    <a:cubicBezTo>
                      <a:pt x="92" y="0"/>
                      <a:pt x="71" y="4"/>
                      <a:pt x="51" y="9"/>
                    </a:cubicBezTo>
                    <a:cubicBezTo>
                      <a:pt x="31" y="14"/>
                      <a:pt x="12" y="21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1" y="33"/>
                      <a:pt x="2" y="33"/>
                      <a:pt x="3" y="32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2" name="Freeform 95"/>
              <p:cNvSpPr>
                <a:spLocks/>
              </p:cNvSpPr>
              <p:nvPr/>
            </p:nvSpPr>
            <p:spPr bwMode="auto">
              <a:xfrm>
                <a:off x="8699501" y="3898901"/>
                <a:ext cx="439738" cy="71438"/>
              </a:xfrm>
              <a:custGeom>
                <a:avLst/>
                <a:gdLst>
                  <a:gd name="T0" fmla="*/ 3 w 117"/>
                  <a:gd name="T1" fmla="*/ 18 h 19"/>
                  <a:gd name="T2" fmla="*/ 41 w 117"/>
                  <a:gd name="T3" fmla="*/ 7 h 19"/>
                  <a:gd name="T4" fmla="*/ 87 w 117"/>
                  <a:gd name="T5" fmla="*/ 4 h 19"/>
                  <a:gd name="T6" fmla="*/ 115 w 117"/>
                  <a:gd name="T7" fmla="*/ 6 h 19"/>
                  <a:gd name="T8" fmla="*/ 117 w 117"/>
                  <a:gd name="T9" fmla="*/ 4 h 19"/>
                  <a:gd name="T10" fmla="*/ 116 w 117"/>
                  <a:gd name="T11" fmla="*/ 2 h 19"/>
                  <a:gd name="T12" fmla="*/ 87 w 117"/>
                  <a:gd name="T13" fmla="*/ 0 h 19"/>
                  <a:gd name="T14" fmla="*/ 40 w 117"/>
                  <a:gd name="T15" fmla="*/ 4 h 19"/>
                  <a:gd name="T16" fmla="*/ 1 w 117"/>
                  <a:gd name="T17" fmla="*/ 15 h 19"/>
                  <a:gd name="T18" fmla="*/ 0 w 117"/>
                  <a:gd name="T19" fmla="*/ 17 h 19"/>
                  <a:gd name="T20" fmla="*/ 3 w 11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19">
                    <a:moveTo>
                      <a:pt x="3" y="18"/>
                    </a:moveTo>
                    <a:cubicBezTo>
                      <a:pt x="12" y="14"/>
                      <a:pt x="25" y="10"/>
                      <a:pt x="41" y="7"/>
                    </a:cubicBezTo>
                    <a:cubicBezTo>
                      <a:pt x="56" y="5"/>
                      <a:pt x="72" y="4"/>
                      <a:pt x="87" y="4"/>
                    </a:cubicBezTo>
                    <a:cubicBezTo>
                      <a:pt x="98" y="4"/>
                      <a:pt x="107" y="4"/>
                      <a:pt x="115" y="6"/>
                    </a:cubicBezTo>
                    <a:cubicBezTo>
                      <a:pt x="116" y="6"/>
                      <a:pt x="117" y="5"/>
                      <a:pt x="117" y="4"/>
                    </a:cubicBezTo>
                    <a:cubicBezTo>
                      <a:pt x="117" y="3"/>
                      <a:pt x="117" y="2"/>
                      <a:pt x="116" y="2"/>
                    </a:cubicBezTo>
                    <a:cubicBezTo>
                      <a:pt x="108" y="1"/>
                      <a:pt x="98" y="0"/>
                      <a:pt x="87" y="0"/>
                    </a:cubicBezTo>
                    <a:cubicBezTo>
                      <a:pt x="72" y="0"/>
                      <a:pt x="55" y="1"/>
                      <a:pt x="40" y="4"/>
                    </a:cubicBezTo>
                    <a:cubicBezTo>
                      <a:pt x="25" y="6"/>
                      <a:pt x="11" y="10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3" name="Freeform 96"/>
              <p:cNvSpPr>
                <a:spLocks/>
              </p:cNvSpPr>
              <p:nvPr/>
            </p:nvSpPr>
            <p:spPr bwMode="auto">
              <a:xfrm>
                <a:off x="8691563" y="3962401"/>
                <a:ext cx="442913" cy="52388"/>
              </a:xfrm>
              <a:custGeom>
                <a:avLst/>
                <a:gdLst>
                  <a:gd name="T0" fmla="*/ 3 w 118"/>
                  <a:gd name="T1" fmla="*/ 8 h 14"/>
                  <a:gd name="T2" fmla="*/ 43 w 118"/>
                  <a:gd name="T3" fmla="*/ 3 h 14"/>
                  <a:gd name="T4" fmla="*/ 115 w 118"/>
                  <a:gd name="T5" fmla="*/ 14 h 14"/>
                  <a:gd name="T6" fmla="*/ 118 w 118"/>
                  <a:gd name="T7" fmla="*/ 13 h 14"/>
                  <a:gd name="T8" fmla="*/ 117 w 118"/>
                  <a:gd name="T9" fmla="*/ 10 h 14"/>
                  <a:gd name="T10" fmla="*/ 43 w 118"/>
                  <a:gd name="T11" fmla="*/ 0 h 14"/>
                  <a:gd name="T12" fmla="*/ 2 w 118"/>
                  <a:gd name="T13" fmla="*/ 4 h 14"/>
                  <a:gd name="T14" fmla="*/ 0 w 118"/>
                  <a:gd name="T15" fmla="*/ 7 h 14"/>
                  <a:gd name="T16" fmla="*/ 3 w 118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4">
                    <a:moveTo>
                      <a:pt x="3" y="8"/>
                    </a:moveTo>
                    <a:cubicBezTo>
                      <a:pt x="13" y="5"/>
                      <a:pt x="27" y="3"/>
                      <a:pt x="43" y="3"/>
                    </a:cubicBezTo>
                    <a:cubicBezTo>
                      <a:pt x="69" y="3"/>
                      <a:pt x="99" y="7"/>
                      <a:pt x="115" y="14"/>
                    </a:cubicBezTo>
                    <a:cubicBezTo>
                      <a:pt x="116" y="14"/>
                      <a:pt x="118" y="14"/>
                      <a:pt x="118" y="13"/>
                    </a:cubicBezTo>
                    <a:cubicBezTo>
                      <a:pt x="118" y="12"/>
                      <a:pt x="118" y="10"/>
                      <a:pt x="117" y="10"/>
                    </a:cubicBezTo>
                    <a:cubicBezTo>
                      <a:pt x="100" y="4"/>
                      <a:pt x="70" y="0"/>
                      <a:pt x="43" y="0"/>
                    </a:cubicBezTo>
                    <a:cubicBezTo>
                      <a:pt x="27" y="0"/>
                      <a:pt x="12" y="1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4" name="Freeform 97"/>
              <p:cNvSpPr>
                <a:spLocks/>
              </p:cNvSpPr>
              <p:nvPr/>
            </p:nvSpPr>
            <p:spPr bwMode="auto">
              <a:xfrm>
                <a:off x="7910513" y="3830638"/>
                <a:ext cx="431800" cy="123825"/>
              </a:xfrm>
              <a:custGeom>
                <a:avLst/>
                <a:gdLst>
                  <a:gd name="T0" fmla="*/ 114 w 115"/>
                  <a:gd name="T1" fmla="*/ 29 h 33"/>
                  <a:gd name="T2" fmla="*/ 64 w 115"/>
                  <a:gd name="T3" fmla="*/ 9 h 33"/>
                  <a:gd name="T4" fmla="*/ 8 w 115"/>
                  <a:gd name="T5" fmla="*/ 0 h 33"/>
                  <a:gd name="T6" fmla="*/ 2 w 115"/>
                  <a:gd name="T7" fmla="*/ 1 h 33"/>
                  <a:gd name="T8" fmla="*/ 0 w 115"/>
                  <a:gd name="T9" fmla="*/ 3 h 33"/>
                  <a:gd name="T10" fmla="*/ 2 w 115"/>
                  <a:gd name="T11" fmla="*/ 4 h 33"/>
                  <a:gd name="T12" fmla="*/ 8 w 115"/>
                  <a:gd name="T13" fmla="*/ 4 h 33"/>
                  <a:gd name="T14" fmla="*/ 63 w 115"/>
                  <a:gd name="T15" fmla="*/ 13 h 33"/>
                  <a:gd name="T16" fmla="*/ 112 w 115"/>
                  <a:gd name="T17" fmla="*/ 32 h 33"/>
                  <a:gd name="T18" fmla="*/ 114 w 115"/>
                  <a:gd name="T19" fmla="*/ 32 h 33"/>
                  <a:gd name="T20" fmla="*/ 114 w 115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3">
                    <a:moveTo>
                      <a:pt x="114" y="29"/>
                    </a:moveTo>
                    <a:cubicBezTo>
                      <a:pt x="102" y="21"/>
                      <a:pt x="83" y="14"/>
                      <a:pt x="64" y="9"/>
                    </a:cubicBezTo>
                    <a:cubicBezTo>
                      <a:pt x="44" y="4"/>
                      <a:pt x="23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22" y="4"/>
                      <a:pt x="43" y="7"/>
                      <a:pt x="63" y="13"/>
                    </a:cubicBezTo>
                    <a:cubicBezTo>
                      <a:pt x="82" y="18"/>
                      <a:pt x="101" y="25"/>
                      <a:pt x="112" y="32"/>
                    </a:cubicBezTo>
                    <a:cubicBezTo>
                      <a:pt x="113" y="33"/>
                      <a:pt x="114" y="33"/>
                      <a:pt x="114" y="32"/>
                    </a:cubicBezTo>
                    <a:cubicBezTo>
                      <a:pt x="115" y="31"/>
                      <a:pt x="115" y="30"/>
                      <a:pt x="114" y="29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5" name="Freeform 98"/>
              <p:cNvSpPr>
                <a:spLocks/>
              </p:cNvSpPr>
              <p:nvPr/>
            </p:nvSpPr>
            <p:spPr bwMode="auto">
              <a:xfrm>
                <a:off x="7877176" y="3898901"/>
                <a:ext cx="442913" cy="71438"/>
              </a:xfrm>
              <a:custGeom>
                <a:avLst/>
                <a:gdLst>
                  <a:gd name="T0" fmla="*/ 117 w 118"/>
                  <a:gd name="T1" fmla="*/ 15 h 19"/>
                  <a:gd name="T2" fmla="*/ 78 w 118"/>
                  <a:gd name="T3" fmla="*/ 4 h 19"/>
                  <a:gd name="T4" fmla="*/ 31 w 118"/>
                  <a:gd name="T5" fmla="*/ 0 h 19"/>
                  <a:gd name="T6" fmla="*/ 2 w 118"/>
                  <a:gd name="T7" fmla="*/ 2 h 19"/>
                  <a:gd name="T8" fmla="*/ 0 w 118"/>
                  <a:gd name="T9" fmla="*/ 4 h 19"/>
                  <a:gd name="T10" fmla="*/ 3 w 118"/>
                  <a:gd name="T11" fmla="*/ 6 h 19"/>
                  <a:gd name="T12" fmla="*/ 31 w 118"/>
                  <a:gd name="T13" fmla="*/ 4 h 19"/>
                  <a:gd name="T14" fmla="*/ 77 w 118"/>
                  <a:gd name="T15" fmla="*/ 7 h 19"/>
                  <a:gd name="T16" fmla="*/ 115 w 118"/>
                  <a:gd name="T17" fmla="*/ 18 h 19"/>
                  <a:gd name="T18" fmla="*/ 117 w 118"/>
                  <a:gd name="T19" fmla="*/ 17 h 19"/>
                  <a:gd name="T20" fmla="*/ 117 w 118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">
                    <a:moveTo>
                      <a:pt x="117" y="15"/>
                    </a:moveTo>
                    <a:cubicBezTo>
                      <a:pt x="107" y="10"/>
                      <a:pt x="93" y="6"/>
                      <a:pt x="78" y="4"/>
                    </a:cubicBezTo>
                    <a:cubicBezTo>
                      <a:pt x="62" y="1"/>
                      <a:pt x="46" y="0"/>
                      <a:pt x="31" y="0"/>
                    </a:cubicBezTo>
                    <a:cubicBezTo>
                      <a:pt x="20" y="0"/>
                      <a:pt x="10" y="1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10" y="4"/>
                      <a:pt x="20" y="4"/>
                      <a:pt x="31" y="4"/>
                    </a:cubicBezTo>
                    <a:cubicBezTo>
                      <a:pt x="45" y="4"/>
                      <a:pt x="62" y="5"/>
                      <a:pt x="77" y="7"/>
                    </a:cubicBezTo>
                    <a:cubicBezTo>
                      <a:pt x="92" y="10"/>
                      <a:pt x="106" y="14"/>
                      <a:pt x="115" y="18"/>
                    </a:cubicBezTo>
                    <a:cubicBezTo>
                      <a:pt x="116" y="19"/>
                      <a:pt x="117" y="18"/>
                      <a:pt x="117" y="17"/>
                    </a:cubicBezTo>
                    <a:cubicBezTo>
                      <a:pt x="118" y="16"/>
                      <a:pt x="118" y="15"/>
                      <a:pt x="117" y="15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96" name="Freeform 99"/>
              <p:cNvSpPr>
                <a:spLocks/>
              </p:cNvSpPr>
              <p:nvPr/>
            </p:nvSpPr>
            <p:spPr bwMode="auto">
              <a:xfrm>
                <a:off x="7880351" y="3962401"/>
                <a:ext cx="447675" cy="52388"/>
              </a:xfrm>
              <a:custGeom>
                <a:avLst/>
                <a:gdLst>
                  <a:gd name="T0" fmla="*/ 117 w 119"/>
                  <a:gd name="T1" fmla="*/ 4 h 14"/>
                  <a:gd name="T2" fmla="*/ 76 w 119"/>
                  <a:gd name="T3" fmla="*/ 0 h 14"/>
                  <a:gd name="T4" fmla="*/ 2 w 119"/>
                  <a:gd name="T5" fmla="*/ 10 h 14"/>
                  <a:gd name="T6" fmla="*/ 1 w 119"/>
                  <a:gd name="T7" fmla="*/ 13 h 14"/>
                  <a:gd name="T8" fmla="*/ 3 w 119"/>
                  <a:gd name="T9" fmla="*/ 14 h 14"/>
                  <a:gd name="T10" fmla="*/ 76 w 119"/>
                  <a:gd name="T11" fmla="*/ 3 h 14"/>
                  <a:gd name="T12" fmla="*/ 116 w 119"/>
                  <a:gd name="T13" fmla="*/ 8 h 14"/>
                  <a:gd name="T14" fmla="*/ 118 w 119"/>
                  <a:gd name="T15" fmla="*/ 7 h 14"/>
                  <a:gd name="T16" fmla="*/ 117 w 1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4">
                    <a:moveTo>
                      <a:pt x="117" y="4"/>
                    </a:moveTo>
                    <a:cubicBezTo>
                      <a:pt x="106" y="1"/>
                      <a:pt x="92" y="0"/>
                      <a:pt x="76" y="0"/>
                    </a:cubicBezTo>
                    <a:cubicBezTo>
                      <a:pt x="49" y="0"/>
                      <a:pt x="19" y="4"/>
                      <a:pt x="2" y="10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19" y="7"/>
                      <a:pt x="49" y="3"/>
                      <a:pt x="76" y="3"/>
                    </a:cubicBezTo>
                    <a:cubicBezTo>
                      <a:pt x="91" y="3"/>
                      <a:pt x="106" y="5"/>
                      <a:pt x="116" y="8"/>
                    </a:cubicBezTo>
                    <a:cubicBezTo>
                      <a:pt x="117" y="8"/>
                      <a:pt x="118" y="8"/>
                      <a:pt x="118" y="7"/>
                    </a:cubicBezTo>
                    <a:cubicBezTo>
                      <a:pt x="119" y="6"/>
                      <a:pt x="118" y="5"/>
                      <a:pt x="117" y="4"/>
                    </a:cubicBezTo>
                    <a:close/>
                  </a:path>
                </a:pathLst>
              </a:custGeom>
              <a:solidFill>
                <a:srgbClr val="243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6654" name="组合 66653"/>
          <p:cNvGrpSpPr/>
          <p:nvPr/>
        </p:nvGrpSpPr>
        <p:grpSpPr>
          <a:xfrm>
            <a:off x="10133807" y="188889"/>
            <a:ext cx="679450" cy="2201863"/>
            <a:chOff x="8361363" y="146051"/>
            <a:chExt cx="679450" cy="2201863"/>
          </a:xfrm>
        </p:grpSpPr>
        <p:sp>
          <p:nvSpPr>
            <p:cNvPr id="66611" name="Freeform 114"/>
            <p:cNvSpPr>
              <a:spLocks/>
            </p:cNvSpPr>
            <p:nvPr/>
          </p:nvSpPr>
          <p:spPr bwMode="auto">
            <a:xfrm>
              <a:off x="8691563" y="1806576"/>
              <a:ext cx="19050" cy="206375"/>
            </a:xfrm>
            <a:custGeom>
              <a:avLst/>
              <a:gdLst>
                <a:gd name="T0" fmla="*/ 5 w 5"/>
                <a:gd name="T1" fmla="*/ 52 h 55"/>
                <a:gd name="T2" fmla="*/ 2 w 5"/>
                <a:gd name="T3" fmla="*/ 55 h 55"/>
                <a:gd name="T4" fmla="*/ 0 w 5"/>
                <a:gd name="T5" fmla="*/ 52 h 55"/>
                <a:gd name="T6" fmla="*/ 0 w 5"/>
                <a:gd name="T7" fmla="*/ 3 h 55"/>
                <a:gd name="T8" fmla="*/ 2 w 5"/>
                <a:gd name="T9" fmla="*/ 0 h 55"/>
                <a:gd name="T10" fmla="*/ 5 w 5"/>
                <a:gd name="T11" fmla="*/ 3 h 55"/>
                <a:gd name="T12" fmla="*/ 5 w 5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5">
                  <a:moveTo>
                    <a:pt x="5" y="52"/>
                  </a:moveTo>
                  <a:cubicBezTo>
                    <a:pt x="5" y="54"/>
                    <a:pt x="4" y="55"/>
                    <a:pt x="2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lnTo>
                    <a:pt x="5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2" name="Freeform 115"/>
            <p:cNvSpPr>
              <a:spLocks noEditPoints="1"/>
            </p:cNvSpPr>
            <p:nvPr/>
          </p:nvSpPr>
          <p:spPr bwMode="auto">
            <a:xfrm>
              <a:off x="8620126" y="1998663"/>
              <a:ext cx="161925" cy="160338"/>
            </a:xfrm>
            <a:custGeom>
              <a:avLst/>
              <a:gdLst>
                <a:gd name="T0" fmla="*/ 1 w 43"/>
                <a:gd name="T1" fmla="*/ 19 h 43"/>
                <a:gd name="T2" fmla="*/ 20 w 43"/>
                <a:gd name="T3" fmla="*/ 1 h 43"/>
                <a:gd name="T4" fmla="*/ 23 w 43"/>
                <a:gd name="T5" fmla="*/ 1 h 43"/>
                <a:gd name="T6" fmla="*/ 42 w 43"/>
                <a:gd name="T7" fmla="*/ 19 h 43"/>
                <a:gd name="T8" fmla="*/ 42 w 43"/>
                <a:gd name="T9" fmla="*/ 23 h 43"/>
                <a:gd name="T10" fmla="*/ 23 w 43"/>
                <a:gd name="T11" fmla="*/ 42 h 43"/>
                <a:gd name="T12" fmla="*/ 20 w 43"/>
                <a:gd name="T13" fmla="*/ 42 h 43"/>
                <a:gd name="T14" fmla="*/ 1 w 43"/>
                <a:gd name="T15" fmla="*/ 23 h 43"/>
                <a:gd name="T16" fmla="*/ 1 w 43"/>
                <a:gd name="T17" fmla="*/ 19 h 43"/>
                <a:gd name="T18" fmla="*/ 21 w 43"/>
                <a:gd name="T19" fmla="*/ 6 h 43"/>
                <a:gd name="T20" fmla="*/ 7 w 43"/>
                <a:gd name="T21" fmla="*/ 21 h 43"/>
                <a:gd name="T22" fmla="*/ 21 w 43"/>
                <a:gd name="T23" fmla="*/ 36 h 43"/>
                <a:gd name="T24" fmla="*/ 36 w 43"/>
                <a:gd name="T25" fmla="*/ 21 h 43"/>
                <a:gd name="T26" fmla="*/ 21 w 43"/>
                <a:gd name="T2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19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3" y="22"/>
                    <a:pt x="42" y="2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1" y="43"/>
                    <a:pt x="20" y="4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0"/>
                    <a:pt x="1" y="19"/>
                  </a:cubicBezTo>
                  <a:close/>
                  <a:moveTo>
                    <a:pt x="21" y="6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6" y="21"/>
                    <a:pt x="36" y="21"/>
                    <a:pt x="36" y="21"/>
                  </a:cubicBezTo>
                  <a:lnTo>
                    <a:pt x="21" y="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3" name="Freeform 116"/>
            <p:cNvSpPr>
              <a:spLocks/>
            </p:cNvSpPr>
            <p:nvPr/>
          </p:nvSpPr>
          <p:spPr bwMode="auto">
            <a:xfrm>
              <a:off x="8639176" y="2133601"/>
              <a:ext cx="123825" cy="214313"/>
            </a:xfrm>
            <a:custGeom>
              <a:avLst/>
              <a:gdLst>
                <a:gd name="T0" fmla="*/ 26 w 33"/>
                <a:gd name="T1" fmla="*/ 14 h 57"/>
                <a:gd name="T2" fmla="*/ 33 w 33"/>
                <a:gd name="T3" fmla="*/ 57 h 57"/>
                <a:gd name="T4" fmla="*/ 0 w 33"/>
                <a:gd name="T5" fmla="*/ 57 h 57"/>
                <a:gd name="T6" fmla="*/ 7 w 33"/>
                <a:gd name="T7" fmla="*/ 14 h 57"/>
                <a:gd name="T8" fmla="*/ 26 w 33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7">
                  <a:moveTo>
                    <a:pt x="26" y="14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4" name="Freeform 117"/>
            <p:cNvSpPr>
              <a:spLocks/>
            </p:cNvSpPr>
            <p:nvPr/>
          </p:nvSpPr>
          <p:spPr bwMode="auto">
            <a:xfrm>
              <a:off x="8691563" y="146051"/>
              <a:ext cx="19050" cy="1017588"/>
            </a:xfrm>
            <a:custGeom>
              <a:avLst/>
              <a:gdLst>
                <a:gd name="T0" fmla="*/ 5 w 5"/>
                <a:gd name="T1" fmla="*/ 268 h 271"/>
                <a:gd name="T2" fmla="*/ 2 w 5"/>
                <a:gd name="T3" fmla="*/ 271 h 271"/>
                <a:gd name="T4" fmla="*/ 0 w 5"/>
                <a:gd name="T5" fmla="*/ 268 h 271"/>
                <a:gd name="T6" fmla="*/ 0 w 5"/>
                <a:gd name="T7" fmla="*/ 0 h 271"/>
                <a:gd name="T8" fmla="*/ 5 w 5"/>
                <a:gd name="T9" fmla="*/ 0 h 271"/>
                <a:gd name="T10" fmla="*/ 5 w 5"/>
                <a:gd name="T11" fmla="*/ 2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1">
                  <a:moveTo>
                    <a:pt x="5" y="268"/>
                  </a:moveTo>
                  <a:cubicBezTo>
                    <a:pt x="5" y="270"/>
                    <a:pt x="4" y="271"/>
                    <a:pt x="2" y="271"/>
                  </a:cubicBezTo>
                  <a:cubicBezTo>
                    <a:pt x="1" y="271"/>
                    <a:pt x="0" y="270"/>
                    <a:pt x="0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268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5" name="Freeform 118"/>
            <p:cNvSpPr>
              <a:spLocks noEditPoints="1"/>
            </p:cNvSpPr>
            <p:nvPr/>
          </p:nvSpPr>
          <p:spPr bwMode="auto">
            <a:xfrm>
              <a:off x="8361363" y="1144588"/>
              <a:ext cx="679450" cy="681038"/>
            </a:xfrm>
            <a:custGeom>
              <a:avLst/>
              <a:gdLst>
                <a:gd name="T0" fmla="*/ 21 w 181"/>
                <a:gd name="T1" fmla="*/ 75 h 181"/>
                <a:gd name="T2" fmla="*/ 37 w 181"/>
                <a:gd name="T3" fmla="*/ 37 h 181"/>
                <a:gd name="T4" fmla="*/ 74 w 181"/>
                <a:gd name="T5" fmla="*/ 21 h 181"/>
                <a:gd name="T6" fmla="*/ 7 w 181"/>
                <a:gd name="T7" fmla="*/ 88 h 181"/>
                <a:gd name="T8" fmla="*/ 71 w 181"/>
                <a:gd name="T9" fmla="*/ 93 h 181"/>
                <a:gd name="T10" fmla="*/ 74 w 181"/>
                <a:gd name="T11" fmla="*/ 161 h 181"/>
                <a:gd name="T12" fmla="*/ 17 w 181"/>
                <a:gd name="T13" fmla="*/ 112 h 181"/>
                <a:gd name="T14" fmla="*/ 58 w 181"/>
                <a:gd name="T15" fmla="*/ 107 h 181"/>
                <a:gd name="T16" fmla="*/ 61 w 181"/>
                <a:gd name="T17" fmla="*/ 141 h 181"/>
                <a:gd name="T18" fmla="*/ 47 w 181"/>
                <a:gd name="T19" fmla="*/ 134 h 181"/>
                <a:gd name="T20" fmla="*/ 45 w 181"/>
                <a:gd name="T21" fmla="*/ 121 h 181"/>
                <a:gd name="T22" fmla="*/ 52 w 181"/>
                <a:gd name="T23" fmla="*/ 129 h 181"/>
                <a:gd name="T24" fmla="*/ 26 w 181"/>
                <a:gd name="T25" fmla="*/ 114 h 181"/>
                <a:gd name="T26" fmla="*/ 67 w 181"/>
                <a:gd name="T27" fmla="*/ 101 h 181"/>
                <a:gd name="T28" fmla="*/ 80 w 181"/>
                <a:gd name="T29" fmla="*/ 173 h 181"/>
                <a:gd name="T30" fmla="*/ 8 w 181"/>
                <a:gd name="T31" fmla="*/ 80 h 181"/>
                <a:gd name="T32" fmla="*/ 42 w 181"/>
                <a:gd name="T33" fmla="*/ 42 h 181"/>
                <a:gd name="T34" fmla="*/ 54 w 181"/>
                <a:gd name="T35" fmla="*/ 50 h 181"/>
                <a:gd name="T36" fmla="*/ 52 w 181"/>
                <a:gd name="T37" fmla="*/ 52 h 181"/>
                <a:gd name="T38" fmla="*/ 39 w 181"/>
                <a:gd name="T39" fmla="*/ 56 h 181"/>
                <a:gd name="T40" fmla="*/ 56 w 181"/>
                <a:gd name="T41" fmla="*/ 39 h 181"/>
                <a:gd name="T42" fmla="*/ 62 w 181"/>
                <a:gd name="T43" fmla="*/ 71 h 181"/>
                <a:gd name="T44" fmla="*/ 91 w 181"/>
                <a:gd name="T45" fmla="*/ 174 h 181"/>
                <a:gd name="T46" fmla="*/ 91 w 181"/>
                <a:gd name="T47" fmla="*/ 7 h 181"/>
                <a:gd name="T48" fmla="*/ 107 w 181"/>
                <a:gd name="T49" fmla="*/ 84 h 181"/>
                <a:gd name="T50" fmla="*/ 111 w 181"/>
                <a:gd name="T51" fmla="*/ 17 h 181"/>
                <a:gd name="T52" fmla="*/ 164 w 181"/>
                <a:gd name="T53" fmla="*/ 71 h 181"/>
                <a:gd name="T54" fmla="*/ 119 w 181"/>
                <a:gd name="T55" fmla="*/ 71 h 181"/>
                <a:gd name="T56" fmla="*/ 125 w 181"/>
                <a:gd name="T57" fmla="*/ 39 h 181"/>
                <a:gd name="T58" fmla="*/ 141 w 181"/>
                <a:gd name="T59" fmla="*/ 61 h 181"/>
                <a:gd name="T60" fmla="*/ 127 w 181"/>
                <a:gd name="T61" fmla="*/ 50 h 181"/>
                <a:gd name="T62" fmla="*/ 139 w 181"/>
                <a:gd name="T63" fmla="*/ 42 h 181"/>
                <a:gd name="T64" fmla="*/ 173 w 181"/>
                <a:gd name="T65" fmla="*/ 80 h 181"/>
                <a:gd name="T66" fmla="*/ 101 w 181"/>
                <a:gd name="T67" fmla="*/ 173 h 181"/>
                <a:gd name="T68" fmla="*/ 114 w 181"/>
                <a:gd name="T69" fmla="*/ 101 h 181"/>
                <a:gd name="T70" fmla="*/ 155 w 181"/>
                <a:gd name="T71" fmla="*/ 114 h 181"/>
                <a:gd name="T72" fmla="*/ 129 w 181"/>
                <a:gd name="T73" fmla="*/ 129 h 181"/>
                <a:gd name="T74" fmla="*/ 142 w 181"/>
                <a:gd name="T75" fmla="*/ 125 h 181"/>
                <a:gd name="T76" fmla="*/ 120 w 181"/>
                <a:gd name="T77" fmla="*/ 141 h 181"/>
                <a:gd name="T78" fmla="*/ 123 w 181"/>
                <a:gd name="T79" fmla="*/ 107 h 181"/>
                <a:gd name="T80" fmla="*/ 164 w 181"/>
                <a:gd name="T81" fmla="*/ 112 h 181"/>
                <a:gd name="T82" fmla="*/ 107 w 181"/>
                <a:gd name="T83" fmla="*/ 161 h 181"/>
                <a:gd name="T84" fmla="*/ 110 w 181"/>
                <a:gd name="T85" fmla="*/ 93 h 181"/>
                <a:gd name="T86" fmla="*/ 174 w 181"/>
                <a:gd name="T87" fmla="*/ 88 h 181"/>
                <a:gd name="T88" fmla="*/ 155 w 181"/>
                <a:gd name="T89" fmla="*/ 26 h 181"/>
                <a:gd name="T90" fmla="*/ 91 w 181"/>
                <a:gd name="T91" fmla="*/ 181 h 181"/>
                <a:gd name="T92" fmla="*/ 26 w 181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181">
                  <a:moveTo>
                    <a:pt x="62" y="71"/>
                  </a:moveTo>
                  <a:cubicBezTo>
                    <a:pt x="62" y="73"/>
                    <a:pt x="60" y="75"/>
                    <a:pt x="58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5"/>
                    <a:pt x="17" y="73"/>
                    <a:pt x="17" y="71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6"/>
                    <a:pt x="37" y="37"/>
                  </a:cubicBezTo>
                  <a:cubicBezTo>
                    <a:pt x="46" y="28"/>
                    <a:pt x="57" y="21"/>
                    <a:pt x="70" y="17"/>
                  </a:cubicBezTo>
                  <a:cubicBezTo>
                    <a:pt x="72" y="17"/>
                    <a:pt x="74" y="18"/>
                    <a:pt x="74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6"/>
                    <a:pt x="73" y="88"/>
                    <a:pt x="71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1"/>
                  </a:cubicBezTo>
                  <a:cubicBezTo>
                    <a:pt x="7" y="92"/>
                    <a:pt x="7" y="92"/>
                    <a:pt x="7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4" y="95"/>
                    <a:pt x="74" y="97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3"/>
                    <a:pt x="72" y="165"/>
                    <a:pt x="70" y="164"/>
                  </a:cubicBezTo>
                  <a:cubicBezTo>
                    <a:pt x="57" y="160"/>
                    <a:pt x="46" y="154"/>
                    <a:pt x="37" y="145"/>
                  </a:cubicBezTo>
                  <a:cubicBezTo>
                    <a:pt x="28" y="136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08"/>
                    <a:pt x="19" y="107"/>
                    <a:pt x="21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60" y="107"/>
                    <a:pt x="62" y="108"/>
                    <a:pt x="62" y="111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2" y="140"/>
                    <a:pt x="49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2"/>
                    <a:pt x="41" y="129"/>
                    <a:pt x="39" y="125"/>
                  </a:cubicBezTo>
                  <a:cubicBezTo>
                    <a:pt x="38" y="124"/>
                    <a:pt x="38" y="121"/>
                    <a:pt x="40" y="120"/>
                  </a:cubicBezTo>
                  <a:cubicBezTo>
                    <a:pt x="42" y="119"/>
                    <a:pt x="44" y="119"/>
                    <a:pt x="45" y="121"/>
                  </a:cubicBezTo>
                  <a:cubicBezTo>
                    <a:pt x="47" y="124"/>
                    <a:pt x="50" y="127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30"/>
                    <a:pt x="53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7" y="152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120"/>
                    <a:pt x="19" y="137"/>
                    <a:pt x="32" y="149"/>
                  </a:cubicBezTo>
                  <a:cubicBezTo>
                    <a:pt x="44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4" y="19"/>
                    <a:pt x="32" y="32"/>
                  </a:cubicBezTo>
                  <a:cubicBezTo>
                    <a:pt x="19" y="45"/>
                    <a:pt x="10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7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1"/>
                    <a:pt x="53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5"/>
                    <a:pt x="47" y="57"/>
                    <a:pt x="45" y="60"/>
                  </a:cubicBezTo>
                  <a:cubicBezTo>
                    <a:pt x="44" y="62"/>
                    <a:pt x="42" y="62"/>
                    <a:pt x="40" y="61"/>
                  </a:cubicBezTo>
                  <a:cubicBezTo>
                    <a:pt x="38" y="60"/>
                    <a:pt x="38" y="58"/>
                    <a:pt x="39" y="56"/>
                  </a:cubicBezTo>
                  <a:cubicBezTo>
                    <a:pt x="41" y="53"/>
                    <a:pt x="44" y="50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4"/>
                    <a:pt x="52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2"/>
                    <a:pt x="62" y="42"/>
                  </a:cubicBezTo>
                  <a:lnTo>
                    <a:pt x="62" y="71"/>
                  </a:lnTo>
                  <a:close/>
                  <a:moveTo>
                    <a:pt x="88" y="8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1" y="174"/>
                    <a:pt x="92" y="174"/>
                    <a:pt x="93" y="174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7"/>
                    <a:pt x="91" y="7"/>
                    <a:pt x="91" y="7"/>
                  </a:cubicBezTo>
                  <a:cubicBezTo>
                    <a:pt x="90" y="7"/>
                    <a:pt x="89" y="7"/>
                    <a:pt x="88" y="8"/>
                  </a:cubicBezTo>
                  <a:close/>
                  <a:moveTo>
                    <a:pt x="110" y="88"/>
                  </a:moveTo>
                  <a:cubicBezTo>
                    <a:pt x="108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18"/>
                    <a:pt x="109" y="17"/>
                    <a:pt x="111" y="17"/>
                  </a:cubicBezTo>
                  <a:cubicBezTo>
                    <a:pt x="124" y="21"/>
                    <a:pt x="135" y="28"/>
                    <a:pt x="144" y="37"/>
                  </a:cubicBezTo>
                  <a:cubicBezTo>
                    <a:pt x="153" y="46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1"/>
                  </a:cubicBezTo>
                  <a:cubicBezTo>
                    <a:pt x="164" y="73"/>
                    <a:pt x="162" y="75"/>
                    <a:pt x="160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1" y="75"/>
                    <a:pt x="119" y="73"/>
                    <a:pt x="119" y="71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1"/>
                    <a:pt x="120" y="40"/>
                  </a:cubicBezTo>
                  <a:cubicBezTo>
                    <a:pt x="121" y="38"/>
                    <a:pt x="123" y="38"/>
                    <a:pt x="125" y="39"/>
                  </a:cubicBezTo>
                  <a:cubicBezTo>
                    <a:pt x="129" y="41"/>
                    <a:pt x="132" y="44"/>
                    <a:pt x="134" y="47"/>
                  </a:cubicBezTo>
                  <a:cubicBezTo>
                    <a:pt x="137" y="49"/>
                    <a:pt x="140" y="53"/>
                    <a:pt x="142" y="56"/>
                  </a:cubicBezTo>
                  <a:cubicBezTo>
                    <a:pt x="143" y="58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1" y="55"/>
                    <a:pt x="129" y="52"/>
                  </a:cubicBezTo>
                  <a:cubicBezTo>
                    <a:pt x="128" y="52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1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4" y="26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5"/>
                    <a:pt x="149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49" y="149"/>
                  </a:cubicBezTo>
                  <a:cubicBezTo>
                    <a:pt x="162" y="137"/>
                    <a:pt x="171" y="120"/>
                    <a:pt x="173" y="101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24" y="152"/>
                    <a:pt x="132" y="146"/>
                    <a:pt x="139" y="139"/>
                  </a:cubicBezTo>
                  <a:cubicBezTo>
                    <a:pt x="146" y="132"/>
                    <a:pt x="151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8" y="130"/>
                    <a:pt x="129" y="129"/>
                  </a:cubicBezTo>
                  <a:cubicBezTo>
                    <a:pt x="131" y="127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4"/>
                    <a:pt x="142" y="125"/>
                  </a:cubicBezTo>
                  <a:cubicBezTo>
                    <a:pt x="140" y="129"/>
                    <a:pt x="137" y="132"/>
                    <a:pt x="134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3" y="143"/>
                    <a:pt x="121" y="143"/>
                    <a:pt x="120" y="141"/>
                  </a:cubicBezTo>
                  <a:cubicBezTo>
                    <a:pt x="119" y="140"/>
                    <a:pt x="119" y="140"/>
                    <a:pt x="119" y="139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08"/>
                    <a:pt x="121" y="107"/>
                    <a:pt x="123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2" y="107"/>
                    <a:pt x="164" y="108"/>
                    <a:pt x="164" y="111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3" y="136"/>
                    <a:pt x="144" y="145"/>
                  </a:cubicBezTo>
                  <a:cubicBezTo>
                    <a:pt x="135" y="154"/>
                    <a:pt x="124" y="160"/>
                    <a:pt x="111" y="164"/>
                  </a:cubicBezTo>
                  <a:cubicBezTo>
                    <a:pt x="109" y="165"/>
                    <a:pt x="107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8" y="93"/>
                    <a:pt x="110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2"/>
                    <a:pt x="174" y="91"/>
                  </a:cubicBezTo>
                  <a:cubicBezTo>
                    <a:pt x="174" y="90"/>
                    <a:pt x="174" y="89"/>
                    <a:pt x="174" y="88"/>
                  </a:cubicBezTo>
                  <a:lnTo>
                    <a:pt x="110" y="88"/>
                  </a:lnTo>
                  <a:close/>
                  <a:moveTo>
                    <a:pt x="91" y="0"/>
                  </a:moveTo>
                  <a:cubicBezTo>
                    <a:pt x="116" y="0"/>
                    <a:pt x="138" y="10"/>
                    <a:pt x="155" y="26"/>
                  </a:cubicBezTo>
                  <a:cubicBezTo>
                    <a:pt x="171" y="43"/>
                    <a:pt x="181" y="66"/>
                    <a:pt x="181" y="91"/>
                  </a:cubicBezTo>
                  <a:cubicBezTo>
                    <a:pt x="181" y="116"/>
                    <a:pt x="171" y="138"/>
                    <a:pt x="155" y="155"/>
                  </a:cubicBezTo>
                  <a:cubicBezTo>
                    <a:pt x="138" y="171"/>
                    <a:pt x="116" y="181"/>
                    <a:pt x="91" y="181"/>
                  </a:cubicBezTo>
                  <a:cubicBezTo>
                    <a:pt x="65" y="181"/>
                    <a:pt x="43" y="171"/>
                    <a:pt x="26" y="155"/>
                  </a:cubicBezTo>
                  <a:cubicBezTo>
                    <a:pt x="10" y="138"/>
                    <a:pt x="0" y="116"/>
                    <a:pt x="0" y="91"/>
                  </a:cubicBezTo>
                  <a:cubicBezTo>
                    <a:pt x="0" y="66"/>
                    <a:pt x="10" y="43"/>
                    <a:pt x="26" y="26"/>
                  </a:cubicBezTo>
                  <a:cubicBezTo>
                    <a:pt x="43" y="10"/>
                    <a:pt x="65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0" name="组合 66649"/>
          <p:cNvGrpSpPr/>
          <p:nvPr/>
        </p:nvGrpSpPr>
        <p:grpSpPr>
          <a:xfrm>
            <a:off x="1402952" y="198128"/>
            <a:ext cx="679450" cy="2201863"/>
            <a:chOff x="3148013" y="146051"/>
            <a:chExt cx="679450" cy="2201863"/>
          </a:xfrm>
        </p:grpSpPr>
        <p:sp>
          <p:nvSpPr>
            <p:cNvPr id="66616" name="Freeform 119"/>
            <p:cNvSpPr>
              <a:spLocks/>
            </p:cNvSpPr>
            <p:nvPr/>
          </p:nvSpPr>
          <p:spPr bwMode="auto">
            <a:xfrm>
              <a:off x="3478213" y="1806576"/>
              <a:ext cx="17463" cy="206375"/>
            </a:xfrm>
            <a:custGeom>
              <a:avLst/>
              <a:gdLst>
                <a:gd name="T0" fmla="*/ 5 w 5"/>
                <a:gd name="T1" fmla="*/ 52 h 55"/>
                <a:gd name="T2" fmla="*/ 3 w 5"/>
                <a:gd name="T3" fmla="*/ 55 h 55"/>
                <a:gd name="T4" fmla="*/ 0 w 5"/>
                <a:gd name="T5" fmla="*/ 52 h 55"/>
                <a:gd name="T6" fmla="*/ 0 w 5"/>
                <a:gd name="T7" fmla="*/ 3 h 55"/>
                <a:gd name="T8" fmla="*/ 3 w 5"/>
                <a:gd name="T9" fmla="*/ 0 h 55"/>
                <a:gd name="T10" fmla="*/ 5 w 5"/>
                <a:gd name="T11" fmla="*/ 3 h 55"/>
                <a:gd name="T12" fmla="*/ 5 w 5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5">
                  <a:moveTo>
                    <a:pt x="5" y="52"/>
                  </a:moveTo>
                  <a:cubicBezTo>
                    <a:pt x="5" y="54"/>
                    <a:pt x="4" y="55"/>
                    <a:pt x="3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lnTo>
                    <a:pt x="5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7" name="Freeform 120"/>
            <p:cNvSpPr>
              <a:spLocks noEditPoints="1"/>
            </p:cNvSpPr>
            <p:nvPr/>
          </p:nvSpPr>
          <p:spPr bwMode="auto">
            <a:xfrm>
              <a:off x="3406776" y="1998663"/>
              <a:ext cx="160338" cy="160338"/>
            </a:xfrm>
            <a:custGeom>
              <a:avLst/>
              <a:gdLst>
                <a:gd name="T0" fmla="*/ 1 w 43"/>
                <a:gd name="T1" fmla="*/ 19 h 43"/>
                <a:gd name="T2" fmla="*/ 20 w 43"/>
                <a:gd name="T3" fmla="*/ 1 h 43"/>
                <a:gd name="T4" fmla="*/ 23 w 43"/>
                <a:gd name="T5" fmla="*/ 1 h 43"/>
                <a:gd name="T6" fmla="*/ 42 w 43"/>
                <a:gd name="T7" fmla="*/ 19 h 43"/>
                <a:gd name="T8" fmla="*/ 42 w 43"/>
                <a:gd name="T9" fmla="*/ 23 h 43"/>
                <a:gd name="T10" fmla="*/ 23 w 43"/>
                <a:gd name="T11" fmla="*/ 42 h 43"/>
                <a:gd name="T12" fmla="*/ 20 w 43"/>
                <a:gd name="T13" fmla="*/ 42 h 43"/>
                <a:gd name="T14" fmla="*/ 1 w 43"/>
                <a:gd name="T15" fmla="*/ 23 h 43"/>
                <a:gd name="T16" fmla="*/ 1 w 43"/>
                <a:gd name="T17" fmla="*/ 19 h 43"/>
                <a:gd name="T18" fmla="*/ 22 w 43"/>
                <a:gd name="T19" fmla="*/ 6 h 43"/>
                <a:gd name="T20" fmla="*/ 7 w 43"/>
                <a:gd name="T21" fmla="*/ 21 h 43"/>
                <a:gd name="T22" fmla="*/ 22 w 43"/>
                <a:gd name="T23" fmla="*/ 36 h 43"/>
                <a:gd name="T24" fmla="*/ 36 w 43"/>
                <a:gd name="T25" fmla="*/ 21 h 43"/>
                <a:gd name="T26" fmla="*/ 22 w 43"/>
                <a:gd name="T2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19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3" y="22"/>
                    <a:pt x="42" y="2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1" y="43"/>
                    <a:pt x="20" y="4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0"/>
                    <a:pt x="1" y="19"/>
                  </a:cubicBezTo>
                  <a:close/>
                  <a:moveTo>
                    <a:pt x="22" y="6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36" y="21"/>
                    <a:pt x="36" y="21"/>
                    <a:pt x="36" y="21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8" name="Freeform 121"/>
            <p:cNvSpPr>
              <a:spLocks/>
            </p:cNvSpPr>
            <p:nvPr/>
          </p:nvSpPr>
          <p:spPr bwMode="auto">
            <a:xfrm>
              <a:off x="3424238" y="2133601"/>
              <a:ext cx="125413" cy="214313"/>
            </a:xfrm>
            <a:custGeom>
              <a:avLst/>
              <a:gdLst>
                <a:gd name="T0" fmla="*/ 26 w 33"/>
                <a:gd name="T1" fmla="*/ 14 h 57"/>
                <a:gd name="T2" fmla="*/ 33 w 33"/>
                <a:gd name="T3" fmla="*/ 57 h 57"/>
                <a:gd name="T4" fmla="*/ 0 w 33"/>
                <a:gd name="T5" fmla="*/ 57 h 57"/>
                <a:gd name="T6" fmla="*/ 7 w 33"/>
                <a:gd name="T7" fmla="*/ 14 h 57"/>
                <a:gd name="T8" fmla="*/ 26 w 33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7">
                  <a:moveTo>
                    <a:pt x="26" y="14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9" name="Freeform 122"/>
            <p:cNvSpPr>
              <a:spLocks/>
            </p:cNvSpPr>
            <p:nvPr/>
          </p:nvSpPr>
          <p:spPr bwMode="auto">
            <a:xfrm>
              <a:off x="3478213" y="146051"/>
              <a:ext cx="17463" cy="1017588"/>
            </a:xfrm>
            <a:custGeom>
              <a:avLst/>
              <a:gdLst>
                <a:gd name="T0" fmla="*/ 5 w 5"/>
                <a:gd name="T1" fmla="*/ 268 h 271"/>
                <a:gd name="T2" fmla="*/ 3 w 5"/>
                <a:gd name="T3" fmla="*/ 271 h 271"/>
                <a:gd name="T4" fmla="*/ 0 w 5"/>
                <a:gd name="T5" fmla="*/ 268 h 271"/>
                <a:gd name="T6" fmla="*/ 0 w 5"/>
                <a:gd name="T7" fmla="*/ 0 h 271"/>
                <a:gd name="T8" fmla="*/ 5 w 5"/>
                <a:gd name="T9" fmla="*/ 0 h 271"/>
                <a:gd name="T10" fmla="*/ 5 w 5"/>
                <a:gd name="T11" fmla="*/ 2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1">
                  <a:moveTo>
                    <a:pt x="5" y="268"/>
                  </a:moveTo>
                  <a:cubicBezTo>
                    <a:pt x="5" y="270"/>
                    <a:pt x="4" y="271"/>
                    <a:pt x="3" y="271"/>
                  </a:cubicBezTo>
                  <a:cubicBezTo>
                    <a:pt x="1" y="271"/>
                    <a:pt x="0" y="270"/>
                    <a:pt x="0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268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0" name="Freeform 123"/>
            <p:cNvSpPr>
              <a:spLocks noEditPoints="1"/>
            </p:cNvSpPr>
            <p:nvPr/>
          </p:nvSpPr>
          <p:spPr bwMode="auto">
            <a:xfrm>
              <a:off x="3148013" y="1144588"/>
              <a:ext cx="679450" cy="681038"/>
            </a:xfrm>
            <a:custGeom>
              <a:avLst/>
              <a:gdLst>
                <a:gd name="T0" fmla="*/ 21 w 181"/>
                <a:gd name="T1" fmla="*/ 75 h 181"/>
                <a:gd name="T2" fmla="*/ 37 w 181"/>
                <a:gd name="T3" fmla="*/ 37 h 181"/>
                <a:gd name="T4" fmla="*/ 74 w 181"/>
                <a:gd name="T5" fmla="*/ 21 h 181"/>
                <a:gd name="T6" fmla="*/ 7 w 181"/>
                <a:gd name="T7" fmla="*/ 88 h 181"/>
                <a:gd name="T8" fmla="*/ 71 w 181"/>
                <a:gd name="T9" fmla="*/ 93 h 181"/>
                <a:gd name="T10" fmla="*/ 74 w 181"/>
                <a:gd name="T11" fmla="*/ 161 h 181"/>
                <a:gd name="T12" fmla="*/ 17 w 181"/>
                <a:gd name="T13" fmla="*/ 112 h 181"/>
                <a:gd name="T14" fmla="*/ 58 w 181"/>
                <a:gd name="T15" fmla="*/ 107 h 181"/>
                <a:gd name="T16" fmla="*/ 61 w 181"/>
                <a:gd name="T17" fmla="*/ 141 h 181"/>
                <a:gd name="T18" fmla="*/ 47 w 181"/>
                <a:gd name="T19" fmla="*/ 134 h 181"/>
                <a:gd name="T20" fmla="*/ 45 w 181"/>
                <a:gd name="T21" fmla="*/ 121 h 181"/>
                <a:gd name="T22" fmla="*/ 52 w 181"/>
                <a:gd name="T23" fmla="*/ 129 h 181"/>
                <a:gd name="T24" fmla="*/ 26 w 181"/>
                <a:gd name="T25" fmla="*/ 114 h 181"/>
                <a:gd name="T26" fmla="*/ 67 w 181"/>
                <a:gd name="T27" fmla="*/ 101 h 181"/>
                <a:gd name="T28" fmla="*/ 80 w 181"/>
                <a:gd name="T29" fmla="*/ 173 h 181"/>
                <a:gd name="T30" fmla="*/ 8 w 181"/>
                <a:gd name="T31" fmla="*/ 80 h 181"/>
                <a:gd name="T32" fmla="*/ 42 w 181"/>
                <a:gd name="T33" fmla="*/ 42 h 181"/>
                <a:gd name="T34" fmla="*/ 54 w 181"/>
                <a:gd name="T35" fmla="*/ 50 h 181"/>
                <a:gd name="T36" fmla="*/ 52 w 181"/>
                <a:gd name="T37" fmla="*/ 52 h 181"/>
                <a:gd name="T38" fmla="*/ 39 w 181"/>
                <a:gd name="T39" fmla="*/ 56 h 181"/>
                <a:gd name="T40" fmla="*/ 56 w 181"/>
                <a:gd name="T41" fmla="*/ 39 h 181"/>
                <a:gd name="T42" fmla="*/ 62 w 181"/>
                <a:gd name="T43" fmla="*/ 71 h 181"/>
                <a:gd name="T44" fmla="*/ 91 w 181"/>
                <a:gd name="T45" fmla="*/ 174 h 181"/>
                <a:gd name="T46" fmla="*/ 91 w 181"/>
                <a:gd name="T47" fmla="*/ 7 h 181"/>
                <a:gd name="T48" fmla="*/ 107 w 181"/>
                <a:gd name="T49" fmla="*/ 84 h 181"/>
                <a:gd name="T50" fmla="*/ 111 w 181"/>
                <a:gd name="T51" fmla="*/ 17 h 181"/>
                <a:gd name="T52" fmla="*/ 164 w 181"/>
                <a:gd name="T53" fmla="*/ 71 h 181"/>
                <a:gd name="T54" fmla="*/ 119 w 181"/>
                <a:gd name="T55" fmla="*/ 71 h 181"/>
                <a:gd name="T56" fmla="*/ 125 w 181"/>
                <a:gd name="T57" fmla="*/ 39 h 181"/>
                <a:gd name="T58" fmla="*/ 141 w 181"/>
                <a:gd name="T59" fmla="*/ 61 h 181"/>
                <a:gd name="T60" fmla="*/ 127 w 181"/>
                <a:gd name="T61" fmla="*/ 50 h 181"/>
                <a:gd name="T62" fmla="*/ 139 w 181"/>
                <a:gd name="T63" fmla="*/ 42 h 181"/>
                <a:gd name="T64" fmla="*/ 173 w 181"/>
                <a:gd name="T65" fmla="*/ 80 h 181"/>
                <a:gd name="T66" fmla="*/ 101 w 181"/>
                <a:gd name="T67" fmla="*/ 173 h 181"/>
                <a:gd name="T68" fmla="*/ 114 w 181"/>
                <a:gd name="T69" fmla="*/ 101 h 181"/>
                <a:gd name="T70" fmla="*/ 155 w 181"/>
                <a:gd name="T71" fmla="*/ 114 h 181"/>
                <a:gd name="T72" fmla="*/ 129 w 181"/>
                <a:gd name="T73" fmla="*/ 129 h 181"/>
                <a:gd name="T74" fmla="*/ 142 w 181"/>
                <a:gd name="T75" fmla="*/ 125 h 181"/>
                <a:gd name="T76" fmla="*/ 120 w 181"/>
                <a:gd name="T77" fmla="*/ 141 h 181"/>
                <a:gd name="T78" fmla="*/ 123 w 181"/>
                <a:gd name="T79" fmla="*/ 107 h 181"/>
                <a:gd name="T80" fmla="*/ 164 w 181"/>
                <a:gd name="T81" fmla="*/ 112 h 181"/>
                <a:gd name="T82" fmla="*/ 107 w 181"/>
                <a:gd name="T83" fmla="*/ 161 h 181"/>
                <a:gd name="T84" fmla="*/ 110 w 181"/>
                <a:gd name="T85" fmla="*/ 93 h 181"/>
                <a:gd name="T86" fmla="*/ 174 w 181"/>
                <a:gd name="T87" fmla="*/ 88 h 181"/>
                <a:gd name="T88" fmla="*/ 155 w 181"/>
                <a:gd name="T89" fmla="*/ 26 h 181"/>
                <a:gd name="T90" fmla="*/ 91 w 181"/>
                <a:gd name="T91" fmla="*/ 181 h 181"/>
                <a:gd name="T92" fmla="*/ 26 w 181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1" h="181">
                  <a:moveTo>
                    <a:pt x="62" y="71"/>
                  </a:moveTo>
                  <a:cubicBezTo>
                    <a:pt x="62" y="73"/>
                    <a:pt x="60" y="75"/>
                    <a:pt x="58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5"/>
                    <a:pt x="17" y="73"/>
                    <a:pt x="17" y="71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6"/>
                    <a:pt x="37" y="37"/>
                  </a:cubicBezTo>
                  <a:cubicBezTo>
                    <a:pt x="46" y="28"/>
                    <a:pt x="57" y="21"/>
                    <a:pt x="70" y="17"/>
                  </a:cubicBezTo>
                  <a:cubicBezTo>
                    <a:pt x="72" y="17"/>
                    <a:pt x="74" y="18"/>
                    <a:pt x="74" y="20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6"/>
                    <a:pt x="73" y="88"/>
                    <a:pt x="71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1"/>
                  </a:cubicBezTo>
                  <a:cubicBezTo>
                    <a:pt x="7" y="92"/>
                    <a:pt x="7" y="92"/>
                    <a:pt x="7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4" y="95"/>
                    <a:pt x="74" y="97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3"/>
                    <a:pt x="72" y="165"/>
                    <a:pt x="70" y="164"/>
                  </a:cubicBezTo>
                  <a:cubicBezTo>
                    <a:pt x="57" y="160"/>
                    <a:pt x="46" y="154"/>
                    <a:pt x="37" y="145"/>
                  </a:cubicBezTo>
                  <a:cubicBezTo>
                    <a:pt x="28" y="136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08"/>
                    <a:pt x="19" y="107"/>
                    <a:pt x="21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60" y="107"/>
                    <a:pt x="62" y="108"/>
                    <a:pt x="62" y="111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2" y="140"/>
                    <a:pt x="49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2"/>
                    <a:pt x="41" y="129"/>
                    <a:pt x="39" y="125"/>
                  </a:cubicBezTo>
                  <a:cubicBezTo>
                    <a:pt x="38" y="124"/>
                    <a:pt x="38" y="121"/>
                    <a:pt x="40" y="120"/>
                  </a:cubicBezTo>
                  <a:cubicBezTo>
                    <a:pt x="42" y="119"/>
                    <a:pt x="44" y="119"/>
                    <a:pt x="45" y="121"/>
                  </a:cubicBezTo>
                  <a:cubicBezTo>
                    <a:pt x="47" y="124"/>
                    <a:pt x="50" y="127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30"/>
                    <a:pt x="53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7" y="152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120"/>
                    <a:pt x="19" y="137"/>
                    <a:pt x="32" y="149"/>
                  </a:cubicBezTo>
                  <a:cubicBezTo>
                    <a:pt x="44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4" y="19"/>
                    <a:pt x="32" y="32"/>
                  </a:cubicBezTo>
                  <a:cubicBezTo>
                    <a:pt x="19" y="45"/>
                    <a:pt x="10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7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1"/>
                    <a:pt x="53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5"/>
                    <a:pt x="47" y="57"/>
                    <a:pt x="45" y="60"/>
                  </a:cubicBezTo>
                  <a:cubicBezTo>
                    <a:pt x="44" y="62"/>
                    <a:pt x="42" y="62"/>
                    <a:pt x="40" y="61"/>
                  </a:cubicBezTo>
                  <a:cubicBezTo>
                    <a:pt x="38" y="60"/>
                    <a:pt x="38" y="58"/>
                    <a:pt x="39" y="56"/>
                  </a:cubicBezTo>
                  <a:cubicBezTo>
                    <a:pt x="41" y="53"/>
                    <a:pt x="44" y="50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4"/>
                    <a:pt x="52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2"/>
                    <a:pt x="62" y="42"/>
                  </a:cubicBezTo>
                  <a:lnTo>
                    <a:pt x="62" y="71"/>
                  </a:lnTo>
                  <a:close/>
                  <a:moveTo>
                    <a:pt x="88" y="8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1" y="174"/>
                    <a:pt x="92" y="174"/>
                    <a:pt x="93" y="174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2" y="7"/>
                    <a:pt x="91" y="7"/>
                    <a:pt x="91" y="7"/>
                  </a:cubicBezTo>
                  <a:cubicBezTo>
                    <a:pt x="90" y="7"/>
                    <a:pt x="89" y="7"/>
                    <a:pt x="88" y="8"/>
                  </a:cubicBezTo>
                  <a:close/>
                  <a:moveTo>
                    <a:pt x="110" y="88"/>
                  </a:moveTo>
                  <a:cubicBezTo>
                    <a:pt x="108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18"/>
                    <a:pt x="109" y="17"/>
                    <a:pt x="111" y="17"/>
                  </a:cubicBezTo>
                  <a:cubicBezTo>
                    <a:pt x="124" y="21"/>
                    <a:pt x="135" y="28"/>
                    <a:pt x="144" y="37"/>
                  </a:cubicBezTo>
                  <a:cubicBezTo>
                    <a:pt x="153" y="46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1"/>
                  </a:cubicBezTo>
                  <a:cubicBezTo>
                    <a:pt x="164" y="73"/>
                    <a:pt x="162" y="75"/>
                    <a:pt x="160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1" y="75"/>
                    <a:pt x="119" y="73"/>
                    <a:pt x="119" y="71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1"/>
                    <a:pt x="120" y="40"/>
                  </a:cubicBezTo>
                  <a:cubicBezTo>
                    <a:pt x="121" y="38"/>
                    <a:pt x="123" y="38"/>
                    <a:pt x="125" y="39"/>
                  </a:cubicBezTo>
                  <a:cubicBezTo>
                    <a:pt x="129" y="41"/>
                    <a:pt x="132" y="44"/>
                    <a:pt x="134" y="47"/>
                  </a:cubicBezTo>
                  <a:cubicBezTo>
                    <a:pt x="137" y="49"/>
                    <a:pt x="140" y="53"/>
                    <a:pt x="142" y="56"/>
                  </a:cubicBezTo>
                  <a:cubicBezTo>
                    <a:pt x="143" y="58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1" y="55"/>
                    <a:pt x="129" y="52"/>
                  </a:cubicBezTo>
                  <a:cubicBezTo>
                    <a:pt x="128" y="52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1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4" y="26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5"/>
                    <a:pt x="149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49" y="149"/>
                  </a:cubicBezTo>
                  <a:cubicBezTo>
                    <a:pt x="162" y="137"/>
                    <a:pt x="171" y="120"/>
                    <a:pt x="173" y="101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24" y="152"/>
                    <a:pt x="132" y="146"/>
                    <a:pt x="139" y="139"/>
                  </a:cubicBezTo>
                  <a:cubicBezTo>
                    <a:pt x="146" y="132"/>
                    <a:pt x="151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8" y="130"/>
                    <a:pt x="129" y="129"/>
                  </a:cubicBezTo>
                  <a:cubicBezTo>
                    <a:pt x="131" y="127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4"/>
                    <a:pt x="142" y="125"/>
                  </a:cubicBezTo>
                  <a:cubicBezTo>
                    <a:pt x="140" y="129"/>
                    <a:pt x="137" y="132"/>
                    <a:pt x="134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3" y="143"/>
                    <a:pt x="121" y="143"/>
                    <a:pt x="120" y="141"/>
                  </a:cubicBezTo>
                  <a:cubicBezTo>
                    <a:pt x="119" y="140"/>
                    <a:pt x="119" y="140"/>
                    <a:pt x="119" y="139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08"/>
                    <a:pt x="121" y="107"/>
                    <a:pt x="123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2" y="107"/>
                    <a:pt x="164" y="108"/>
                    <a:pt x="164" y="111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3" y="136"/>
                    <a:pt x="144" y="145"/>
                  </a:cubicBezTo>
                  <a:cubicBezTo>
                    <a:pt x="135" y="154"/>
                    <a:pt x="124" y="160"/>
                    <a:pt x="111" y="164"/>
                  </a:cubicBezTo>
                  <a:cubicBezTo>
                    <a:pt x="109" y="165"/>
                    <a:pt x="107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8" y="93"/>
                    <a:pt x="110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2"/>
                    <a:pt x="174" y="91"/>
                  </a:cubicBezTo>
                  <a:cubicBezTo>
                    <a:pt x="174" y="90"/>
                    <a:pt x="174" y="89"/>
                    <a:pt x="174" y="88"/>
                  </a:cubicBezTo>
                  <a:lnTo>
                    <a:pt x="110" y="88"/>
                  </a:lnTo>
                  <a:close/>
                  <a:moveTo>
                    <a:pt x="91" y="0"/>
                  </a:moveTo>
                  <a:cubicBezTo>
                    <a:pt x="116" y="0"/>
                    <a:pt x="138" y="10"/>
                    <a:pt x="155" y="26"/>
                  </a:cubicBezTo>
                  <a:cubicBezTo>
                    <a:pt x="171" y="43"/>
                    <a:pt x="181" y="66"/>
                    <a:pt x="181" y="91"/>
                  </a:cubicBezTo>
                  <a:cubicBezTo>
                    <a:pt x="181" y="116"/>
                    <a:pt x="171" y="138"/>
                    <a:pt x="155" y="155"/>
                  </a:cubicBezTo>
                  <a:cubicBezTo>
                    <a:pt x="138" y="171"/>
                    <a:pt x="116" y="181"/>
                    <a:pt x="91" y="181"/>
                  </a:cubicBezTo>
                  <a:cubicBezTo>
                    <a:pt x="65" y="181"/>
                    <a:pt x="43" y="171"/>
                    <a:pt x="26" y="155"/>
                  </a:cubicBezTo>
                  <a:cubicBezTo>
                    <a:pt x="10" y="138"/>
                    <a:pt x="0" y="116"/>
                    <a:pt x="0" y="91"/>
                  </a:cubicBezTo>
                  <a:cubicBezTo>
                    <a:pt x="0" y="66"/>
                    <a:pt x="10" y="43"/>
                    <a:pt x="26" y="26"/>
                  </a:cubicBezTo>
                  <a:cubicBezTo>
                    <a:pt x="43" y="10"/>
                    <a:pt x="65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48" name="组合 66647"/>
          <p:cNvGrpSpPr/>
          <p:nvPr/>
        </p:nvGrpSpPr>
        <p:grpSpPr>
          <a:xfrm>
            <a:off x="11133932" y="54338"/>
            <a:ext cx="954088" cy="6670676"/>
            <a:chOff x="10350501" y="90488"/>
            <a:chExt cx="954088" cy="6670676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1158538" y="649288"/>
              <a:ext cx="60325" cy="2806700"/>
            </a:xfrm>
            <a:custGeom>
              <a:avLst/>
              <a:gdLst>
                <a:gd name="T0" fmla="*/ 0 w 16"/>
                <a:gd name="T1" fmla="*/ 8 h 747"/>
                <a:gd name="T2" fmla="*/ 0 w 16"/>
                <a:gd name="T3" fmla="*/ 739 h 747"/>
                <a:gd name="T4" fmla="*/ 8 w 16"/>
                <a:gd name="T5" fmla="*/ 747 h 747"/>
                <a:gd name="T6" fmla="*/ 16 w 16"/>
                <a:gd name="T7" fmla="*/ 739 h 747"/>
                <a:gd name="T8" fmla="*/ 16 w 16"/>
                <a:gd name="T9" fmla="*/ 8 h 747"/>
                <a:gd name="T10" fmla="*/ 8 w 16"/>
                <a:gd name="T11" fmla="*/ 0 h 747"/>
                <a:gd name="T12" fmla="*/ 0 w 16"/>
                <a:gd name="T13" fmla="*/ 8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0" y="8"/>
                  </a:moveTo>
                  <a:cubicBezTo>
                    <a:pt x="0" y="739"/>
                    <a:pt x="0" y="739"/>
                    <a:pt x="0" y="739"/>
                  </a:cubicBezTo>
                  <a:cubicBezTo>
                    <a:pt x="0" y="743"/>
                    <a:pt x="4" y="747"/>
                    <a:pt x="8" y="747"/>
                  </a:cubicBezTo>
                  <a:cubicBezTo>
                    <a:pt x="12" y="747"/>
                    <a:pt x="16" y="743"/>
                    <a:pt x="16" y="73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1158538" y="3395663"/>
              <a:ext cx="60325" cy="2805113"/>
            </a:xfrm>
            <a:custGeom>
              <a:avLst/>
              <a:gdLst>
                <a:gd name="T0" fmla="*/ 16 w 16"/>
                <a:gd name="T1" fmla="*/ 740 h 747"/>
                <a:gd name="T2" fmla="*/ 16 w 16"/>
                <a:gd name="T3" fmla="*/ 8 h 747"/>
                <a:gd name="T4" fmla="*/ 8 w 16"/>
                <a:gd name="T5" fmla="*/ 0 h 747"/>
                <a:gd name="T6" fmla="*/ 0 w 16"/>
                <a:gd name="T7" fmla="*/ 8 h 747"/>
                <a:gd name="T8" fmla="*/ 0 w 16"/>
                <a:gd name="T9" fmla="*/ 740 h 747"/>
                <a:gd name="T10" fmla="*/ 8 w 16"/>
                <a:gd name="T11" fmla="*/ 747 h 747"/>
                <a:gd name="T12" fmla="*/ 16 w 16"/>
                <a:gd name="T13" fmla="*/ 74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47">
                  <a:moveTo>
                    <a:pt x="16" y="740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40"/>
                    <a:pt x="0" y="740"/>
                    <a:pt x="0" y="740"/>
                  </a:cubicBezTo>
                  <a:cubicBezTo>
                    <a:pt x="0" y="744"/>
                    <a:pt x="4" y="747"/>
                    <a:pt x="8" y="747"/>
                  </a:cubicBezTo>
                  <a:cubicBezTo>
                    <a:pt x="12" y="747"/>
                    <a:pt x="16" y="744"/>
                    <a:pt x="16" y="74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0575926" y="90488"/>
              <a:ext cx="57150" cy="728663"/>
            </a:xfrm>
            <a:custGeom>
              <a:avLst/>
              <a:gdLst>
                <a:gd name="T0" fmla="*/ 15 w 15"/>
                <a:gd name="T1" fmla="*/ 187 h 194"/>
                <a:gd name="T2" fmla="*/ 15 w 15"/>
                <a:gd name="T3" fmla="*/ 8 h 194"/>
                <a:gd name="T4" fmla="*/ 8 w 15"/>
                <a:gd name="T5" fmla="*/ 0 h 194"/>
                <a:gd name="T6" fmla="*/ 0 w 15"/>
                <a:gd name="T7" fmla="*/ 8 h 194"/>
                <a:gd name="T8" fmla="*/ 0 w 15"/>
                <a:gd name="T9" fmla="*/ 187 h 194"/>
                <a:gd name="T10" fmla="*/ 8 w 15"/>
                <a:gd name="T11" fmla="*/ 194 h 194"/>
                <a:gd name="T12" fmla="*/ 15 w 15"/>
                <a:gd name="T13" fmla="*/ 18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15" y="18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8" y="194"/>
                  </a:cubicBezTo>
                  <a:cubicBezTo>
                    <a:pt x="12" y="194"/>
                    <a:pt x="15" y="191"/>
                    <a:pt x="15" y="18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0575926" y="762001"/>
              <a:ext cx="728663" cy="57150"/>
            </a:xfrm>
            <a:custGeom>
              <a:avLst/>
              <a:gdLst>
                <a:gd name="T0" fmla="*/ 187 w 194"/>
                <a:gd name="T1" fmla="*/ 0 h 15"/>
                <a:gd name="T2" fmla="*/ 8 w 194"/>
                <a:gd name="T3" fmla="*/ 0 h 15"/>
                <a:gd name="T4" fmla="*/ 0 w 194"/>
                <a:gd name="T5" fmla="*/ 8 h 15"/>
                <a:gd name="T6" fmla="*/ 8 w 194"/>
                <a:gd name="T7" fmla="*/ 15 h 15"/>
                <a:gd name="T8" fmla="*/ 187 w 194"/>
                <a:gd name="T9" fmla="*/ 15 h 15"/>
                <a:gd name="T10" fmla="*/ 194 w 194"/>
                <a:gd name="T11" fmla="*/ 8 h 15"/>
                <a:gd name="T12" fmla="*/ 187 w 19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3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49026" y="762001"/>
              <a:ext cx="55563" cy="5326063"/>
            </a:xfrm>
            <a:custGeom>
              <a:avLst/>
              <a:gdLst>
                <a:gd name="T0" fmla="*/ 0 w 15"/>
                <a:gd name="T1" fmla="*/ 8 h 1418"/>
                <a:gd name="T2" fmla="*/ 0 w 15"/>
                <a:gd name="T3" fmla="*/ 1411 h 1418"/>
                <a:gd name="T4" fmla="*/ 8 w 15"/>
                <a:gd name="T5" fmla="*/ 1418 h 1418"/>
                <a:gd name="T6" fmla="*/ 15 w 15"/>
                <a:gd name="T7" fmla="*/ 1411 h 1418"/>
                <a:gd name="T8" fmla="*/ 15 w 15"/>
                <a:gd name="T9" fmla="*/ 8 h 1418"/>
                <a:gd name="T10" fmla="*/ 8 w 15"/>
                <a:gd name="T11" fmla="*/ 0 h 1418"/>
                <a:gd name="T12" fmla="*/ 0 w 15"/>
                <a:gd name="T13" fmla="*/ 8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18">
                  <a:moveTo>
                    <a:pt x="0" y="8"/>
                  </a:moveTo>
                  <a:cubicBezTo>
                    <a:pt x="0" y="1411"/>
                    <a:pt x="0" y="1411"/>
                    <a:pt x="0" y="1411"/>
                  </a:cubicBezTo>
                  <a:cubicBezTo>
                    <a:pt x="0" y="1415"/>
                    <a:pt x="3" y="1418"/>
                    <a:pt x="8" y="1418"/>
                  </a:cubicBezTo>
                  <a:cubicBezTo>
                    <a:pt x="12" y="1418"/>
                    <a:pt x="15" y="1415"/>
                    <a:pt x="15" y="14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023601" y="315913"/>
              <a:ext cx="58738" cy="728663"/>
            </a:xfrm>
            <a:custGeom>
              <a:avLst/>
              <a:gdLst>
                <a:gd name="T0" fmla="*/ 16 w 16"/>
                <a:gd name="T1" fmla="*/ 186 h 194"/>
                <a:gd name="T2" fmla="*/ 16 w 16"/>
                <a:gd name="T3" fmla="*/ 7 h 194"/>
                <a:gd name="T4" fmla="*/ 8 w 16"/>
                <a:gd name="T5" fmla="*/ 0 h 194"/>
                <a:gd name="T6" fmla="*/ 0 w 16"/>
                <a:gd name="T7" fmla="*/ 7 h 194"/>
                <a:gd name="T8" fmla="*/ 0 w 16"/>
                <a:gd name="T9" fmla="*/ 186 h 194"/>
                <a:gd name="T10" fmla="*/ 8 w 16"/>
                <a:gd name="T11" fmla="*/ 194 h 194"/>
                <a:gd name="T12" fmla="*/ 16 w 16"/>
                <a:gd name="T13" fmla="*/ 18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4">
                  <a:moveTo>
                    <a:pt x="16" y="18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90"/>
                    <a:pt x="4" y="194"/>
                    <a:pt x="8" y="194"/>
                  </a:cubicBezTo>
                  <a:cubicBezTo>
                    <a:pt x="12" y="194"/>
                    <a:pt x="16" y="190"/>
                    <a:pt x="16" y="18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801351" y="987426"/>
              <a:ext cx="280988" cy="57150"/>
            </a:xfrm>
            <a:custGeom>
              <a:avLst/>
              <a:gdLst>
                <a:gd name="T0" fmla="*/ 7 w 75"/>
                <a:gd name="T1" fmla="*/ 15 h 15"/>
                <a:gd name="T2" fmla="*/ 67 w 75"/>
                <a:gd name="T3" fmla="*/ 15 h 15"/>
                <a:gd name="T4" fmla="*/ 75 w 75"/>
                <a:gd name="T5" fmla="*/ 7 h 15"/>
                <a:gd name="T6" fmla="*/ 67 w 75"/>
                <a:gd name="T7" fmla="*/ 0 h 15"/>
                <a:gd name="T8" fmla="*/ 7 w 75"/>
                <a:gd name="T9" fmla="*/ 0 h 15"/>
                <a:gd name="T10" fmla="*/ 0 w 75"/>
                <a:gd name="T11" fmla="*/ 7 h 15"/>
                <a:gd name="T12" fmla="*/ 7 w 7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">
                  <a:moveTo>
                    <a:pt x="7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71" y="15"/>
                    <a:pt x="75" y="11"/>
                    <a:pt x="75" y="7"/>
                  </a:cubicBezTo>
                  <a:cubicBezTo>
                    <a:pt x="75" y="3"/>
                    <a:pt x="71" y="0"/>
                    <a:pt x="6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801351" y="90488"/>
              <a:ext cx="57150" cy="954088"/>
            </a:xfrm>
            <a:custGeom>
              <a:avLst/>
              <a:gdLst>
                <a:gd name="T0" fmla="*/ 0 w 15"/>
                <a:gd name="T1" fmla="*/ 8 h 254"/>
                <a:gd name="T2" fmla="*/ 0 w 15"/>
                <a:gd name="T3" fmla="*/ 246 h 254"/>
                <a:gd name="T4" fmla="*/ 7 w 15"/>
                <a:gd name="T5" fmla="*/ 254 h 254"/>
                <a:gd name="T6" fmla="*/ 15 w 15"/>
                <a:gd name="T7" fmla="*/ 246 h 254"/>
                <a:gd name="T8" fmla="*/ 15 w 15"/>
                <a:gd name="T9" fmla="*/ 8 h 254"/>
                <a:gd name="T10" fmla="*/ 7 w 15"/>
                <a:gd name="T11" fmla="*/ 0 h 254"/>
                <a:gd name="T12" fmla="*/ 0 w 15"/>
                <a:gd name="T13" fmla="*/ 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0" y="8"/>
                  </a:moveTo>
                  <a:cubicBezTo>
                    <a:pt x="0" y="246"/>
                    <a:pt x="0" y="246"/>
                    <a:pt x="0" y="246"/>
                  </a:cubicBezTo>
                  <a:cubicBezTo>
                    <a:pt x="0" y="250"/>
                    <a:pt x="3" y="254"/>
                    <a:pt x="7" y="254"/>
                  </a:cubicBezTo>
                  <a:cubicBezTo>
                    <a:pt x="12" y="254"/>
                    <a:pt x="15" y="250"/>
                    <a:pt x="15" y="24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801351" y="90488"/>
              <a:ext cx="503238" cy="55563"/>
            </a:xfrm>
            <a:custGeom>
              <a:avLst/>
              <a:gdLst>
                <a:gd name="T0" fmla="*/ 127 w 134"/>
                <a:gd name="T1" fmla="*/ 0 h 15"/>
                <a:gd name="T2" fmla="*/ 7 w 134"/>
                <a:gd name="T3" fmla="*/ 0 h 15"/>
                <a:gd name="T4" fmla="*/ 0 w 134"/>
                <a:gd name="T5" fmla="*/ 8 h 15"/>
                <a:gd name="T6" fmla="*/ 7 w 134"/>
                <a:gd name="T7" fmla="*/ 15 h 15"/>
                <a:gd name="T8" fmla="*/ 127 w 134"/>
                <a:gd name="T9" fmla="*/ 15 h 15"/>
                <a:gd name="T10" fmla="*/ 134 w 134"/>
                <a:gd name="T11" fmla="*/ 8 h 15"/>
                <a:gd name="T12" fmla="*/ 127 w 13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1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3"/>
                    <a:pt x="131" y="0"/>
                    <a:pt x="12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350501" y="315913"/>
              <a:ext cx="731838" cy="55563"/>
            </a:xfrm>
            <a:custGeom>
              <a:avLst/>
              <a:gdLst>
                <a:gd name="T0" fmla="*/ 8 w 195"/>
                <a:gd name="T1" fmla="*/ 15 h 15"/>
                <a:gd name="T2" fmla="*/ 187 w 195"/>
                <a:gd name="T3" fmla="*/ 15 h 15"/>
                <a:gd name="T4" fmla="*/ 195 w 195"/>
                <a:gd name="T5" fmla="*/ 7 h 15"/>
                <a:gd name="T6" fmla="*/ 187 w 195"/>
                <a:gd name="T7" fmla="*/ 0 h 15"/>
                <a:gd name="T8" fmla="*/ 8 w 195"/>
                <a:gd name="T9" fmla="*/ 0 h 15"/>
                <a:gd name="T10" fmla="*/ 0 w 195"/>
                <a:gd name="T11" fmla="*/ 7 h 15"/>
                <a:gd name="T12" fmla="*/ 8 w 19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5">
                  <a:moveTo>
                    <a:pt x="8" y="15"/>
                  </a:move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5" y="11"/>
                    <a:pt x="195" y="7"/>
                  </a:cubicBezTo>
                  <a:cubicBezTo>
                    <a:pt x="195" y="3"/>
                    <a:pt x="191" y="0"/>
                    <a:pt x="18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5"/>
                    <a:pt x="8" y="15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0350501" y="315913"/>
              <a:ext cx="60325" cy="280988"/>
            </a:xfrm>
            <a:custGeom>
              <a:avLst/>
              <a:gdLst>
                <a:gd name="T0" fmla="*/ 16 w 16"/>
                <a:gd name="T1" fmla="*/ 67 h 75"/>
                <a:gd name="T2" fmla="*/ 16 w 16"/>
                <a:gd name="T3" fmla="*/ 7 h 75"/>
                <a:gd name="T4" fmla="*/ 8 w 16"/>
                <a:gd name="T5" fmla="*/ 0 h 75"/>
                <a:gd name="T6" fmla="*/ 0 w 16"/>
                <a:gd name="T7" fmla="*/ 7 h 75"/>
                <a:gd name="T8" fmla="*/ 0 w 16"/>
                <a:gd name="T9" fmla="*/ 67 h 75"/>
                <a:gd name="T10" fmla="*/ 8 w 16"/>
                <a:gd name="T11" fmla="*/ 75 h 75"/>
                <a:gd name="T12" fmla="*/ 16 w 16"/>
                <a:gd name="T13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16" y="6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350501" y="536576"/>
              <a:ext cx="954088" cy="60325"/>
            </a:xfrm>
            <a:custGeom>
              <a:avLst/>
              <a:gdLst>
                <a:gd name="T0" fmla="*/ 247 w 254"/>
                <a:gd name="T1" fmla="*/ 0 h 16"/>
                <a:gd name="T2" fmla="*/ 8 w 254"/>
                <a:gd name="T3" fmla="*/ 0 h 16"/>
                <a:gd name="T4" fmla="*/ 0 w 254"/>
                <a:gd name="T5" fmla="*/ 8 h 16"/>
                <a:gd name="T6" fmla="*/ 8 w 254"/>
                <a:gd name="T7" fmla="*/ 16 h 16"/>
                <a:gd name="T8" fmla="*/ 247 w 254"/>
                <a:gd name="T9" fmla="*/ 16 h 16"/>
                <a:gd name="T10" fmla="*/ 254 w 254"/>
                <a:gd name="T11" fmla="*/ 8 h 16"/>
                <a:gd name="T12" fmla="*/ 247 w 25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6">
                  <a:moveTo>
                    <a:pt x="24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247" y="16"/>
                    <a:pt x="247" y="16"/>
                    <a:pt x="247" y="16"/>
                  </a:cubicBezTo>
                  <a:cubicBezTo>
                    <a:pt x="251" y="16"/>
                    <a:pt x="254" y="12"/>
                    <a:pt x="254" y="8"/>
                  </a:cubicBezTo>
                  <a:cubicBezTo>
                    <a:pt x="254" y="4"/>
                    <a:pt x="251" y="0"/>
                    <a:pt x="24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249026" y="90488"/>
              <a:ext cx="55563" cy="506413"/>
            </a:xfrm>
            <a:custGeom>
              <a:avLst/>
              <a:gdLst>
                <a:gd name="T0" fmla="*/ 0 w 15"/>
                <a:gd name="T1" fmla="*/ 8 h 135"/>
                <a:gd name="T2" fmla="*/ 0 w 15"/>
                <a:gd name="T3" fmla="*/ 127 h 135"/>
                <a:gd name="T4" fmla="*/ 8 w 15"/>
                <a:gd name="T5" fmla="*/ 135 h 135"/>
                <a:gd name="T6" fmla="*/ 15 w 15"/>
                <a:gd name="T7" fmla="*/ 127 h 135"/>
                <a:gd name="T8" fmla="*/ 15 w 15"/>
                <a:gd name="T9" fmla="*/ 8 h 135"/>
                <a:gd name="T10" fmla="*/ 8 w 15"/>
                <a:gd name="T11" fmla="*/ 0 h 135"/>
                <a:gd name="T12" fmla="*/ 0 w 15"/>
                <a:gd name="T13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5">
                  <a:moveTo>
                    <a:pt x="0" y="8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5"/>
                    <a:pt x="8" y="135"/>
                  </a:cubicBezTo>
                  <a:cubicBezTo>
                    <a:pt x="12" y="135"/>
                    <a:pt x="15" y="131"/>
                    <a:pt x="15" y="12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0575926" y="6032501"/>
              <a:ext cx="57150" cy="728663"/>
            </a:xfrm>
            <a:custGeom>
              <a:avLst/>
              <a:gdLst>
                <a:gd name="T0" fmla="*/ 0 w 15"/>
                <a:gd name="T1" fmla="*/ 8 h 194"/>
                <a:gd name="T2" fmla="*/ 0 w 15"/>
                <a:gd name="T3" fmla="*/ 187 h 194"/>
                <a:gd name="T4" fmla="*/ 8 w 15"/>
                <a:gd name="T5" fmla="*/ 194 h 194"/>
                <a:gd name="T6" fmla="*/ 15 w 15"/>
                <a:gd name="T7" fmla="*/ 187 h 194"/>
                <a:gd name="T8" fmla="*/ 15 w 15"/>
                <a:gd name="T9" fmla="*/ 8 h 194"/>
                <a:gd name="T10" fmla="*/ 8 w 15"/>
                <a:gd name="T11" fmla="*/ 0 h 194"/>
                <a:gd name="T12" fmla="*/ 0 w 15"/>
                <a:gd name="T13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94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3" y="194"/>
                    <a:pt x="8" y="194"/>
                  </a:cubicBezTo>
                  <a:cubicBezTo>
                    <a:pt x="12" y="194"/>
                    <a:pt x="15" y="191"/>
                    <a:pt x="15" y="18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0575926" y="6032501"/>
              <a:ext cx="728663" cy="55563"/>
            </a:xfrm>
            <a:custGeom>
              <a:avLst/>
              <a:gdLst>
                <a:gd name="T0" fmla="*/ 187 w 194"/>
                <a:gd name="T1" fmla="*/ 0 h 15"/>
                <a:gd name="T2" fmla="*/ 8 w 194"/>
                <a:gd name="T3" fmla="*/ 0 h 15"/>
                <a:gd name="T4" fmla="*/ 0 w 194"/>
                <a:gd name="T5" fmla="*/ 8 h 15"/>
                <a:gd name="T6" fmla="*/ 8 w 194"/>
                <a:gd name="T7" fmla="*/ 15 h 15"/>
                <a:gd name="T8" fmla="*/ 187 w 194"/>
                <a:gd name="T9" fmla="*/ 15 h 15"/>
                <a:gd name="T10" fmla="*/ 194 w 194"/>
                <a:gd name="T11" fmla="*/ 8 h 15"/>
                <a:gd name="T12" fmla="*/ 187 w 19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5">
                  <a:moveTo>
                    <a:pt x="18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91" y="15"/>
                    <a:pt x="194" y="12"/>
                    <a:pt x="194" y="8"/>
                  </a:cubicBezTo>
                  <a:cubicBezTo>
                    <a:pt x="194" y="4"/>
                    <a:pt x="191" y="0"/>
                    <a:pt x="18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1023601" y="5807076"/>
              <a:ext cx="58738" cy="731838"/>
            </a:xfrm>
            <a:custGeom>
              <a:avLst/>
              <a:gdLst>
                <a:gd name="T0" fmla="*/ 0 w 16"/>
                <a:gd name="T1" fmla="*/ 8 h 195"/>
                <a:gd name="T2" fmla="*/ 0 w 16"/>
                <a:gd name="T3" fmla="*/ 187 h 195"/>
                <a:gd name="T4" fmla="*/ 8 w 16"/>
                <a:gd name="T5" fmla="*/ 195 h 195"/>
                <a:gd name="T6" fmla="*/ 16 w 16"/>
                <a:gd name="T7" fmla="*/ 187 h 195"/>
                <a:gd name="T8" fmla="*/ 16 w 16"/>
                <a:gd name="T9" fmla="*/ 8 h 195"/>
                <a:gd name="T10" fmla="*/ 8 w 16"/>
                <a:gd name="T11" fmla="*/ 0 h 195"/>
                <a:gd name="T12" fmla="*/ 0 w 16"/>
                <a:gd name="T13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5">
                  <a:moveTo>
                    <a:pt x="0" y="8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91"/>
                    <a:pt x="4" y="195"/>
                    <a:pt x="8" y="195"/>
                  </a:cubicBezTo>
                  <a:cubicBezTo>
                    <a:pt x="12" y="195"/>
                    <a:pt x="16" y="191"/>
                    <a:pt x="16" y="18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0801351" y="5807076"/>
              <a:ext cx="280988" cy="58738"/>
            </a:xfrm>
            <a:custGeom>
              <a:avLst/>
              <a:gdLst>
                <a:gd name="T0" fmla="*/ 7 w 75"/>
                <a:gd name="T1" fmla="*/ 16 h 16"/>
                <a:gd name="T2" fmla="*/ 67 w 75"/>
                <a:gd name="T3" fmla="*/ 16 h 16"/>
                <a:gd name="T4" fmla="*/ 75 w 75"/>
                <a:gd name="T5" fmla="*/ 8 h 16"/>
                <a:gd name="T6" fmla="*/ 67 w 75"/>
                <a:gd name="T7" fmla="*/ 0 h 16"/>
                <a:gd name="T8" fmla="*/ 7 w 75"/>
                <a:gd name="T9" fmla="*/ 0 h 16"/>
                <a:gd name="T10" fmla="*/ 0 w 75"/>
                <a:gd name="T11" fmla="*/ 8 h 16"/>
                <a:gd name="T12" fmla="*/ 7 w 7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6">
                  <a:moveTo>
                    <a:pt x="7" y="16"/>
                  </a:moveTo>
                  <a:cubicBezTo>
                    <a:pt x="67" y="16"/>
                    <a:pt x="67" y="16"/>
                    <a:pt x="67" y="16"/>
                  </a:cubicBezTo>
                  <a:cubicBezTo>
                    <a:pt x="71" y="16"/>
                    <a:pt x="75" y="12"/>
                    <a:pt x="75" y="8"/>
                  </a:cubicBezTo>
                  <a:cubicBezTo>
                    <a:pt x="75" y="4"/>
                    <a:pt x="71" y="0"/>
                    <a:pt x="6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0801351" y="5807076"/>
              <a:ext cx="57150" cy="954088"/>
            </a:xfrm>
            <a:custGeom>
              <a:avLst/>
              <a:gdLst>
                <a:gd name="T0" fmla="*/ 15 w 15"/>
                <a:gd name="T1" fmla="*/ 247 h 254"/>
                <a:gd name="T2" fmla="*/ 15 w 15"/>
                <a:gd name="T3" fmla="*/ 8 h 254"/>
                <a:gd name="T4" fmla="*/ 7 w 15"/>
                <a:gd name="T5" fmla="*/ 0 h 254"/>
                <a:gd name="T6" fmla="*/ 0 w 15"/>
                <a:gd name="T7" fmla="*/ 8 h 254"/>
                <a:gd name="T8" fmla="*/ 0 w 15"/>
                <a:gd name="T9" fmla="*/ 247 h 254"/>
                <a:gd name="T10" fmla="*/ 7 w 15"/>
                <a:gd name="T11" fmla="*/ 254 h 254"/>
                <a:gd name="T12" fmla="*/ 15 w 15"/>
                <a:gd name="T13" fmla="*/ 24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4">
                  <a:moveTo>
                    <a:pt x="15" y="247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51"/>
                    <a:pt x="3" y="254"/>
                    <a:pt x="7" y="254"/>
                  </a:cubicBezTo>
                  <a:cubicBezTo>
                    <a:pt x="12" y="254"/>
                    <a:pt x="15" y="251"/>
                    <a:pt x="15" y="24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0801351" y="6704013"/>
              <a:ext cx="503238" cy="57150"/>
            </a:xfrm>
            <a:custGeom>
              <a:avLst/>
              <a:gdLst>
                <a:gd name="T0" fmla="*/ 127 w 134"/>
                <a:gd name="T1" fmla="*/ 0 h 15"/>
                <a:gd name="T2" fmla="*/ 7 w 134"/>
                <a:gd name="T3" fmla="*/ 0 h 15"/>
                <a:gd name="T4" fmla="*/ 0 w 134"/>
                <a:gd name="T5" fmla="*/ 8 h 15"/>
                <a:gd name="T6" fmla="*/ 7 w 134"/>
                <a:gd name="T7" fmla="*/ 15 h 15"/>
                <a:gd name="T8" fmla="*/ 127 w 134"/>
                <a:gd name="T9" fmla="*/ 15 h 15"/>
                <a:gd name="T10" fmla="*/ 134 w 134"/>
                <a:gd name="T11" fmla="*/ 8 h 15"/>
                <a:gd name="T12" fmla="*/ 127 w 13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5">
                  <a:moveTo>
                    <a:pt x="1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31" y="15"/>
                    <a:pt x="134" y="12"/>
                    <a:pt x="134" y="8"/>
                  </a:cubicBezTo>
                  <a:cubicBezTo>
                    <a:pt x="134" y="4"/>
                    <a:pt x="131" y="0"/>
                    <a:pt x="12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0350501" y="6478588"/>
              <a:ext cx="731838" cy="60325"/>
            </a:xfrm>
            <a:custGeom>
              <a:avLst/>
              <a:gdLst>
                <a:gd name="T0" fmla="*/ 8 w 195"/>
                <a:gd name="T1" fmla="*/ 16 h 16"/>
                <a:gd name="T2" fmla="*/ 187 w 195"/>
                <a:gd name="T3" fmla="*/ 16 h 16"/>
                <a:gd name="T4" fmla="*/ 195 w 195"/>
                <a:gd name="T5" fmla="*/ 8 h 16"/>
                <a:gd name="T6" fmla="*/ 187 w 195"/>
                <a:gd name="T7" fmla="*/ 0 h 16"/>
                <a:gd name="T8" fmla="*/ 8 w 195"/>
                <a:gd name="T9" fmla="*/ 0 h 16"/>
                <a:gd name="T10" fmla="*/ 0 w 195"/>
                <a:gd name="T11" fmla="*/ 8 h 16"/>
                <a:gd name="T12" fmla="*/ 8 w 19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6">
                  <a:moveTo>
                    <a:pt x="8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191" y="16"/>
                    <a:pt x="195" y="12"/>
                    <a:pt x="195" y="8"/>
                  </a:cubicBezTo>
                  <a:cubicBezTo>
                    <a:pt x="195" y="4"/>
                    <a:pt x="191" y="0"/>
                    <a:pt x="18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0350501" y="6257926"/>
              <a:ext cx="60325" cy="280988"/>
            </a:xfrm>
            <a:custGeom>
              <a:avLst/>
              <a:gdLst>
                <a:gd name="T0" fmla="*/ 0 w 16"/>
                <a:gd name="T1" fmla="*/ 7 h 75"/>
                <a:gd name="T2" fmla="*/ 0 w 16"/>
                <a:gd name="T3" fmla="*/ 67 h 75"/>
                <a:gd name="T4" fmla="*/ 8 w 16"/>
                <a:gd name="T5" fmla="*/ 75 h 75"/>
                <a:gd name="T6" fmla="*/ 16 w 16"/>
                <a:gd name="T7" fmla="*/ 67 h 75"/>
                <a:gd name="T8" fmla="*/ 16 w 16"/>
                <a:gd name="T9" fmla="*/ 7 h 75"/>
                <a:gd name="T10" fmla="*/ 8 w 16"/>
                <a:gd name="T11" fmla="*/ 0 h 75"/>
                <a:gd name="T12" fmla="*/ 0 w 16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5">
                  <a:moveTo>
                    <a:pt x="0" y="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8" y="75"/>
                  </a:cubicBezTo>
                  <a:cubicBezTo>
                    <a:pt x="12" y="75"/>
                    <a:pt x="16" y="71"/>
                    <a:pt x="16" y="6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0350501" y="6257926"/>
              <a:ext cx="954088" cy="55563"/>
            </a:xfrm>
            <a:custGeom>
              <a:avLst/>
              <a:gdLst>
                <a:gd name="T0" fmla="*/ 247 w 254"/>
                <a:gd name="T1" fmla="*/ 0 h 15"/>
                <a:gd name="T2" fmla="*/ 8 w 254"/>
                <a:gd name="T3" fmla="*/ 0 h 15"/>
                <a:gd name="T4" fmla="*/ 0 w 254"/>
                <a:gd name="T5" fmla="*/ 7 h 15"/>
                <a:gd name="T6" fmla="*/ 8 w 254"/>
                <a:gd name="T7" fmla="*/ 15 h 15"/>
                <a:gd name="T8" fmla="*/ 247 w 254"/>
                <a:gd name="T9" fmla="*/ 15 h 15"/>
                <a:gd name="T10" fmla="*/ 254 w 254"/>
                <a:gd name="T11" fmla="*/ 7 h 15"/>
                <a:gd name="T12" fmla="*/ 247 w 25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15">
                  <a:moveTo>
                    <a:pt x="24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51" y="15"/>
                    <a:pt x="254" y="12"/>
                    <a:pt x="254" y="7"/>
                  </a:cubicBezTo>
                  <a:cubicBezTo>
                    <a:pt x="254" y="3"/>
                    <a:pt x="251" y="0"/>
                    <a:pt x="247" y="0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1249026" y="6257926"/>
              <a:ext cx="55563" cy="503238"/>
            </a:xfrm>
            <a:custGeom>
              <a:avLst/>
              <a:gdLst>
                <a:gd name="T0" fmla="*/ 15 w 15"/>
                <a:gd name="T1" fmla="*/ 127 h 134"/>
                <a:gd name="T2" fmla="*/ 15 w 15"/>
                <a:gd name="T3" fmla="*/ 7 h 134"/>
                <a:gd name="T4" fmla="*/ 8 w 15"/>
                <a:gd name="T5" fmla="*/ 0 h 134"/>
                <a:gd name="T6" fmla="*/ 0 w 15"/>
                <a:gd name="T7" fmla="*/ 7 h 134"/>
                <a:gd name="T8" fmla="*/ 0 w 15"/>
                <a:gd name="T9" fmla="*/ 127 h 134"/>
                <a:gd name="T10" fmla="*/ 8 w 15"/>
                <a:gd name="T11" fmla="*/ 134 h 134"/>
                <a:gd name="T12" fmla="*/ 15 w 15"/>
                <a:gd name="T13" fmla="*/ 1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4">
                  <a:moveTo>
                    <a:pt x="15" y="12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1"/>
                    <a:pt x="3" y="134"/>
                    <a:pt x="8" y="134"/>
                  </a:cubicBezTo>
                  <a:cubicBezTo>
                    <a:pt x="12" y="134"/>
                    <a:pt x="15" y="131"/>
                    <a:pt x="15" y="127"/>
                  </a:cubicBezTo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0688638" y="649288"/>
              <a:ext cx="530225" cy="57150"/>
            </a:xfrm>
            <a:custGeom>
              <a:avLst/>
              <a:gdLst>
                <a:gd name="T0" fmla="*/ 133 w 141"/>
                <a:gd name="T1" fmla="*/ 0 h 15"/>
                <a:gd name="T2" fmla="*/ 8 w 141"/>
                <a:gd name="T3" fmla="*/ 0 h 15"/>
                <a:gd name="T4" fmla="*/ 0 w 141"/>
                <a:gd name="T5" fmla="*/ 8 h 15"/>
                <a:gd name="T6" fmla="*/ 8 w 141"/>
                <a:gd name="T7" fmla="*/ 15 h 15"/>
                <a:gd name="T8" fmla="*/ 133 w 141"/>
                <a:gd name="T9" fmla="*/ 15 h 15"/>
                <a:gd name="T10" fmla="*/ 141 w 141"/>
                <a:gd name="T11" fmla="*/ 8 h 15"/>
                <a:gd name="T12" fmla="*/ 133 w 14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13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0688638" y="179388"/>
              <a:ext cx="60325" cy="527050"/>
            </a:xfrm>
            <a:custGeom>
              <a:avLst/>
              <a:gdLst>
                <a:gd name="T0" fmla="*/ 0 w 16"/>
                <a:gd name="T1" fmla="*/ 8 h 140"/>
                <a:gd name="T2" fmla="*/ 0 w 16"/>
                <a:gd name="T3" fmla="*/ 133 h 140"/>
                <a:gd name="T4" fmla="*/ 8 w 16"/>
                <a:gd name="T5" fmla="*/ 140 h 140"/>
                <a:gd name="T6" fmla="*/ 16 w 16"/>
                <a:gd name="T7" fmla="*/ 133 h 140"/>
                <a:gd name="T8" fmla="*/ 16 w 16"/>
                <a:gd name="T9" fmla="*/ 8 h 140"/>
                <a:gd name="T10" fmla="*/ 8 w 16"/>
                <a:gd name="T11" fmla="*/ 0 h 140"/>
                <a:gd name="T12" fmla="*/ 0 w 16"/>
                <a:gd name="T1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0" y="8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0688638" y="6145213"/>
              <a:ext cx="530225" cy="55563"/>
            </a:xfrm>
            <a:custGeom>
              <a:avLst/>
              <a:gdLst>
                <a:gd name="T0" fmla="*/ 133 w 141"/>
                <a:gd name="T1" fmla="*/ 0 h 15"/>
                <a:gd name="T2" fmla="*/ 8 w 141"/>
                <a:gd name="T3" fmla="*/ 0 h 15"/>
                <a:gd name="T4" fmla="*/ 0 w 141"/>
                <a:gd name="T5" fmla="*/ 8 h 15"/>
                <a:gd name="T6" fmla="*/ 8 w 141"/>
                <a:gd name="T7" fmla="*/ 15 h 15"/>
                <a:gd name="T8" fmla="*/ 133 w 141"/>
                <a:gd name="T9" fmla="*/ 15 h 15"/>
                <a:gd name="T10" fmla="*/ 141 w 141"/>
                <a:gd name="T11" fmla="*/ 8 h 15"/>
                <a:gd name="T12" fmla="*/ 133 w 14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">
                  <a:moveTo>
                    <a:pt x="133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7" y="15"/>
                    <a:pt x="141" y="12"/>
                    <a:pt x="141" y="8"/>
                  </a:cubicBezTo>
                  <a:cubicBezTo>
                    <a:pt x="141" y="3"/>
                    <a:pt x="137" y="0"/>
                    <a:pt x="133" y="0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0688638" y="6145213"/>
              <a:ext cx="60325" cy="525463"/>
            </a:xfrm>
            <a:custGeom>
              <a:avLst/>
              <a:gdLst>
                <a:gd name="T0" fmla="*/ 16 w 16"/>
                <a:gd name="T1" fmla="*/ 133 h 140"/>
                <a:gd name="T2" fmla="*/ 16 w 16"/>
                <a:gd name="T3" fmla="*/ 8 h 140"/>
                <a:gd name="T4" fmla="*/ 8 w 16"/>
                <a:gd name="T5" fmla="*/ 0 h 140"/>
                <a:gd name="T6" fmla="*/ 0 w 16"/>
                <a:gd name="T7" fmla="*/ 8 h 140"/>
                <a:gd name="T8" fmla="*/ 0 w 16"/>
                <a:gd name="T9" fmla="*/ 133 h 140"/>
                <a:gd name="T10" fmla="*/ 8 w 16"/>
                <a:gd name="T11" fmla="*/ 140 h 140"/>
                <a:gd name="T12" fmla="*/ 16 w 16"/>
                <a:gd name="T13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0">
                  <a:moveTo>
                    <a:pt x="16" y="133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4" y="140"/>
                    <a:pt x="8" y="140"/>
                  </a:cubicBezTo>
                  <a:cubicBezTo>
                    <a:pt x="12" y="140"/>
                    <a:pt x="16" y="137"/>
                    <a:pt x="16" y="133"/>
                  </a:cubicBezTo>
                </a:path>
              </a:pathLst>
            </a:custGeom>
            <a:solidFill>
              <a:srgbClr val="7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5" name="组合 66654"/>
          <p:cNvGrpSpPr/>
          <p:nvPr/>
        </p:nvGrpSpPr>
        <p:grpSpPr>
          <a:xfrm>
            <a:off x="10997809" y="684576"/>
            <a:ext cx="803275" cy="3819525"/>
            <a:chOff x="9604376" y="146051"/>
            <a:chExt cx="803275" cy="3819525"/>
          </a:xfrm>
        </p:grpSpPr>
        <p:sp>
          <p:nvSpPr>
            <p:cNvPr id="66621" name="Freeform 124"/>
            <p:cNvSpPr>
              <a:spLocks/>
            </p:cNvSpPr>
            <p:nvPr/>
          </p:nvSpPr>
          <p:spPr bwMode="auto">
            <a:xfrm>
              <a:off x="9994901" y="3327401"/>
              <a:ext cx="22225" cy="244475"/>
            </a:xfrm>
            <a:custGeom>
              <a:avLst/>
              <a:gdLst>
                <a:gd name="T0" fmla="*/ 6 w 6"/>
                <a:gd name="T1" fmla="*/ 61 h 65"/>
                <a:gd name="T2" fmla="*/ 3 w 6"/>
                <a:gd name="T3" fmla="*/ 65 h 65"/>
                <a:gd name="T4" fmla="*/ 0 w 6"/>
                <a:gd name="T5" fmla="*/ 61 h 65"/>
                <a:gd name="T6" fmla="*/ 0 w 6"/>
                <a:gd name="T7" fmla="*/ 3 h 65"/>
                <a:gd name="T8" fmla="*/ 3 w 6"/>
                <a:gd name="T9" fmla="*/ 0 h 65"/>
                <a:gd name="T10" fmla="*/ 6 w 6"/>
                <a:gd name="T11" fmla="*/ 3 h 65"/>
                <a:gd name="T12" fmla="*/ 6 w 6"/>
                <a:gd name="T1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5">
                  <a:moveTo>
                    <a:pt x="6" y="61"/>
                  </a:moveTo>
                  <a:cubicBezTo>
                    <a:pt x="6" y="63"/>
                    <a:pt x="5" y="65"/>
                    <a:pt x="3" y="65"/>
                  </a:cubicBezTo>
                  <a:cubicBezTo>
                    <a:pt x="1" y="65"/>
                    <a:pt x="0" y="63"/>
                    <a:pt x="0" y="6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2" name="Freeform 125"/>
            <p:cNvSpPr>
              <a:spLocks noEditPoints="1"/>
            </p:cNvSpPr>
            <p:nvPr/>
          </p:nvSpPr>
          <p:spPr bwMode="auto">
            <a:xfrm>
              <a:off x="9907588" y="3549651"/>
              <a:ext cx="192088" cy="190500"/>
            </a:xfrm>
            <a:custGeom>
              <a:avLst/>
              <a:gdLst>
                <a:gd name="T0" fmla="*/ 2 w 51"/>
                <a:gd name="T1" fmla="*/ 23 h 51"/>
                <a:gd name="T2" fmla="*/ 23 w 51"/>
                <a:gd name="T3" fmla="*/ 1 h 51"/>
                <a:gd name="T4" fmla="*/ 28 w 51"/>
                <a:gd name="T5" fmla="*/ 1 h 51"/>
                <a:gd name="T6" fmla="*/ 50 w 51"/>
                <a:gd name="T7" fmla="*/ 23 h 51"/>
                <a:gd name="T8" fmla="*/ 50 w 51"/>
                <a:gd name="T9" fmla="*/ 28 h 51"/>
                <a:gd name="T10" fmla="*/ 28 w 51"/>
                <a:gd name="T11" fmla="*/ 50 h 51"/>
                <a:gd name="T12" fmla="*/ 23 w 51"/>
                <a:gd name="T13" fmla="*/ 50 h 51"/>
                <a:gd name="T14" fmla="*/ 2 w 51"/>
                <a:gd name="T15" fmla="*/ 28 h 51"/>
                <a:gd name="T16" fmla="*/ 2 w 51"/>
                <a:gd name="T17" fmla="*/ 23 h 51"/>
                <a:gd name="T18" fmla="*/ 26 w 51"/>
                <a:gd name="T19" fmla="*/ 8 h 51"/>
                <a:gd name="T20" fmla="*/ 8 w 51"/>
                <a:gd name="T21" fmla="*/ 26 h 51"/>
                <a:gd name="T22" fmla="*/ 26 w 51"/>
                <a:gd name="T23" fmla="*/ 43 h 51"/>
                <a:gd name="T24" fmla="*/ 43 w 51"/>
                <a:gd name="T25" fmla="*/ 26 h 51"/>
                <a:gd name="T26" fmla="*/ 26 w 51"/>
                <a:gd name="T2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1">
                  <a:moveTo>
                    <a:pt x="2" y="23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5" y="0"/>
                    <a:pt x="27" y="0"/>
                    <a:pt x="28" y="1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5"/>
                    <a:pt x="51" y="27"/>
                    <a:pt x="50" y="28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51"/>
                    <a:pt x="25" y="51"/>
                    <a:pt x="23" y="50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27"/>
                    <a:pt x="0" y="25"/>
                    <a:pt x="2" y="23"/>
                  </a:cubicBezTo>
                  <a:close/>
                  <a:moveTo>
                    <a:pt x="26" y="8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43" y="26"/>
                    <a:pt x="43" y="26"/>
                    <a:pt x="43" y="26"/>
                  </a:cubicBezTo>
                  <a:lnTo>
                    <a:pt x="2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3" name="Freeform 126"/>
            <p:cNvSpPr>
              <a:spLocks/>
            </p:cNvSpPr>
            <p:nvPr/>
          </p:nvSpPr>
          <p:spPr bwMode="auto">
            <a:xfrm>
              <a:off x="9934576" y="3709988"/>
              <a:ext cx="142875" cy="255588"/>
            </a:xfrm>
            <a:custGeom>
              <a:avLst/>
              <a:gdLst>
                <a:gd name="T0" fmla="*/ 30 w 38"/>
                <a:gd name="T1" fmla="*/ 17 h 68"/>
                <a:gd name="T2" fmla="*/ 38 w 38"/>
                <a:gd name="T3" fmla="*/ 68 h 68"/>
                <a:gd name="T4" fmla="*/ 0 w 38"/>
                <a:gd name="T5" fmla="*/ 68 h 68"/>
                <a:gd name="T6" fmla="*/ 7 w 38"/>
                <a:gd name="T7" fmla="*/ 17 h 68"/>
                <a:gd name="T8" fmla="*/ 30 w 38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0" y="17"/>
                  </a:moveTo>
                  <a:cubicBezTo>
                    <a:pt x="38" y="68"/>
                    <a:pt x="38" y="68"/>
                    <a:pt x="38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0"/>
                    <a:pt x="28" y="0"/>
                    <a:pt x="3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4" name="Freeform 127"/>
            <p:cNvSpPr>
              <a:spLocks/>
            </p:cNvSpPr>
            <p:nvPr/>
          </p:nvSpPr>
          <p:spPr bwMode="auto">
            <a:xfrm>
              <a:off x="9994901" y="146051"/>
              <a:ext cx="22225" cy="2422525"/>
            </a:xfrm>
            <a:custGeom>
              <a:avLst/>
              <a:gdLst>
                <a:gd name="T0" fmla="*/ 6 w 6"/>
                <a:gd name="T1" fmla="*/ 641 h 645"/>
                <a:gd name="T2" fmla="*/ 3 w 6"/>
                <a:gd name="T3" fmla="*/ 645 h 645"/>
                <a:gd name="T4" fmla="*/ 0 w 6"/>
                <a:gd name="T5" fmla="*/ 641 h 645"/>
                <a:gd name="T6" fmla="*/ 0 w 6"/>
                <a:gd name="T7" fmla="*/ 0 h 645"/>
                <a:gd name="T8" fmla="*/ 6 w 6"/>
                <a:gd name="T9" fmla="*/ 0 h 645"/>
                <a:gd name="T10" fmla="*/ 6 w 6"/>
                <a:gd name="T11" fmla="*/ 64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45">
                  <a:moveTo>
                    <a:pt x="6" y="641"/>
                  </a:moveTo>
                  <a:cubicBezTo>
                    <a:pt x="6" y="643"/>
                    <a:pt x="5" y="645"/>
                    <a:pt x="3" y="645"/>
                  </a:cubicBezTo>
                  <a:cubicBezTo>
                    <a:pt x="1" y="645"/>
                    <a:pt x="0" y="643"/>
                    <a:pt x="0" y="6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5" name="Freeform 128"/>
            <p:cNvSpPr>
              <a:spLocks noEditPoints="1"/>
            </p:cNvSpPr>
            <p:nvPr/>
          </p:nvSpPr>
          <p:spPr bwMode="auto">
            <a:xfrm>
              <a:off x="9604376" y="2546351"/>
              <a:ext cx="803275" cy="803275"/>
            </a:xfrm>
            <a:custGeom>
              <a:avLst/>
              <a:gdLst>
                <a:gd name="T0" fmla="*/ 25 w 214"/>
                <a:gd name="T1" fmla="*/ 88 h 214"/>
                <a:gd name="T2" fmla="*/ 43 w 214"/>
                <a:gd name="T3" fmla="*/ 43 h 214"/>
                <a:gd name="T4" fmla="*/ 88 w 214"/>
                <a:gd name="T5" fmla="*/ 25 h 214"/>
                <a:gd name="T6" fmla="*/ 9 w 214"/>
                <a:gd name="T7" fmla="*/ 104 h 214"/>
                <a:gd name="T8" fmla="*/ 83 w 214"/>
                <a:gd name="T9" fmla="*/ 110 h 214"/>
                <a:gd name="T10" fmla="*/ 88 w 214"/>
                <a:gd name="T11" fmla="*/ 190 h 214"/>
                <a:gd name="T12" fmla="*/ 20 w 214"/>
                <a:gd name="T13" fmla="*/ 132 h 214"/>
                <a:gd name="T14" fmla="*/ 68 w 214"/>
                <a:gd name="T15" fmla="*/ 126 h 214"/>
                <a:gd name="T16" fmla="*/ 72 w 214"/>
                <a:gd name="T17" fmla="*/ 166 h 214"/>
                <a:gd name="T18" fmla="*/ 55 w 214"/>
                <a:gd name="T19" fmla="*/ 159 h 214"/>
                <a:gd name="T20" fmla="*/ 54 w 214"/>
                <a:gd name="T21" fmla="*/ 143 h 214"/>
                <a:gd name="T22" fmla="*/ 61 w 214"/>
                <a:gd name="T23" fmla="*/ 152 h 214"/>
                <a:gd name="T24" fmla="*/ 31 w 214"/>
                <a:gd name="T25" fmla="*/ 135 h 214"/>
                <a:gd name="T26" fmla="*/ 79 w 214"/>
                <a:gd name="T27" fmla="*/ 119 h 214"/>
                <a:gd name="T28" fmla="*/ 94 w 214"/>
                <a:gd name="T29" fmla="*/ 204 h 214"/>
                <a:gd name="T30" fmla="*/ 9 w 214"/>
                <a:gd name="T31" fmla="*/ 94 h 214"/>
                <a:gd name="T32" fmla="*/ 50 w 214"/>
                <a:gd name="T33" fmla="*/ 50 h 214"/>
                <a:gd name="T34" fmla="*/ 64 w 214"/>
                <a:gd name="T35" fmla="*/ 59 h 214"/>
                <a:gd name="T36" fmla="*/ 61 w 214"/>
                <a:gd name="T37" fmla="*/ 62 h 214"/>
                <a:gd name="T38" fmla="*/ 46 w 214"/>
                <a:gd name="T39" fmla="*/ 66 h 214"/>
                <a:gd name="T40" fmla="*/ 66 w 214"/>
                <a:gd name="T41" fmla="*/ 46 h 214"/>
                <a:gd name="T42" fmla="*/ 73 w 214"/>
                <a:gd name="T43" fmla="*/ 83 h 214"/>
                <a:gd name="T44" fmla="*/ 107 w 214"/>
                <a:gd name="T45" fmla="*/ 205 h 214"/>
                <a:gd name="T46" fmla="*/ 107 w 214"/>
                <a:gd name="T47" fmla="*/ 9 h 214"/>
                <a:gd name="T48" fmla="*/ 126 w 214"/>
                <a:gd name="T49" fmla="*/ 99 h 214"/>
                <a:gd name="T50" fmla="*/ 131 w 214"/>
                <a:gd name="T51" fmla="*/ 20 h 214"/>
                <a:gd name="T52" fmla="*/ 193 w 214"/>
                <a:gd name="T53" fmla="*/ 83 h 214"/>
                <a:gd name="T54" fmla="*/ 141 w 214"/>
                <a:gd name="T55" fmla="*/ 83 h 214"/>
                <a:gd name="T56" fmla="*/ 148 w 214"/>
                <a:gd name="T57" fmla="*/ 46 h 214"/>
                <a:gd name="T58" fmla="*/ 166 w 214"/>
                <a:gd name="T59" fmla="*/ 72 h 214"/>
                <a:gd name="T60" fmla="*/ 150 w 214"/>
                <a:gd name="T61" fmla="*/ 59 h 214"/>
                <a:gd name="T62" fmla="*/ 164 w 214"/>
                <a:gd name="T63" fmla="*/ 50 h 214"/>
                <a:gd name="T64" fmla="*/ 204 w 214"/>
                <a:gd name="T65" fmla="*/ 94 h 214"/>
                <a:gd name="T66" fmla="*/ 119 w 214"/>
                <a:gd name="T67" fmla="*/ 204 h 214"/>
                <a:gd name="T68" fmla="*/ 135 w 214"/>
                <a:gd name="T69" fmla="*/ 119 h 214"/>
                <a:gd name="T70" fmla="*/ 183 w 214"/>
                <a:gd name="T71" fmla="*/ 135 h 214"/>
                <a:gd name="T72" fmla="*/ 152 w 214"/>
                <a:gd name="T73" fmla="*/ 152 h 214"/>
                <a:gd name="T74" fmla="*/ 167 w 214"/>
                <a:gd name="T75" fmla="*/ 148 h 214"/>
                <a:gd name="T76" fmla="*/ 141 w 214"/>
                <a:gd name="T77" fmla="*/ 166 h 214"/>
                <a:gd name="T78" fmla="*/ 145 w 214"/>
                <a:gd name="T79" fmla="*/ 126 h 214"/>
                <a:gd name="T80" fmla="*/ 193 w 214"/>
                <a:gd name="T81" fmla="*/ 132 h 214"/>
                <a:gd name="T82" fmla="*/ 126 w 214"/>
                <a:gd name="T83" fmla="*/ 190 h 214"/>
                <a:gd name="T84" fmla="*/ 130 w 214"/>
                <a:gd name="T85" fmla="*/ 110 h 214"/>
                <a:gd name="T86" fmla="*/ 205 w 214"/>
                <a:gd name="T87" fmla="*/ 104 h 214"/>
                <a:gd name="T88" fmla="*/ 183 w 214"/>
                <a:gd name="T89" fmla="*/ 31 h 214"/>
                <a:gd name="T90" fmla="*/ 107 w 214"/>
                <a:gd name="T91" fmla="*/ 214 h 214"/>
                <a:gd name="T92" fmla="*/ 31 w 214"/>
                <a:gd name="T93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73" y="83"/>
                  </a:moveTo>
                  <a:cubicBezTo>
                    <a:pt x="73" y="86"/>
                    <a:pt x="71" y="88"/>
                    <a:pt x="68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2" y="88"/>
                    <a:pt x="20" y="86"/>
                    <a:pt x="20" y="83"/>
                  </a:cubicBezTo>
                  <a:cubicBezTo>
                    <a:pt x="20" y="83"/>
                    <a:pt x="20" y="82"/>
                    <a:pt x="20" y="82"/>
                  </a:cubicBezTo>
                  <a:cubicBezTo>
                    <a:pt x="25" y="67"/>
                    <a:pt x="33" y="54"/>
                    <a:pt x="43" y="43"/>
                  </a:cubicBezTo>
                  <a:cubicBezTo>
                    <a:pt x="54" y="33"/>
                    <a:pt x="67" y="25"/>
                    <a:pt x="82" y="20"/>
                  </a:cubicBezTo>
                  <a:cubicBezTo>
                    <a:pt x="84" y="20"/>
                    <a:pt x="87" y="21"/>
                    <a:pt x="88" y="23"/>
                  </a:cubicBezTo>
                  <a:cubicBezTo>
                    <a:pt x="88" y="24"/>
                    <a:pt x="88" y="24"/>
                    <a:pt x="88" y="25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102"/>
                    <a:pt x="86" y="104"/>
                    <a:pt x="83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6"/>
                    <a:pt x="9" y="107"/>
                  </a:cubicBezTo>
                  <a:cubicBezTo>
                    <a:pt x="9" y="108"/>
                    <a:pt x="9" y="109"/>
                    <a:pt x="9" y="110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6" y="110"/>
                    <a:pt x="88" y="112"/>
                    <a:pt x="88" y="115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8" y="189"/>
                    <a:pt x="88" y="190"/>
                    <a:pt x="88" y="190"/>
                  </a:cubicBezTo>
                  <a:cubicBezTo>
                    <a:pt x="87" y="193"/>
                    <a:pt x="84" y="194"/>
                    <a:pt x="82" y="193"/>
                  </a:cubicBezTo>
                  <a:cubicBezTo>
                    <a:pt x="67" y="189"/>
                    <a:pt x="54" y="181"/>
                    <a:pt x="43" y="171"/>
                  </a:cubicBezTo>
                  <a:cubicBezTo>
                    <a:pt x="33" y="160"/>
                    <a:pt x="25" y="147"/>
                    <a:pt x="20" y="132"/>
                  </a:cubicBezTo>
                  <a:cubicBezTo>
                    <a:pt x="20" y="131"/>
                    <a:pt x="20" y="131"/>
                    <a:pt x="20" y="130"/>
                  </a:cubicBezTo>
                  <a:cubicBezTo>
                    <a:pt x="20" y="128"/>
                    <a:pt x="22" y="126"/>
                    <a:pt x="25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71" y="126"/>
                    <a:pt x="73" y="128"/>
                    <a:pt x="73" y="130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3" y="165"/>
                    <a:pt x="73" y="166"/>
                    <a:pt x="72" y="166"/>
                  </a:cubicBezTo>
                  <a:cubicBezTo>
                    <a:pt x="71" y="168"/>
                    <a:pt x="68" y="169"/>
                    <a:pt x="66" y="168"/>
                  </a:cubicBezTo>
                  <a:cubicBezTo>
                    <a:pt x="62" y="165"/>
                    <a:pt x="58" y="162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2" y="155"/>
                    <a:pt x="49" y="152"/>
                    <a:pt x="46" y="148"/>
                  </a:cubicBezTo>
                  <a:cubicBezTo>
                    <a:pt x="45" y="146"/>
                    <a:pt x="45" y="143"/>
                    <a:pt x="47" y="142"/>
                  </a:cubicBezTo>
                  <a:cubicBezTo>
                    <a:pt x="49" y="140"/>
                    <a:pt x="52" y="141"/>
                    <a:pt x="54" y="143"/>
                  </a:cubicBezTo>
                  <a:cubicBezTo>
                    <a:pt x="56" y="146"/>
                    <a:pt x="59" y="149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2" y="153"/>
                    <a:pt x="63" y="154"/>
                    <a:pt x="64" y="154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46"/>
                    <a:pt x="41" y="156"/>
                    <a:pt x="50" y="164"/>
                  </a:cubicBezTo>
                  <a:cubicBezTo>
                    <a:pt x="58" y="172"/>
                    <a:pt x="68" y="179"/>
                    <a:pt x="79" y="183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2" y="141"/>
                    <a:pt x="22" y="161"/>
                    <a:pt x="37" y="176"/>
                  </a:cubicBezTo>
                  <a:cubicBezTo>
                    <a:pt x="52" y="191"/>
                    <a:pt x="72" y="201"/>
                    <a:pt x="94" y="204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72" y="12"/>
                    <a:pt x="52" y="23"/>
                    <a:pt x="37" y="38"/>
                  </a:cubicBezTo>
                  <a:cubicBezTo>
                    <a:pt x="22" y="53"/>
                    <a:pt x="12" y="72"/>
                    <a:pt x="9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68" y="35"/>
                    <a:pt x="58" y="41"/>
                    <a:pt x="50" y="50"/>
                  </a:cubicBezTo>
                  <a:cubicBezTo>
                    <a:pt x="41" y="58"/>
                    <a:pt x="35" y="68"/>
                    <a:pt x="31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60"/>
                    <a:pt x="62" y="61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59" y="64"/>
                    <a:pt x="56" y="68"/>
                    <a:pt x="54" y="71"/>
                  </a:cubicBezTo>
                  <a:cubicBezTo>
                    <a:pt x="52" y="73"/>
                    <a:pt x="49" y="74"/>
                    <a:pt x="47" y="72"/>
                  </a:cubicBezTo>
                  <a:cubicBezTo>
                    <a:pt x="45" y="71"/>
                    <a:pt x="45" y="68"/>
                    <a:pt x="46" y="66"/>
                  </a:cubicBezTo>
                  <a:cubicBezTo>
                    <a:pt x="49" y="62"/>
                    <a:pt x="52" y="58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8" y="52"/>
                    <a:pt x="62" y="49"/>
                    <a:pt x="66" y="46"/>
                  </a:cubicBezTo>
                  <a:cubicBezTo>
                    <a:pt x="68" y="45"/>
                    <a:pt x="71" y="45"/>
                    <a:pt x="72" y="47"/>
                  </a:cubicBezTo>
                  <a:cubicBezTo>
                    <a:pt x="73" y="48"/>
                    <a:pt x="73" y="49"/>
                    <a:pt x="73" y="50"/>
                  </a:cubicBezTo>
                  <a:lnTo>
                    <a:pt x="73" y="83"/>
                  </a:lnTo>
                  <a:close/>
                  <a:moveTo>
                    <a:pt x="103" y="9"/>
                  </a:moveTo>
                  <a:cubicBezTo>
                    <a:pt x="103" y="205"/>
                    <a:pt x="103" y="205"/>
                    <a:pt x="103" y="205"/>
                  </a:cubicBezTo>
                  <a:cubicBezTo>
                    <a:pt x="105" y="205"/>
                    <a:pt x="106" y="205"/>
                    <a:pt x="107" y="205"/>
                  </a:cubicBezTo>
                  <a:cubicBezTo>
                    <a:pt x="108" y="205"/>
                    <a:pt x="109" y="205"/>
                    <a:pt x="110" y="205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9" y="9"/>
                    <a:pt x="108" y="9"/>
                    <a:pt x="107" y="9"/>
                  </a:cubicBezTo>
                  <a:cubicBezTo>
                    <a:pt x="106" y="9"/>
                    <a:pt x="105" y="9"/>
                    <a:pt x="103" y="9"/>
                  </a:cubicBezTo>
                  <a:close/>
                  <a:moveTo>
                    <a:pt x="130" y="104"/>
                  </a:moveTo>
                  <a:cubicBezTo>
                    <a:pt x="128" y="104"/>
                    <a:pt x="126" y="102"/>
                    <a:pt x="126" y="99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4"/>
                    <a:pt x="126" y="24"/>
                    <a:pt x="126" y="23"/>
                  </a:cubicBezTo>
                  <a:cubicBezTo>
                    <a:pt x="127" y="21"/>
                    <a:pt x="129" y="20"/>
                    <a:pt x="131" y="20"/>
                  </a:cubicBezTo>
                  <a:cubicBezTo>
                    <a:pt x="146" y="25"/>
                    <a:pt x="160" y="33"/>
                    <a:pt x="170" y="43"/>
                  </a:cubicBezTo>
                  <a:cubicBezTo>
                    <a:pt x="181" y="54"/>
                    <a:pt x="189" y="67"/>
                    <a:pt x="193" y="82"/>
                  </a:cubicBezTo>
                  <a:cubicBezTo>
                    <a:pt x="193" y="82"/>
                    <a:pt x="193" y="83"/>
                    <a:pt x="193" y="83"/>
                  </a:cubicBezTo>
                  <a:cubicBezTo>
                    <a:pt x="193" y="86"/>
                    <a:pt x="191" y="88"/>
                    <a:pt x="189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3" y="88"/>
                    <a:pt x="141" y="86"/>
                    <a:pt x="141" y="83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49"/>
                    <a:pt x="141" y="48"/>
                    <a:pt x="141" y="47"/>
                  </a:cubicBezTo>
                  <a:cubicBezTo>
                    <a:pt x="143" y="45"/>
                    <a:pt x="146" y="45"/>
                    <a:pt x="148" y="46"/>
                  </a:cubicBezTo>
                  <a:cubicBezTo>
                    <a:pt x="152" y="49"/>
                    <a:pt x="155" y="52"/>
                    <a:pt x="158" y="55"/>
                  </a:cubicBezTo>
                  <a:cubicBezTo>
                    <a:pt x="162" y="58"/>
                    <a:pt x="165" y="62"/>
                    <a:pt x="167" y="66"/>
                  </a:cubicBezTo>
                  <a:cubicBezTo>
                    <a:pt x="169" y="68"/>
                    <a:pt x="168" y="71"/>
                    <a:pt x="166" y="72"/>
                  </a:cubicBezTo>
                  <a:cubicBezTo>
                    <a:pt x="164" y="74"/>
                    <a:pt x="161" y="73"/>
                    <a:pt x="160" y="71"/>
                  </a:cubicBezTo>
                  <a:cubicBezTo>
                    <a:pt x="158" y="68"/>
                    <a:pt x="155" y="65"/>
                    <a:pt x="152" y="62"/>
                  </a:cubicBezTo>
                  <a:cubicBezTo>
                    <a:pt x="151" y="61"/>
                    <a:pt x="151" y="60"/>
                    <a:pt x="150" y="5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79" y="68"/>
                    <a:pt x="172" y="58"/>
                    <a:pt x="164" y="50"/>
                  </a:cubicBezTo>
                  <a:cubicBezTo>
                    <a:pt x="156" y="41"/>
                    <a:pt x="146" y="35"/>
                    <a:pt x="135" y="31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204" y="94"/>
                    <a:pt x="204" y="94"/>
                    <a:pt x="204" y="94"/>
                  </a:cubicBezTo>
                  <a:cubicBezTo>
                    <a:pt x="201" y="72"/>
                    <a:pt x="191" y="53"/>
                    <a:pt x="176" y="38"/>
                  </a:cubicBezTo>
                  <a:cubicBezTo>
                    <a:pt x="161" y="23"/>
                    <a:pt x="141" y="12"/>
                    <a:pt x="119" y="10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41" y="201"/>
                    <a:pt x="161" y="191"/>
                    <a:pt x="176" y="176"/>
                  </a:cubicBezTo>
                  <a:cubicBezTo>
                    <a:pt x="191" y="161"/>
                    <a:pt x="201" y="141"/>
                    <a:pt x="204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46" y="179"/>
                    <a:pt x="156" y="172"/>
                    <a:pt x="164" y="164"/>
                  </a:cubicBezTo>
                  <a:cubicBezTo>
                    <a:pt x="172" y="156"/>
                    <a:pt x="179" y="146"/>
                    <a:pt x="183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1" y="153"/>
                    <a:pt x="152" y="152"/>
                  </a:cubicBezTo>
                  <a:cubicBezTo>
                    <a:pt x="155" y="149"/>
                    <a:pt x="158" y="146"/>
                    <a:pt x="160" y="143"/>
                  </a:cubicBezTo>
                  <a:cubicBezTo>
                    <a:pt x="161" y="141"/>
                    <a:pt x="164" y="140"/>
                    <a:pt x="166" y="142"/>
                  </a:cubicBezTo>
                  <a:cubicBezTo>
                    <a:pt x="168" y="143"/>
                    <a:pt x="169" y="146"/>
                    <a:pt x="167" y="148"/>
                  </a:cubicBezTo>
                  <a:cubicBezTo>
                    <a:pt x="165" y="152"/>
                    <a:pt x="162" y="155"/>
                    <a:pt x="158" y="159"/>
                  </a:cubicBezTo>
                  <a:cubicBezTo>
                    <a:pt x="155" y="162"/>
                    <a:pt x="152" y="165"/>
                    <a:pt x="148" y="168"/>
                  </a:cubicBezTo>
                  <a:cubicBezTo>
                    <a:pt x="146" y="169"/>
                    <a:pt x="143" y="168"/>
                    <a:pt x="141" y="166"/>
                  </a:cubicBezTo>
                  <a:cubicBezTo>
                    <a:pt x="141" y="166"/>
                    <a:pt x="141" y="165"/>
                    <a:pt x="141" y="164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28"/>
                    <a:pt x="143" y="126"/>
                    <a:pt x="145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91" y="126"/>
                    <a:pt x="193" y="128"/>
                    <a:pt x="193" y="130"/>
                  </a:cubicBezTo>
                  <a:cubicBezTo>
                    <a:pt x="193" y="131"/>
                    <a:pt x="193" y="131"/>
                    <a:pt x="193" y="132"/>
                  </a:cubicBezTo>
                  <a:cubicBezTo>
                    <a:pt x="189" y="147"/>
                    <a:pt x="181" y="160"/>
                    <a:pt x="170" y="171"/>
                  </a:cubicBezTo>
                  <a:cubicBezTo>
                    <a:pt x="160" y="181"/>
                    <a:pt x="146" y="189"/>
                    <a:pt x="131" y="193"/>
                  </a:cubicBezTo>
                  <a:cubicBezTo>
                    <a:pt x="129" y="194"/>
                    <a:pt x="127" y="193"/>
                    <a:pt x="126" y="190"/>
                  </a:cubicBezTo>
                  <a:cubicBezTo>
                    <a:pt x="126" y="190"/>
                    <a:pt x="126" y="189"/>
                    <a:pt x="126" y="189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2"/>
                    <a:pt x="128" y="110"/>
                    <a:pt x="130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09"/>
                    <a:pt x="205" y="108"/>
                    <a:pt x="205" y="107"/>
                  </a:cubicBezTo>
                  <a:cubicBezTo>
                    <a:pt x="205" y="106"/>
                    <a:pt x="205" y="105"/>
                    <a:pt x="205" y="104"/>
                  </a:cubicBezTo>
                  <a:lnTo>
                    <a:pt x="130" y="104"/>
                  </a:lnTo>
                  <a:close/>
                  <a:moveTo>
                    <a:pt x="107" y="0"/>
                  </a:moveTo>
                  <a:cubicBezTo>
                    <a:pt x="136" y="0"/>
                    <a:pt x="163" y="12"/>
                    <a:pt x="183" y="31"/>
                  </a:cubicBezTo>
                  <a:cubicBezTo>
                    <a:pt x="202" y="50"/>
                    <a:pt x="214" y="77"/>
                    <a:pt x="214" y="107"/>
                  </a:cubicBezTo>
                  <a:cubicBezTo>
                    <a:pt x="214" y="136"/>
                    <a:pt x="202" y="163"/>
                    <a:pt x="183" y="183"/>
                  </a:cubicBezTo>
                  <a:cubicBezTo>
                    <a:pt x="163" y="202"/>
                    <a:pt x="136" y="214"/>
                    <a:pt x="107" y="214"/>
                  </a:cubicBezTo>
                  <a:cubicBezTo>
                    <a:pt x="77" y="214"/>
                    <a:pt x="50" y="202"/>
                    <a:pt x="31" y="183"/>
                  </a:cubicBezTo>
                  <a:cubicBezTo>
                    <a:pt x="12" y="163"/>
                    <a:pt x="0" y="136"/>
                    <a:pt x="0" y="107"/>
                  </a:cubicBezTo>
                  <a:cubicBezTo>
                    <a:pt x="0" y="77"/>
                    <a:pt x="12" y="50"/>
                    <a:pt x="31" y="31"/>
                  </a:cubicBezTo>
                  <a:cubicBezTo>
                    <a:pt x="50" y="12"/>
                    <a:pt x="77" y="0"/>
                    <a:pt x="107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49" name="组合 66648"/>
          <p:cNvGrpSpPr/>
          <p:nvPr/>
        </p:nvGrpSpPr>
        <p:grpSpPr>
          <a:xfrm>
            <a:off x="414336" y="776946"/>
            <a:ext cx="803275" cy="3819525"/>
            <a:chOff x="1781176" y="146051"/>
            <a:chExt cx="803275" cy="3819525"/>
          </a:xfrm>
        </p:grpSpPr>
        <p:sp>
          <p:nvSpPr>
            <p:cNvPr id="66626" name="Freeform 129"/>
            <p:cNvSpPr>
              <a:spLocks/>
            </p:cNvSpPr>
            <p:nvPr/>
          </p:nvSpPr>
          <p:spPr bwMode="auto">
            <a:xfrm>
              <a:off x="2171701" y="3327401"/>
              <a:ext cx="22225" cy="244475"/>
            </a:xfrm>
            <a:custGeom>
              <a:avLst/>
              <a:gdLst>
                <a:gd name="T0" fmla="*/ 6 w 6"/>
                <a:gd name="T1" fmla="*/ 61 h 65"/>
                <a:gd name="T2" fmla="*/ 3 w 6"/>
                <a:gd name="T3" fmla="*/ 65 h 65"/>
                <a:gd name="T4" fmla="*/ 0 w 6"/>
                <a:gd name="T5" fmla="*/ 61 h 65"/>
                <a:gd name="T6" fmla="*/ 0 w 6"/>
                <a:gd name="T7" fmla="*/ 3 h 65"/>
                <a:gd name="T8" fmla="*/ 3 w 6"/>
                <a:gd name="T9" fmla="*/ 0 h 65"/>
                <a:gd name="T10" fmla="*/ 6 w 6"/>
                <a:gd name="T11" fmla="*/ 3 h 65"/>
                <a:gd name="T12" fmla="*/ 6 w 6"/>
                <a:gd name="T1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5">
                  <a:moveTo>
                    <a:pt x="6" y="61"/>
                  </a:moveTo>
                  <a:cubicBezTo>
                    <a:pt x="6" y="63"/>
                    <a:pt x="5" y="65"/>
                    <a:pt x="3" y="65"/>
                  </a:cubicBezTo>
                  <a:cubicBezTo>
                    <a:pt x="1" y="65"/>
                    <a:pt x="0" y="63"/>
                    <a:pt x="0" y="6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7" name="Freeform 130"/>
            <p:cNvSpPr>
              <a:spLocks noEditPoints="1"/>
            </p:cNvSpPr>
            <p:nvPr/>
          </p:nvSpPr>
          <p:spPr bwMode="auto">
            <a:xfrm>
              <a:off x="2089151" y="3549651"/>
              <a:ext cx="190500" cy="190500"/>
            </a:xfrm>
            <a:custGeom>
              <a:avLst/>
              <a:gdLst>
                <a:gd name="T0" fmla="*/ 1 w 51"/>
                <a:gd name="T1" fmla="*/ 23 h 51"/>
                <a:gd name="T2" fmla="*/ 23 w 51"/>
                <a:gd name="T3" fmla="*/ 1 h 51"/>
                <a:gd name="T4" fmla="*/ 28 w 51"/>
                <a:gd name="T5" fmla="*/ 1 h 51"/>
                <a:gd name="T6" fmla="*/ 49 w 51"/>
                <a:gd name="T7" fmla="*/ 23 h 51"/>
                <a:gd name="T8" fmla="*/ 49 w 51"/>
                <a:gd name="T9" fmla="*/ 28 h 51"/>
                <a:gd name="T10" fmla="*/ 28 w 51"/>
                <a:gd name="T11" fmla="*/ 50 h 51"/>
                <a:gd name="T12" fmla="*/ 23 w 51"/>
                <a:gd name="T13" fmla="*/ 50 h 51"/>
                <a:gd name="T14" fmla="*/ 1 w 51"/>
                <a:gd name="T15" fmla="*/ 28 h 51"/>
                <a:gd name="T16" fmla="*/ 1 w 51"/>
                <a:gd name="T17" fmla="*/ 23 h 51"/>
                <a:gd name="T18" fmla="*/ 25 w 51"/>
                <a:gd name="T19" fmla="*/ 8 h 51"/>
                <a:gd name="T20" fmla="*/ 8 w 51"/>
                <a:gd name="T21" fmla="*/ 26 h 51"/>
                <a:gd name="T22" fmla="*/ 25 w 51"/>
                <a:gd name="T23" fmla="*/ 43 h 51"/>
                <a:gd name="T24" fmla="*/ 43 w 51"/>
                <a:gd name="T25" fmla="*/ 26 h 51"/>
                <a:gd name="T26" fmla="*/ 25 w 51"/>
                <a:gd name="T27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1">
                  <a:moveTo>
                    <a:pt x="1" y="23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51" y="25"/>
                    <a:pt x="51" y="27"/>
                    <a:pt x="49" y="28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6" y="51"/>
                    <a:pt x="24" y="51"/>
                    <a:pt x="23" y="5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5"/>
                    <a:pt x="1" y="23"/>
                  </a:cubicBezTo>
                  <a:close/>
                  <a:moveTo>
                    <a:pt x="25" y="8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43" y="26"/>
                    <a:pt x="43" y="26"/>
                    <a:pt x="43" y="26"/>
                  </a:cubicBezTo>
                  <a:lnTo>
                    <a:pt x="2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8" name="Freeform 131"/>
            <p:cNvSpPr>
              <a:spLocks/>
            </p:cNvSpPr>
            <p:nvPr/>
          </p:nvSpPr>
          <p:spPr bwMode="auto">
            <a:xfrm>
              <a:off x="2111376" y="3709988"/>
              <a:ext cx="142875" cy="255588"/>
            </a:xfrm>
            <a:custGeom>
              <a:avLst/>
              <a:gdLst>
                <a:gd name="T0" fmla="*/ 31 w 38"/>
                <a:gd name="T1" fmla="*/ 17 h 68"/>
                <a:gd name="T2" fmla="*/ 38 w 38"/>
                <a:gd name="T3" fmla="*/ 68 h 68"/>
                <a:gd name="T4" fmla="*/ 0 w 38"/>
                <a:gd name="T5" fmla="*/ 68 h 68"/>
                <a:gd name="T6" fmla="*/ 8 w 38"/>
                <a:gd name="T7" fmla="*/ 17 h 68"/>
                <a:gd name="T8" fmla="*/ 31 w 38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1" y="17"/>
                  </a:moveTo>
                  <a:cubicBezTo>
                    <a:pt x="38" y="68"/>
                    <a:pt x="38" y="68"/>
                    <a:pt x="38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0"/>
                    <a:pt x="28" y="0"/>
                    <a:pt x="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9" name="Freeform 132"/>
            <p:cNvSpPr>
              <a:spLocks/>
            </p:cNvSpPr>
            <p:nvPr/>
          </p:nvSpPr>
          <p:spPr bwMode="auto">
            <a:xfrm>
              <a:off x="2171701" y="146051"/>
              <a:ext cx="22225" cy="2422525"/>
            </a:xfrm>
            <a:custGeom>
              <a:avLst/>
              <a:gdLst>
                <a:gd name="T0" fmla="*/ 6 w 6"/>
                <a:gd name="T1" fmla="*/ 641 h 645"/>
                <a:gd name="T2" fmla="*/ 3 w 6"/>
                <a:gd name="T3" fmla="*/ 645 h 645"/>
                <a:gd name="T4" fmla="*/ 0 w 6"/>
                <a:gd name="T5" fmla="*/ 641 h 645"/>
                <a:gd name="T6" fmla="*/ 0 w 6"/>
                <a:gd name="T7" fmla="*/ 0 h 645"/>
                <a:gd name="T8" fmla="*/ 6 w 6"/>
                <a:gd name="T9" fmla="*/ 0 h 645"/>
                <a:gd name="T10" fmla="*/ 6 w 6"/>
                <a:gd name="T11" fmla="*/ 64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45">
                  <a:moveTo>
                    <a:pt x="6" y="641"/>
                  </a:moveTo>
                  <a:cubicBezTo>
                    <a:pt x="6" y="643"/>
                    <a:pt x="5" y="645"/>
                    <a:pt x="3" y="645"/>
                  </a:cubicBezTo>
                  <a:cubicBezTo>
                    <a:pt x="1" y="645"/>
                    <a:pt x="0" y="643"/>
                    <a:pt x="0" y="6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0" name="Freeform 133"/>
            <p:cNvSpPr>
              <a:spLocks noEditPoints="1"/>
            </p:cNvSpPr>
            <p:nvPr/>
          </p:nvSpPr>
          <p:spPr bwMode="auto">
            <a:xfrm>
              <a:off x="1781176" y="2546351"/>
              <a:ext cx="803275" cy="803275"/>
            </a:xfrm>
            <a:custGeom>
              <a:avLst/>
              <a:gdLst>
                <a:gd name="T0" fmla="*/ 25 w 214"/>
                <a:gd name="T1" fmla="*/ 88 h 214"/>
                <a:gd name="T2" fmla="*/ 44 w 214"/>
                <a:gd name="T3" fmla="*/ 43 h 214"/>
                <a:gd name="T4" fmla="*/ 88 w 214"/>
                <a:gd name="T5" fmla="*/ 25 h 214"/>
                <a:gd name="T6" fmla="*/ 9 w 214"/>
                <a:gd name="T7" fmla="*/ 104 h 214"/>
                <a:gd name="T8" fmla="*/ 84 w 214"/>
                <a:gd name="T9" fmla="*/ 110 h 214"/>
                <a:gd name="T10" fmla="*/ 88 w 214"/>
                <a:gd name="T11" fmla="*/ 190 h 214"/>
                <a:gd name="T12" fmla="*/ 21 w 214"/>
                <a:gd name="T13" fmla="*/ 132 h 214"/>
                <a:gd name="T14" fmla="*/ 69 w 214"/>
                <a:gd name="T15" fmla="*/ 126 h 214"/>
                <a:gd name="T16" fmla="*/ 73 w 214"/>
                <a:gd name="T17" fmla="*/ 166 h 214"/>
                <a:gd name="T18" fmla="*/ 56 w 214"/>
                <a:gd name="T19" fmla="*/ 159 h 214"/>
                <a:gd name="T20" fmla="*/ 54 w 214"/>
                <a:gd name="T21" fmla="*/ 143 h 214"/>
                <a:gd name="T22" fmla="*/ 62 w 214"/>
                <a:gd name="T23" fmla="*/ 152 h 214"/>
                <a:gd name="T24" fmla="*/ 31 w 214"/>
                <a:gd name="T25" fmla="*/ 135 h 214"/>
                <a:gd name="T26" fmla="*/ 79 w 214"/>
                <a:gd name="T27" fmla="*/ 119 h 214"/>
                <a:gd name="T28" fmla="*/ 95 w 214"/>
                <a:gd name="T29" fmla="*/ 204 h 214"/>
                <a:gd name="T30" fmla="*/ 10 w 214"/>
                <a:gd name="T31" fmla="*/ 94 h 214"/>
                <a:gd name="T32" fmla="*/ 50 w 214"/>
                <a:gd name="T33" fmla="*/ 50 h 214"/>
                <a:gd name="T34" fmla="*/ 64 w 214"/>
                <a:gd name="T35" fmla="*/ 59 h 214"/>
                <a:gd name="T36" fmla="*/ 62 w 214"/>
                <a:gd name="T37" fmla="*/ 62 h 214"/>
                <a:gd name="T38" fmla="*/ 47 w 214"/>
                <a:gd name="T39" fmla="*/ 66 h 214"/>
                <a:gd name="T40" fmla="*/ 66 w 214"/>
                <a:gd name="T41" fmla="*/ 46 h 214"/>
                <a:gd name="T42" fmla="*/ 73 w 214"/>
                <a:gd name="T43" fmla="*/ 83 h 214"/>
                <a:gd name="T44" fmla="*/ 107 w 214"/>
                <a:gd name="T45" fmla="*/ 205 h 214"/>
                <a:gd name="T46" fmla="*/ 107 w 214"/>
                <a:gd name="T47" fmla="*/ 9 h 214"/>
                <a:gd name="T48" fmla="*/ 126 w 214"/>
                <a:gd name="T49" fmla="*/ 99 h 214"/>
                <a:gd name="T50" fmla="*/ 132 w 214"/>
                <a:gd name="T51" fmla="*/ 20 h 214"/>
                <a:gd name="T52" fmla="*/ 194 w 214"/>
                <a:gd name="T53" fmla="*/ 83 h 214"/>
                <a:gd name="T54" fmla="*/ 141 w 214"/>
                <a:gd name="T55" fmla="*/ 83 h 214"/>
                <a:gd name="T56" fmla="*/ 148 w 214"/>
                <a:gd name="T57" fmla="*/ 46 h 214"/>
                <a:gd name="T58" fmla="*/ 167 w 214"/>
                <a:gd name="T59" fmla="*/ 72 h 214"/>
                <a:gd name="T60" fmla="*/ 150 w 214"/>
                <a:gd name="T61" fmla="*/ 59 h 214"/>
                <a:gd name="T62" fmla="*/ 164 w 214"/>
                <a:gd name="T63" fmla="*/ 50 h 214"/>
                <a:gd name="T64" fmla="*/ 205 w 214"/>
                <a:gd name="T65" fmla="*/ 94 h 214"/>
                <a:gd name="T66" fmla="*/ 120 w 214"/>
                <a:gd name="T67" fmla="*/ 204 h 214"/>
                <a:gd name="T68" fmla="*/ 135 w 214"/>
                <a:gd name="T69" fmla="*/ 119 h 214"/>
                <a:gd name="T70" fmla="*/ 183 w 214"/>
                <a:gd name="T71" fmla="*/ 135 h 214"/>
                <a:gd name="T72" fmla="*/ 153 w 214"/>
                <a:gd name="T73" fmla="*/ 152 h 214"/>
                <a:gd name="T74" fmla="*/ 168 w 214"/>
                <a:gd name="T75" fmla="*/ 148 h 214"/>
                <a:gd name="T76" fmla="*/ 142 w 214"/>
                <a:gd name="T77" fmla="*/ 166 h 214"/>
                <a:gd name="T78" fmla="*/ 146 w 214"/>
                <a:gd name="T79" fmla="*/ 126 h 214"/>
                <a:gd name="T80" fmla="*/ 194 w 214"/>
                <a:gd name="T81" fmla="*/ 132 h 214"/>
                <a:gd name="T82" fmla="*/ 126 w 214"/>
                <a:gd name="T83" fmla="*/ 190 h 214"/>
                <a:gd name="T84" fmla="*/ 131 w 214"/>
                <a:gd name="T85" fmla="*/ 110 h 214"/>
                <a:gd name="T86" fmla="*/ 205 w 214"/>
                <a:gd name="T87" fmla="*/ 104 h 214"/>
                <a:gd name="T88" fmla="*/ 183 w 214"/>
                <a:gd name="T89" fmla="*/ 31 h 214"/>
                <a:gd name="T90" fmla="*/ 107 w 214"/>
                <a:gd name="T91" fmla="*/ 214 h 214"/>
                <a:gd name="T92" fmla="*/ 31 w 214"/>
                <a:gd name="T93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73" y="83"/>
                  </a:moveTo>
                  <a:cubicBezTo>
                    <a:pt x="73" y="86"/>
                    <a:pt x="71" y="88"/>
                    <a:pt x="69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3" y="88"/>
                    <a:pt x="21" y="86"/>
                    <a:pt x="21" y="83"/>
                  </a:cubicBezTo>
                  <a:cubicBezTo>
                    <a:pt x="21" y="83"/>
                    <a:pt x="21" y="82"/>
                    <a:pt x="21" y="82"/>
                  </a:cubicBezTo>
                  <a:cubicBezTo>
                    <a:pt x="25" y="67"/>
                    <a:pt x="33" y="54"/>
                    <a:pt x="44" y="43"/>
                  </a:cubicBezTo>
                  <a:cubicBezTo>
                    <a:pt x="54" y="33"/>
                    <a:pt x="68" y="25"/>
                    <a:pt x="83" y="20"/>
                  </a:cubicBezTo>
                  <a:cubicBezTo>
                    <a:pt x="85" y="20"/>
                    <a:pt x="87" y="21"/>
                    <a:pt x="88" y="23"/>
                  </a:cubicBezTo>
                  <a:cubicBezTo>
                    <a:pt x="88" y="24"/>
                    <a:pt x="88" y="24"/>
                    <a:pt x="88" y="25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102"/>
                    <a:pt x="86" y="104"/>
                    <a:pt x="84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6"/>
                    <a:pt x="9" y="107"/>
                  </a:cubicBezTo>
                  <a:cubicBezTo>
                    <a:pt x="9" y="108"/>
                    <a:pt x="9" y="109"/>
                    <a:pt x="9" y="110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6" y="110"/>
                    <a:pt x="88" y="112"/>
                    <a:pt x="88" y="115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8" y="189"/>
                    <a:pt x="88" y="190"/>
                    <a:pt x="88" y="190"/>
                  </a:cubicBezTo>
                  <a:cubicBezTo>
                    <a:pt x="87" y="193"/>
                    <a:pt x="85" y="194"/>
                    <a:pt x="83" y="193"/>
                  </a:cubicBezTo>
                  <a:cubicBezTo>
                    <a:pt x="68" y="189"/>
                    <a:pt x="54" y="181"/>
                    <a:pt x="44" y="171"/>
                  </a:cubicBezTo>
                  <a:cubicBezTo>
                    <a:pt x="33" y="160"/>
                    <a:pt x="25" y="147"/>
                    <a:pt x="21" y="132"/>
                  </a:cubicBezTo>
                  <a:cubicBezTo>
                    <a:pt x="21" y="131"/>
                    <a:pt x="21" y="131"/>
                    <a:pt x="21" y="130"/>
                  </a:cubicBezTo>
                  <a:cubicBezTo>
                    <a:pt x="21" y="128"/>
                    <a:pt x="23" y="126"/>
                    <a:pt x="25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26"/>
                    <a:pt x="73" y="128"/>
                    <a:pt x="73" y="130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1" y="168"/>
                    <a:pt x="68" y="169"/>
                    <a:pt x="66" y="168"/>
                  </a:cubicBezTo>
                  <a:cubicBezTo>
                    <a:pt x="62" y="165"/>
                    <a:pt x="59" y="162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2" y="155"/>
                    <a:pt x="49" y="152"/>
                    <a:pt x="47" y="148"/>
                  </a:cubicBezTo>
                  <a:cubicBezTo>
                    <a:pt x="45" y="146"/>
                    <a:pt x="46" y="143"/>
                    <a:pt x="48" y="142"/>
                  </a:cubicBezTo>
                  <a:cubicBezTo>
                    <a:pt x="50" y="140"/>
                    <a:pt x="53" y="141"/>
                    <a:pt x="54" y="143"/>
                  </a:cubicBezTo>
                  <a:cubicBezTo>
                    <a:pt x="56" y="146"/>
                    <a:pt x="59" y="149"/>
                    <a:pt x="62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3" y="153"/>
                    <a:pt x="63" y="154"/>
                    <a:pt x="64" y="154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5" y="146"/>
                    <a:pt x="42" y="156"/>
                    <a:pt x="50" y="164"/>
                  </a:cubicBezTo>
                  <a:cubicBezTo>
                    <a:pt x="58" y="172"/>
                    <a:pt x="68" y="179"/>
                    <a:pt x="79" y="183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3" y="141"/>
                    <a:pt x="23" y="161"/>
                    <a:pt x="38" y="176"/>
                  </a:cubicBezTo>
                  <a:cubicBezTo>
                    <a:pt x="53" y="191"/>
                    <a:pt x="73" y="201"/>
                    <a:pt x="95" y="204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73" y="12"/>
                    <a:pt x="53" y="23"/>
                    <a:pt x="38" y="38"/>
                  </a:cubicBezTo>
                  <a:cubicBezTo>
                    <a:pt x="23" y="53"/>
                    <a:pt x="13" y="72"/>
                    <a:pt x="10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68" y="35"/>
                    <a:pt x="58" y="41"/>
                    <a:pt x="50" y="50"/>
                  </a:cubicBezTo>
                  <a:cubicBezTo>
                    <a:pt x="42" y="58"/>
                    <a:pt x="35" y="68"/>
                    <a:pt x="31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60"/>
                    <a:pt x="63" y="61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59" y="64"/>
                    <a:pt x="56" y="68"/>
                    <a:pt x="54" y="71"/>
                  </a:cubicBezTo>
                  <a:cubicBezTo>
                    <a:pt x="53" y="73"/>
                    <a:pt x="50" y="74"/>
                    <a:pt x="48" y="72"/>
                  </a:cubicBezTo>
                  <a:cubicBezTo>
                    <a:pt x="46" y="71"/>
                    <a:pt x="45" y="68"/>
                    <a:pt x="47" y="66"/>
                  </a:cubicBezTo>
                  <a:cubicBezTo>
                    <a:pt x="49" y="62"/>
                    <a:pt x="52" y="58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9" y="52"/>
                    <a:pt x="62" y="49"/>
                    <a:pt x="66" y="46"/>
                  </a:cubicBezTo>
                  <a:cubicBezTo>
                    <a:pt x="68" y="45"/>
                    <a:pt x="71" y="45"/>
                    <a:pt x="73" y="47"/>
                  </a:cubicBezTo>
                  <a:cubicBezTo>
                    <a:pt x="73" y="48"/>
                    <a:pt x="73" y="49"/>
                    <a:pt x="73" y="50"/>
                  </a:cubicBezTo>
                  <a:lnTo>
                    <a:pt x="73" y="83"/>
                  </a:lnTo>
                  <a:close/>
                  <a:moveTo>
                    <a:pt x="104" y="9"/>
                  </a:moveTo>
                  <a:cubicBezTo>
                    <a:pt x="104" y="205"/>
                    <a:pt x="104" y="205"/>
                    <a:pt x="104" y="205"/>
                  </a:cubicBezTo>
                  <a:cubicBezTo>
                    <a:pt x="105" y="205"/>
                    <a:pt x="106" y="205"/>
                    <a:pt x="107" y="205"/>
                  </a:cubicBezTo>
                  <a:cubicBezTo>
                    <a:pt x="108" y="205"/>
                    <a:pt x="109" y="205"/>
                    <a:pt x="111" y="205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9"/>
                    <a:pt x="108" y="9"/>
                    <a:pt x="107" y="9"/>
                  </a:cubicBezTo>
                  <a:cubicBezTo>
                    <a:pt x="106" y="9"/>
                    <a:pt x="105" y="9"/>
                    <a:pt x="104" y="9"/>
                  </a:cubicBezTo>
                  <a:close/>
                  <a:moveTo>
                    <a:pt x="131" y="104"/>
                  </a:moveTo>
                  <a:cubicBezTo>
                    <a:pt x="128" y="104"/>
                    <a:pt x="126" y="102"/>
                    <a:pt x="126" y="99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4"/>
                    <a:pt x="126" y="24"/>
                    <a:pt x="126" y="23"/>
                  </a:cubicBezTo>
                  <a:cubicBezTo>
                    <a:pt x="127" y="21"/>
                    <a:pt x="130" y="20"/>
                    <a:pt x="132" y="20"/>
                  </a:cubicBezTo>
                  <a:cubicBezTo>
                    <a:pt x="147" y="25"/>
                    <a:pt x="160" y="33"/>
                    <a:pt x="171" y="43"/>
                  </a:cubicBezTo>
                  <a:cubicBezTo>
                    <a:pt x="181" y="54"/>
                    <a:pt x="189" y="67"/>
                    <a:pt x="194" y="82"/>
                  </a:cubicBezTo>
                  <a:cubicBezTo>
                    <a:pt x="194" y="82"/>
                    <a:pt x="194" y="83"/>
                    <a:pt x="194" y="83"/>
                  </a:cubicBezTo>
                  <a:cubicBezTo>
                    <a:pt x="194" y="86"/>
                    <a:pt x="192" y="88"/>
                    <a:pt x="189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3" y="88"/>
                    <a:pt x="141" y="86"/>
                    <a:pt x="141" y="83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49"/>
                    <a:pt x="141" y="48"/>
                    <a:pt x="142" y="47"/>
                  </a:cubicBezTo>
                  <a:cubicBezTo>
                    <a:pt x="143" y="45"/>
                    <a:pt x="146" y="45"/>
                    <a:pt x="148" y="46"/>
                  </a:cubicBezTo>
                  <a:cubicBezTo>
                    <a:pt x="152" y="49"/>
                    <a:pt x="156" y="52"/>
                    <a:pt x="159" y="55"/>
                  </a:cubicBezTo>
                  <a:cubicBezTo>
                    <a:pt x="162" y="58"/>
                    <a:pt x="165" y="62"/>
                    <a:pt x="168" y="66"/>
                  </a:cubicBezTo>
                  <a:cubicBezTo>
                    <a:pt x="169" y="68"/>
                    <a:pt x="169" y="71"/>
                    <a:pt x="167" y="72"/>
                  </a:cubicBezTo>
                  <a:cubicBezTo>
                    <a:pt x="165" y="74"/>
                    <a:pt x="162" y="73"/>
                    <a:pt x="160" y="71"/>
                  </a:cubicBezTo>
                  <a:cubicBezTo>
                    <a:pt x="158" y="68"/>
                    <a:pt x="156" y="65"/>
                    <a:pt x="153" y="62"/>
                  </a:cubicBezTo>
                  <a:cubicBezTo>
                    <a:pt x="152" y="61"/>
                    <a:pt x="151" y="60"/>
                    <a:pt x="150" y="5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79" y="68"/>
                    <a:pt x="173" y="58"/>
                    <a:pt x="164" y="50"/>
                  </a:cubicBezTo>
                  <a:cubicBezTo>
                    <a:pt x="156" y="41"/>
                    <a:pt x="146" y="35"/>
                    <a:pt x="135" y="31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2" y="72"/>
                    <a:pt x="192" y="53"/>
                    <a:pt x="177" y="38"/>
                  </a:cubicBezTo>
                  <a:cubicBezTo>
                    <a:pt x="162" y="23"/>
                    <a:pt x="142" y="12"/>
                    <a:pt x="120" y="10"/>
                  </a:cubicBezTo>
                  <a:cubicBezTo>
                    <a:pt x="120" y="204"/>
                    <a:pt x="120" y="204"/>
                    <a:pt x="120" y="204"/>
                  </a:cubicBezTo>
                  <a:cubicBezTo>
                    <a:pt x="142" y="201"/>
                    <a:pt x="162" y="191"/>
                    <a:pt x="177" y="176"/>
                  </a:cubicBezTo>
                  <a:cubicBezTo>
                    <a:pt x="192" y="161"/>
                    <a:pt x="202" y="141"/>
                    <a:pt x="205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46" y="179"/>
                    <a:pt x="156" y="172"/>
                    <a:pt x="164" y="164"/>
                  </a:cubicBezTo>
                  <a:cubicBezTo>
                    <a:pt x="173" y="156"/>
                    <a:pt x="179" y="146"/>
                    <a:pt x="183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2" y="153"/>
                    <a:pt x="153" y="152"/>
                  </a:cubicBezTo>
                  <a:cubicBezTo>
                    <a:pt x="156" y="149"/>
                    <a:pt x="158" y="146"/>
                    <a:pt x="160" y="143"/>
                  </a:cubicBezTo>
                  <a:cubicBezTo>
                    <a:pt x="162" y="141"/>
                    <a:pt x="165" y="140"/>
                    <a:pt x="167" y="142"/>
                  </a:cubicBezTo>
                  <a:cubicBezTo>
                    <a:pt x="169" y="143"/>
                    <a:pt x="169" y="146"/>
                    <a:pt x="168" y="148"/>
                  </a:cubicBezTo>
                  <a:cubicBezTo>
                    <a:pt x="165" y="152"/>
                    <a:pt x="162" y="155"/>
                    <a:pt x="159" y="159"/>
                  </a:cubicBezTo>
                  <a:cubicBezTo>
                    <a:pt x="156" y="162"/>
                    <a:pt x="152" y="165"/>
                    <a:pt x="148" y="168"/>
                  </a:cubicBezTo>
                  <a:cubicBezTo>
                    <a:pt x="146" y="169"/>
                    <a:pt x="143" y="168"/>
                    <a:pt x="142" y="166"/>
                  </a:cubicBezTo>
                  <a:cubicBezTo>
                    <a:pt x="141" y="166"/>
                    <a:pt x="141" y="165"/>
                    <a:pt x="141" y="164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28"/>
                    <a:pt x="143" y="126"/>
                    <a:pt x="146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92" y="126"/>
                    <a:pt x="194" y="128"/>
                    <a:pt x="194" y="130"/>
                  </a:cubicBezTo>
                  <a:cubicBezTo>
                    <a:pt x="194" y="131"/>
                    <a:pt x="194" y="131"/>
                    <a:pt x="194" y="132"/>
                  </a:cubicBezTo>
                  <a:cubicBezTo>
                    <a:pt x="189" y="147"/>
                    <a:pt x="181" y="160"/>
                    <a:pt x="171" y="171"/>
                  </a:cubicBezTo>
                  <a:cubicBezTo>
                    <a:pt x="160" y="181"/>
                    <a:pt x="147" y="189"/>
                    <a:pt x="132" y="193"/>
                  </a:cubicBezTo>
                  <a:cubicBezTo>
                    <a:pt x="130" y="194"/>
                    <a:pt x="127" y="193"/>
                    <a:pt x="126" y="190"/>
                  </a:cubicBezTo>
                  <a:cubicBezTo>
                    <a:pt x="126" y="190"/>
                    <a:pt x="126" y="189"/>
                    <a:pt x="126" y="189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2"/>
                    <a:pt x="128" y="110"/>
                    <a:pt x="131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09"/>
                    <a:pt x="205" y="108"/>
                    <a:pt x="205" y="107"/>
                  </a:cubicBezTo>
                  <a:cubicBezTo>
                    <a:pt x="205" y="106"/>
                    <a:pt x="205" y="105"/>
                    <a:pt x="205" y="104"/>
                  </a:cubicBezTo>
                  <a:lnTo>
                    <a:pt x="131" y="104"/>
                  </a:lnTo>
                  <a:close/>
                  <a:moveTo>
                    <a:pt x="107" y="0"/>
                  </a:moveTo>
                  <a:cubicBezTo>
                    <a:pt x="137" y="0"/>
                    <a:pt x="164" y="12"/>
                    <a:pt x="183" y="31"/>
                  </a:cubicBezTo>
                  <a:cubicBezTo>
                    <a:pt x="202" y="50"/>
                    <a:pt x="214" y="77"/>
                    <a:pt x="214" y="107"/>
                  </a:cubicBezTo>
                  <a:cubicBezTo>
                    <a:pt x="214" y="136"/>
                    <a:pt x="202" y="163"/>
                    <a:pt x="183" y="183"/>
                  </a:cubicBezTo>
                  <a:cubicBezTo>
                    <a:pt x="164" y="202"/>
                    <a:pt x="137" y="214"/>
                    <a:pt x="107" y="214"/>
                  </a:cubicBezTo>
                  <a:cubicBezTo>
                    <a:pt x="78" y="214"/>
                    <a:pt x="51" y="202"/>
                    <a:pt x="31" y="183"/>
                  </a:cubicBezTo>
                  <a:cubicBezTo>
                    <a:pt x="12" y="163"/>
                    <a:pt x="0" y="136"/>
                    <a:pt x="0" y="107"/>
                  </a:cubicBezTo>
                  <a:cubicBezTo>
                    <a:pt x="0" y="77"/>
                    <a:pt x="12" y="50"/>
                    <a:pt x="31" y="31"/>
                  </a:cubicBezTo>
                  <a:cubicBezTo>
                    <a:pt x="51" y="12"/>
                    <a:pt x="78" y="0"/>
                    <a:pt x="107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1" name="组合 66650"/>
          <p:cNvGrpSpPr/>
          <p:nvPr/>
        </p:nvGrpSpPr>
        <p:grpSpPr>
          <a:xfrm>
            <a:off x="2593978" y="215438"/>
            <a:ext cx="682625" cy="1724025"/>
            <a:chOff x="4449763" y="146051"/>
            <a:chExt cx="682625" cy="1724025"/>
          </a:xfrm>
        </p:grpSpPr>
        <p:sp>
          <p:nvSpPr>
            <p:cNvPr id="66631" name="Freeform 134"/>
            <p:cNvSpPr>
              <a:spLocks/>
            </p:cNvSpPr>
            <p:nvPr/>
          </p:nvSpPr>
          <p:spPr bwMode="auto">
            <a:xfrm>
              <a:off x="4779963" y="1328738"/>
              <a:ext cx="22225" cy="207963"/>
            </a:xfrm>
            <a:custGeom>
              <a:avLst/>
              <a:gdLst>
                <a:gd name="T0" fmla="*/ 6 w 6"/>
                <a:gd name="T1" fmla="*/ 52 h 55"/>
                <a:gd name="T2" fmla="*/ 3 w 6"/>
                <a:gd name="T3" fmla="*/ 55 h 55"/>
                <a:gd name="T4" fmla="*/ 0 w 6"/>
                <a:gd name="T5" fmla="*/ 52 h 55"/>
                <a:gd name="T6" fmla="*/ 0 w 6"/>
                <a:gd name="T7" fmla="*/ 3 h 55"/>
                <a:gd name="T8" fmla="*/ 3 w 6"/>
                <a:gd name="T9" fmla="*/ 0 h 55"/>
                <a:gd name="T10" fmla="*/ 6 w 6"/>
                <a:gd name="T11" fmla="*/ 3 h 55"/>
                <a:gd name="T12" fmla="*/ 6 w 6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5">
                  <a:moveTo>
                    <a:pt x="6" y="52"/>
                  </a:moveTo>
                  <a:cubicBezTo>
                    <a:pt x="6" y="54"/>
                    <a:pt x="4" y="55"/>
                    <a:pt x="3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lnTo>
                    <a:pt x="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2" name="Freeform 135"/>
            <p:cNvSpPr>
              <a:spLocks noEditPoints="1"/>
            </p:cNvSpPr>
            <p:nvPr/>
          </p:nvSpPr>
          <p:spPr bwMode="auto">
            <a:xfrm>
              <a:off x="4708526" y="1517651"/>
              <a:ext cx="161925" cy="160338"/>
            </a:xfrm>
            <a:custGeom>
              <a:avLst/>
              <a:gdLst>
                <a:gd name="T0" fmla="*/ 1 w 43"/>
                <a:gd name="T1" fmla="*/ 20 h 43"/>
                <a:gd name="T2" fmla="*/ 20 w 43"/>
                <a:gd name="T3" fmla="*/ 1 h 43"/>
                <a:gd name="T4" fmla="*/ 24 w 43"/>
                <a:gd name="T5" fmla="*/ 1 h 43"/>
                <a:gd name="T6" fmla="*/ 42 w 43"/>
                <a:gd name="T7" fmla="*/ 20 h 43"/>
                <a:gd name="T8" fmla="*/ 42 w 43"/>
                <a:gd name="T9" fmla="*/ 24 h 43"/>
                <a:gd name="T10" fmla="*/ 24 w 43"/>
                <a:gd name="T11" fmla="*/ 42 h 43"/>
                <a:gd name="T12" fmla="*/ 20 w 43"/>
                <a:gd name="T13" fmla="*/ 42 h 43"/>
                <a:gd name="T14" fmla="*/ 1 w 43"/>
                <a:gd name="T15" fmla="*/ 24 h 43"/>
                <a:gd name="T16" fmla="*/ 1 w 43"/>
                <a:gd name="T17" fmla="*/ 20 h 43"/>
                <a:gd name="T18" fmla="*/ 22 w 43"/>
                <a:gd name="T19" fmla="*/ 7 h 43"/>
                <a:gd name="T20" fmla="*/ 7 w 43"/>
                <a:gd name="T21" fmla="*/ 22 h 43"/>
                <a:gd name="T22" fmla="*/ 22 w 43"/>
                <a:gd name="T23" fmla="*/ 37 h 43"/>
                <a:gd name="T24" fmla="*/ 36 w 43"/>
                <a:gd name="T25" fmla="*/ 22 h 43"/>
                <a:gd name="T26" fmla="*/ 22 w 43"/>
                <a:gd name="T2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2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3" y="0"/>
                    <a:pt x="24" y="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3"/>
                    <a:pt x="42" y="24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3"/>
                    <a:pt x="21" y="43"/>
                    <a:pt x="20" y="4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1"/>
                    <a:pt x="1" y="20"/>
                  </a:cubicBezTo>
                  <a:close/>
                  <a:moveTo>
                    <a:pt x="22" y="7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36" y="22"/>
                    <a:pt x="36" y="22"/>
                    <a:pt x="36" y="22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3" name="Freeform 136"/>
            <p:cNvSpPr>
              <a:spLocks/>
            </p:cNvSpPr>
            <p:nvPr/>
          </p:nvSpPr>
          <p:spPr bwMode="auto">
            <a:xfrm>
              <a:off x="4730751" y="1655763"/>
              <a:ext cx="120650" cy="214313"/>
            </a:xfrm>
            <a:custGeom>
              <a:avLst/>
              <a:gdLst>
                <a:gd name="T0" fmla="*/ 25 w 32"/>
                <a:gd name="T1" fmla="*/ 14 h 57"/>
                <a:gd name="T2" fmla="*/ 32 w 32"/>
                <a:gd name="T3" fmla="*/ 57 h 57"/>
                <a:gd name="T4" fmla="*/ 0 w 32"/>
                <a:gd name="T5" fmla="*/ 57 h 57"/>
                <a:gd name="T6" fmla="*/ 6 w 32"/>
                <a:gd name="T7" fmla="*/ 14 h 57"/>
                <a:gd name="T8" fmla="*/ 25 w 32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7">
                  <a:moveTo>
                    <a:pt x="25" y="14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0"/>
                    <a:pt x="23" y="0"/>
                    <a:pt x="2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4" name="Freeform 137"/>
            <p:cNvSpPr>
              <a:spLocks/>
            </p:cNvSpPr>
            <p:nvPr/>
          </p:nvSpPr>
          <p:spPr bwMode="auto">
            <a:xfrm>
              <a:off x="4779963" y="146051"/>
              <a:ext cx="22225" cy="541338"/>
            </a:xfrm>
            <a:custGeom>
              <a:avLst/>
              <a:gdLst>
                <a:gd name="T0" fmla="*/ 6 w 6"/>
                <a:gd name="T1" fmla="*/ 141 h 144"/>
                <a:gd name="T2" fmla="*/ 3 w 6"/>
                <a:gd name="T3" fmla="*/ 144 h 144"/>
                <a:gd name="T4" fmla="*/ 0 w 6"/>
                <a:gd name="T5" fmla="*/ 141 h 144"/>
                <a:gd name="T6" fmla="*/ 0 w 6"/>
                <a:gd name="T7" fmla="*/ 0 h 144"/>
                <a:gd name="T8" fmla="*/ 6 w 6"/>
                <a:gd name="T9" fmla="*/ 0 h 144"/>
                <a:gd name="T10" fmla="*/ 6 w 6"/>
                <a:gd name="T11" fmla="*/ 1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4">
                  <a:moveTo>
                    <a:pt x="6" y="141"/>
                  </a:moveTo>
                  <a:cubicBezTo>
                    <a:pt x="6" y="142"/>
                    <a:pt x="4" y="144"/>
                    <a:pt x="3" y="144"/>
                  </a:cubicBezTo>
                  <a:cubicBezTo>
                    <a:pt x="1" y="144"/>
                    <a:pt x="0" y="142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5" name="Freeform 138"/>
            <p:cNvSpPr>
              <a:spLocks noEditPoints="1"/>
            </p:cNvSpPr>
            <p:nvPr/>
          </p:nvSpPr>
          <p:spPr bwMode="auto">
            <a:xfrm>
              <a:off x="4449763" y="668338"/>
              <a:ext cx="682625" cy="679450"/>
            </a:xfrm>
            <a:custGeom>
              <a:avLst/>
              <a:gdLst>
                <a:gd name="T0" fmla="*/ 21 w 182"/>
                <a:gd name="T1" fmla="*/ 74 h 181"/>
                <a:gd name="T2" fmla="*/ 37 w 182"/>
                <a:gd name="T3" fmla="*/ 36 h 181"/>
                <a:gd name="T4" fmla="*/ 75 w 182"/>
                <a:gd name="T5" fmla="*/ 21 h 181"/>
                <a:gd name="T6" fmla="*/ 8 w 182"/>
                <a:gd name="T7" fmla="*/ 88 h 181"/>
                <a:gd name="T8" fmla="*/ 71 w 182"/>
                <a:gd name="T9" fmla="*/ 93 h 181"/>
                <a:gd name="T10" fmla="*/ 75 w 182"/>
                <a:gd name="T11" fmla="*/ 161 h 181"/>
                <a:gd name="T12" fmla="*/ 17 w 182"/>
                <a:gd name="T13" fmla="*/ 112 h 181"/>
                <a:gd name="T14" fmla="*/ 58 w 182"/>
                <a:gd name="T15" fmla="*/ 106 h 181"/>
                <a:gd name="T16" fmla="*/ 61 w 182"/>
                <a:gd name="T17" fmla="*/ 141 h 181"/>
                <a:gd name="T18" fmla="*/ 47 w 182"/>
                <a:gd name="T19" fmla="*/ 134 h 181"/>
                <a:gd name="T20" fmla="*/ 46 w 182"/>
                <a:gd name="T21" fmla="*/ 121 h 181"/>
                <a:gd name="T22" fmla="*/ 52 w 182"/>
                <a:gd name="T23" fmla="*/ 129 h 181"/>
                <a:gd name="T24" fmla="*/ 26 w 182"/>
                <a:gd name="T25" fmla="*/ 114 h 181"/>
                <a:gd name="T26" fmla="*/ 67 w 182"/>
                <a:gd name="T27" fmla="*/ 101 h 181"/>
                <a:gd name="T28" fmla="*/ 80 w 182"/>
                <a:gd name="T29" fmla="*/ 173 h 181"/>
                <a:gd name="T30" fmla="*/ 8 w 182"/>
                <a:gd name="T31" fmla="*/ 80 h 181"/>
                <a:gd name="T32" fmla="*/ 42 w 182"/>
                <a:gd name="T33" fmla="*/ 42 h 181"/>
                <a:gd name="T34" fmla="*/ 54 w 182"/>
                <a:gd name="T35" fmla="*/ 50 h 181"/>
                <a:gd name="T36" fmla="*/ 52 w 182"/>
                <a:gd name="T37" fmla="*/ 52 h 181"/>
                <a:gd name="T38" fmla="*/ 39 w 182"/>
                <a:gd name="T39" fmla="*/ 56 h 181"/>
                <a:gd name="T40" fmla="*/ 56 w 182"/>
                <a:gd name="T41" fmla="*/ 39 h 181"/>
                <a:gd name="T42" fmla="*/ 62 w 182"/>
                <a:gd name="T43" fmla="*/ 70 h 181"/>
                <a:gd name="T44" fmla="*/ 91 w 182"/>
                <a:gd name="T45" fmla="*/ 174 h 181"/>
                <a:gd name="T46" fmla="*/ 91 w 182"/>
                <a:gd name="T47" fmla="*/ 7 h 181"/>
                <a:gd name="T48" fmla="*/ 107 w 182"/>
                <a:gd name="T49" fmla="*/ 84 h 181"/>
                <a:gd name="T50" fmla="*/ 112 w 182"/>
                <a:gd name="T51" fmla="*/ 17 h 181"/>
                <a:gd name="T52" fmla="*/ 164 w 182"/>
                <a:gd name="T53" fmla="*/ 70 h 181"/>
                <a:gd name="T54" fmla="*/ 119 w 182"/>
                <a:gd name="T55" fmla="*/ 70 h 181"/>
                <a:gd name="T56" fmla="*/ 125 w 182"/>
                <a:gd name="T57" fmla="*/ 39 h 181"/>
                <a:gd name="T58" fmla="*/ 141 w 182"/>
                <a:gd name="T59" fmla="*/ 61 h 181"/>
                <a:gd name="T60" fmla="*/ 127 w 182"/>
                <a:gd name="T61" fmla="*/ 50 h 181"/>
                <a:gd name="T62" fmla="*/ 139 w 182"/>
                <a:gd name="T63" fmla="*/ 42 h 181"/>
                <a:gd name="T64" fmla="*/ 173 w 182"/>
                <a:gd name="T65" fmla="*/ 80 h 181"/>
                <a:gd name="T66" fmla="*/ 101 w 182"/>
                <a:gd name="T67" fmla="*/ 173 h 181"/>
                <a:gd name="T68" fmla="*/ 115 w 182"/>
                <a:gd name="T69" fmla="*/ 101 h 181"/>
                <a:gd name="T70" fmla="*/ 155 w 182"/>
                <a:gd name="T71" fmla="*/ 114 h 181"/>
                <a:gd name="T72" fmla="*/ 129 w 182"/>
                <a:gd name="T73" fmla="*/ 129 h 181"/>
                <a:gd name="T74" fmla="*/ 142 w 182"/>
                <a:gd name="T75" fmla="*/ 125 h 181"/>
                <a:gd name="T76" fmla="*/ 120 w 182"/>
                <a:gd name="T77" fmla="*/ 141 h 181"/>
                <a:gd name="T78" fmla="*/ 123 w 182"/>
                <a:gd name="T79" fmla="*/ 106 h 181"/>
                <a:gd name="T80" fmla="*/ 164 w 182"/>
                <a:gd name="T81" fmla="*/ 112 h 181"/>
                <a:gd name="T82" fmla="*/ 107 w 182"/>
                <a:gd name="T83" fmla="*/ 161 h 181"/>
                <a:gd name="T84" fmla="*/ 111 w 182"/>
                <a:gd name="T85" fmla="*/ 93 h 181"/>
                <a:gd name="T86" fmla="*/ 174 w 182"/>
                <a:gd name="T87" fmla="*/ 88 h 181"/>
                <a:gd name="T88" fmla="*/ 155 w 182"/>
                <a:gd name="T89" fmla="*/ 26 h 181"/>
                <a:gd name="T90" fmla="*/ 91 w 182"/>
                <a:gd name="T91" fmla="*/ 181 h 181"/>
                <a:gd name="T92" fmla="*/ 27 w 182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181">
                  <a:moveTo>
                    <a:pt x="62" y="70"/>
                  </a:moveTo>
                  <a:cubicBezTo>
                    <a:pt x="62" y="73"/>
                    <a:pt x="60" y="74"/>
                    <a:pt x="58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19" y="74"/>
                    <a:pt x="17" y="73"/>
                    <a:pt x="17" y="70"/>
                  </a:cubicBezTo>
                  <a:cubicBezTo>
                    <a:pt x="17" y="70"/>
                    <a:pt x="17" y="70"/>
                    <a:pt x="17" y="69"/>
                  </a:cubicBezTo>
                  <a:cubicBezTo>
                    <a:pt x="21" y="57"/>
                    <a:pt x="28" y="45"/>
                    <a:pt x="37" y="36"/>
                  </a:cubicBezTo>
                  <a:cubicBezTo>
                    <a:pt x="46" y="27"/>
                    <a:pt x="57" y="21"/>
                    <a:pt x="70" y="17"/>
                  </a:cubicBezTo>
                  <a:cubicBezTo>
                    <a:pt x="72" y="16"/>
                    <a:pt x="74" y="18"/>
                    <a:pt x="75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6"/>
                    <a:pt x="73" y="88"/>
                    <a:pt x="7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ubicBezTo>
                    <a:pt x="8" y="91"/>
                    <a:pt x="8" y="92"/>
                    <a:pt x="8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5" y="95"/>
                    <a:pt x="75" y="97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4" y="163"/>
                    <a:pt x="72" y="164"/>
                    <a:pt x="70" y="164"/>
                  </a:cubicBezTo>
                  <a:cubicBezTo>
                    <a:pt x="57" y="160"/>
                    <a:pt x="46" y="153"/>
                    <a:pt x="37" y="144"/>
                  </a:cubicBezTo>
                  <a:cubicBezTo>
                    <a:pt x="28" y="135"/>
                    <a:pt x="21" y="124"/>
                    <a:pt x="17" y="112"/>
                  </a:cubicBezTo>
                  <a:cubicBezTo>
                    <a:pt x="17" y="111"/>
                    <a:pt x="17" y="111"/>
                    <a:pt x="17" y="110"/>
                  </a:cubicBezTo>
                  <a:cubicBezTo>
                    <a:pt x="17" y="108"/>
                    <a:pt x="19" y="106"/>
                    <a:pt x="21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0" y="106"/>
                    <a:pt x="62" y="108"/>
                    <a:pt x="62" y="110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39"/>
                    <a:pt x="62" y="140"/>
                    <a:pt x="61" y="141"/>
                  </a:cubicBezTo>
                  <a:cubicBezTo>
                    <a:pt x="60" y="143"/>
                    <a:pt x="58" y="143"/>
                    <a:pt x="56" y="142"/>
                  </a:cubicBezTo>
                  <a:cubicBezTo>
                    <a:pt x="53" y="140"/>
                    <a:pt x="50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4" y="131"/>
                    <a:pt x="42" y="128"/>
                    <a:pt x="39" y="125"/>
                  </a:cubicBezTo>
                  <a:cubicBezTo>
                    <a:pt x="38" y="123"/>
                    <a:pt x="39" y="121"/>
                    <a:pt x="40" y="120"/>
                  </a:cubicBezTo>
                  <a:cubicBezTo>
                    <a:pt x="42" y="119"/>
                    <a:pt x="45" y="119"/>
                    <a:pt x="46" y="121"/>
                  </a:cubicBezTo>
                  <a:cubicBezTo>
                    <a:pt x="48" y="124"/>
                    <a:pt x="50" y="126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3" y="129"/>
                    <a:pt x="54" y="130"/>
                    <a:pt x="54" y="13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30" y="124"/>
                    <a:pt x="35" y="132"/>
                    <a:pt x="42" y="139"/>
                  </a:cubicBezTo>
                  <a:cubicBezTo>
                    <a:pt x="49" y="146"/>
                    <a:pt x="58" y="151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1" y="120"/>
                    <a:pt x="19" y="136"/>
                    <a:pt x="32" y="149"/>
                  </a:cubicBezTo>
                  <a:cubicBezTo>
                    <a:pt x="45" y="162"/>
                    <a:pt x="61" y="171"/>
                    <a:pt x="80" y="173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1" y="10"/>
                    <a:pt x="45" y="19"/>
                    <a:pt x="32" y="32"/>
                  </a:cubicBezTo>
                  <a:cubicBezTo>
                    <a:pt x="19" y="44"/>
                    <a:pt x="11" y="61"/>
                    <a:pt x="8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8" y="30"/>
                    <a:pt x="49" y="35"/>
                    <a:pt x="42" y="42"/>
                  </a:cubicBezTo>
                  <a:cubicBezTo>
                    <a:pt x="35" y="49"/>
                    <a:pt x="30" y="57"/>
                    <a:pt x="2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1"/>
                    <a:pt x="53" y="51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4"/>
                    <a:pt x="48" y="57"/>
                    <a:pt x="46" y="60"/>
                  </a:cubicBezTo>
                  <a:cubicBezTo>
                    <a:pt x="45" y="62"/>
                    <a:pt x="42" y="62"/>
                    <a:pt x="40" y="61"/>
                  </a:cubicBezTo>
                  <a:cubicBezTo>
                    <a:pt x="39" y="60"/>
                    <a:pt x="38" y="57"/>
                    <a:pt x="39" y="56"/>
                  </a:cubicBezTo>
                  <a:cubicBezTo>
                    <a:pt x="42" y="52"/>
                    <a:pt x="44" y="49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0" y="44"/>
                    <a:pt x="53" y="41"/>
                    <a:pt x="56" y="39"/>
                  </a:cubicBezTo>
                  <a:cubicBezTo>
                    <a:pt x="58" y="38"/>
                    <a:pt x="60" y="38"/>
                    <a:pt x="61" y="40"/>
                  </a:cubicBezTo>
                  <a:cubicBezTo>
                    <a:pt x="62" y="41"/>
                    <a:pt x="62" y="41"/>
                    <a:pt x="62" y="42"/>
                  </a:cubicBezTo>
                  <a:lnTo>
                    <a:pt x="62" y="70"/>
                  </a:lnTo>
                  <a:close/>
                  <a:moveTo>
                    <a:pt x="88" y="7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2" y="174"/>
                    <a:pt x="93" y="174"/>
                    <a:pt x="94" y="17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90" y="7"/>
                    <a:pt x="89" y="7"/>
                    <a:pt x="88" y="7"/>
                  </a:cubicBezTo>
                  <a:close/>
                  <a:moveTo>
                    <a:pt x="111" y="88"/>
                  </a:moveTo>
                  <a:cubicBezTo>
                    <a:pt x="109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8" y="18"/>
                    <a:pt x="110" y="16"/>
                    <a:pt x="112" y="17"/>
                  </a:cubicBezTo>
                  <a:cubicBezTo>
                    <a:pt x="124" y="21"/>
                    <a:pt x="136" y="27"/>
                    <a:pt x="145" y="36"/>
                  </a:cubicBezTo>
                  <a:cubicBezTo>
                    <a:pt x="154" y="45"/>
                    <a:pt x="160" y="57"/>
                    <a:pt x="164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73"/>
                    <a:pt x="163" y="74"/>
                    <a:pt x="160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1" y="74"/>
                    <a:pt x="119" y="73"/>
                    <a:pt x="119" y="70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20" y="41"/>
                    <a:pt x="120" y="40"/>
                  </a:cubicBezTo>
                  <a:cubicBezTo>
                    <a:pt x="121" y="38"/>
                    <a:pt x="124" y="38"/>
                    <a:pt x="125" y="39"/>
                  </a:cubicBezTo>
                  <a:cubicBezTo>
                    <a:pt x="129" y="41"/>
                    <a:pt x="132" y="44"/>
                    <a:pt x="135" y="47"/>
                  </a:cubicBezTo>
                  <a:cubicBezTo>
                    <a:pt x="137" y="49"/>
                    <a:pt x="140" y="52"/>
                    <a:pt x="142" y="56"/>
                  </a:cubicBezTo>
                  <a:cubicBezTo>
                    <a:pt x="143" y="57"/>
                    <a:pt x="143" y="60"/>
                    <a:pt x="141" y="61"/>
                  </a:cubicBezTo>
                  <a:cubicBezTo>
                    <a:pt x="139" y="62"/>
                    <a:pt x="137" y="62"/>
                    <a:pt x="136" y="60"/>
                  </a:cubicBezTo>
                  <a:cubicBezTo>
                    <a:pt x="134" y="57"/>
                    <a:pt x="132" y="54"/>
                    <a:pt x="129" y="52"/>
                  </a:cubicBezTo>
                  <a:cubicBezTo>
                    <a:pt x="129" y="51"/>
                    <a:pt x="128" y="51"/>
                    <a:pt x="127" y="50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52" y="57"/>
                    <a:pt x="146" y="49"/>
                    <a:pt x="139" y="42"/>
                  </a:cubicBezTo>
                  <a:cubicBezTo>
                    <a:pt x="132" y="35"/>
                    <a:pt x="124" y="30"/>
                    <a:pt x="115" y="26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1" y="61"/>
                    <a:pt x="162" y="44"/>
                    <a:pt x="150" y="32"/>
                  </a:cubicBezTo>
                  <a:cubicBezTo>
                    <a:pt x="137" y="19"/>
                    <a:pt x="120" y="10"/>
                    <a:pt x="101" y="8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20" y="171"/>
                    <a:pt x="137" y="162"/>
                    <a:pt x="150" y="149"/>
                  </a:cubicBezTo>
                  <a:cubicBezTo>
                    <a:pt x="162" y="136"/>
                    <a:pt x="171" y="120"/>
                    <a:pt x="173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24" y="151"/>
                    <a:pt x="132" y="146"/>
                    <a:pt x="139" y="139"/>
                  </a:cubicBezTo>
                  <a:cubicBezTo>
                    <a:pt x="146" y="132"/>
                    <a:pt x="152" y="124"/>
                    <a:pt x="155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8" y="130"/>
                    <a:pt x="129" y="129"/>
                    <a:pt x="129" y="129"/>
                  </a:cubicBezTo>
                  <a:cubicBezTo>
                    <a:pt x="132" y="126"/>
                    <a:pt x="134" y="124"/>
                    <a:pt x="136" y="121"/>
                  </a:cubicBezTo>
                  <a:cubicBezTo>
                    <a:pt x="137" y="119"/>
                    <a:pt x="139" y="119"/>
                    <a:pt x="141" y="120"/>
                  </a:cubicBezTo>
                  <a:cubicBezTo>
                    <a:pt x="143" y="121"/>
                    <a:pt x="143" y="123"/>
                    <a:pt x="142" y="125"/>
                  </a:cubicBezTo>
                  <a:cubicBezTo>
                    <a:pt x="140" y="128"/>
                    <a:pt x="137" y="132"/>
                    <a:pt x="135" y="134"/>
                  </a:cubicBezTo>
                  <a:cubicBezTo>
                    <a:pt x="132" y="137"/>
                    <a:pt x="129" y="140"/>
                    <a:pt x="125" y="142"/>
                  </a:cubicBezTo>
                  <a:cubicBezTo>
                    <a:pt x="124" y="143"/>
                    <a:pt x="121" y="143"/>
                    <a:pt x="120" y="141"/>
                  </a:cubicBezTo>
                  <a:cubicBezTo>
                    <a:pt x="120" y="140"/>
                    <a:pt x="119" y="139"/>
                    <a:pt x="119" y="139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19" y="108"/>
                    <a:pt x="121" y="106"/>
                    <a:pt x="123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3" y="106"/>
                    <a:pt x="164" y="108"/>
                    <a:pt x="164" y="110"/>
                  </a:cubicBezTo>
                  <a:cubicBezTo>
                    <a:pt x="164" y="111"/>
                    <a:pt x="164" y="111"/>
                    <a:pt x="164" y="112"/>
                  </a:cubicBezTo>
                  <a:cubicBezTo>
                    <a:pt x="160" y="124"/>
                    <a:pt x="154" y="135"/>
                    <a:pt x="145" y="144"/>
                  </a:cubicBezTo>
                  <a:cubicBezTo>
                    <a:pt x="136" y="153"/>
                    <a:pt x="124" y="160"/>
                    <a:pt x="112" y="164"/>
                  </a:cubicBezTo>
                  <a:cubicBezTo>
                    <a:pt x="110" y="164"/>
                    <a:pt x="108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9" y="93"/>
                    <a:pt x="111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1"/>
                    <a:pt x="174" y="90"/>
                  </a:cubicBezTo>
                  <a:cubicBezTo>
                    <a:pt x="174" y="89"/>
                    <a:pt x="174" y="89"/>
                    <a:pt x="174" y="88"/>
                  </a:cubicBezTo>
                  <a:lnTo>
                    <a:pt x="111" y="88"/>
                  </a:lnTo>
                  <a:close/>
                  <a:moveTo>
                    <a:pt x="91" y="0"/>
                  </a:moveTo>
                  <a:cubicBezTo>
                    <a:pt x="116" y="0"/>
                    <a:pt x="139" y="10"/>
                    <a:pt x="155" y="26"/>
                  </a:cubicBezTo>
                  <a:cubicBezTo>
                    <a:pt x="171" y="43"/>
                    <a:pt x="182" y="65"/>
                    <a:pt x="182" y="90"/>
                  </a:cubicBezTo>
                  <a:cubicBezTo>
                    <a:pt x="182" y="115"/>
                    <a:pt x="171" y="138"/>
                    <a:pt x="155" y="155"/>
                  </a:cubicBezTo>
                  <a:cubicBezTo>
                    <a:pt x="139" y="171"/>
                    <a:pt x="116" y="181"/>
                    <a:pt x="91" y="181"/>
                  </a:cubicBezTo>
                  <a:cubicBezTo>
                    <a:pt x="66" y="181"/>
                    <a:pt x="43" y="171"/>
                    <a:pt x="27" y="155"/>
                  </a:cubicBezTo>
                  <a:cubicBezTo>
                    <a:pt x="10" y="138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6" y="0"/>
                    <a:pt x="91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3" name="组合 66652"/>
          <p:cNvGrpSpPr/>
          <p:nvPr/>
        </p:nvGrpSpPr>
        <p:grpSpPr>
          <a:xfrm>
            <a:off x="9169693" y="183612"/>
            <a:ext cx="684213" cy="1724025"/>
            <a:chOff x="7054851" y="146051"/>
            <a:chExt cx="684213" cy="1724025"/>
          </a:xfrm>
        </p:grpSpPr>
        <p:sp>
          <p:nvSpPr>
            <p:cNvPr id="66636" name="Freeform 139"/>
            <p:cNvSpPr>
              <a:spLocks/>
            </p:cNvSpPr>
            <p:nvPr/>
          </p:nvSpPr>
          <p:spPr bwMode="auto">
            <a:xfrm>
              <a:off x="7385051" y="1328738"/>
              <a:ext cx="22225" cy="207963"/>
            </a:xfrm>
            <a:custGeom>
              <a:avLst/>
              <a:gdLst>
                <a:gd name="T0" fmla="*/ 6 w 6"/>
                <a:gd name="T1" fmla="*/ 52 h 55"/>
                <a:gd name="T2" fmla="*/ 3 w 6"/>
                <a:gd name="T3" fmla="*/ 55 h 55"/>
                <a:gd name="T4" fmla="*/ 0 w 6"/>
                <a:gd name="T5" fmla="*/ 52 h 55"/>
                <a:gd name="T6" fmla="*/ 0 w 6"/>
                <a:gd name="T7" fmla="*/ 3 h 55"/>
                <a:gd name="T8" fmla="*/ 3 w 6"/>
                <a:gd name="T9" fmla="*/ 0 h 55"/>
                <a:gd name="T10" fmla="*/ 6 w 6"/>
                <a:gd name="T11" fmla="*/ 3 h 55"/>
                <a:gd name="T12" fmla="*/ 6 w 6"/>
                <a:gd name="T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5">
                  <a:moveTo>
                    <a:pt x="6" y="52"/>
                  </a:moveTo>
                  <a:cubicBezTo>
                    <a:pt x="6" y="54"/>
                    <a:pt x="5" y="55"/>
                    <a:pt x="3" y="55"/>
                  </a:cubicBezTo>
                  <a:cubicBezTo>
                    <a:pt x="2" y="55"/>
                    <a:pt x="0" y="54"/>
                    <a:pt x="0" y="5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lnTo>
                    <a:pt x="6" y="52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7" name="Freeform 140"/>
            <p:cNvSpPr>
              <a:spLocks noEditPoints="1"/>
            </p:cNvSpPr>
            <p:nvPr/>
          </p:nvSpPr>
          <p:spPr bwMode="auto">
            <a:xfrm>
              <a:off x="7318376" y="1517651"/>
              <a:ext cx="160338" cy="160338"/>
            </a:xfrm>
            <a:custGeom>
              <a:avLst/>
              <a:gdLst>
                <a:gd name="T0" fmla="*/ 1 w 43"/>
                <a:gd name="T1" fmla="*/ 20 h 43"/>
                <a:gd name="T2" fmla="*/ 19 w 43"/>
                <a:gd name="T3" fmla="*/ 1 h 43"/>
                <a:gd name="T4" fmla="*/ 23 w 43"/>
                <a:gd name="T5" fmla="*/ 1 h 43"/>
                <a:gd name="T6" fmla="*/ 42 w 43"/>
                <a:gd name="T7" fmla="*/ 20 h 43"/>
                <a:gd name="T8" fmla="*/ 42 w 43"/>
                <a:gd name="T9" fmla="*/ 24 h 43"/>
                <a:gd name="T10" fmla="*/ 23 w 43"/>
                <a:gd name="T11" fmla="*/ 42 h 43"/>
                <a:gd name="T12" fmla="*/ 19 w 43"/>
                <a:gd name="T13" fmla="*/ 42 h 43"/>
                <a:gd name="T14" fmla="*/ 1 w 43"/>
                <a:gd name="T15" fmla="*/ 24 h 43"/>
                <a:gd name="T16" fmla="*/ 1 w 43"/>
                <a:gd name="T17" fmla="*/ 20 h 43"/>
                <a:gd name="T18" fmla="*/ 21 w 43"/>
                <a:gd name="T19" fmla="*/ 7 h 43"/>
                <a:gd name="T20" fmla="*/ 7 w 43"/>
                <a:gd name="T21" fmla="*/ 22 h 43"/>
                <a:gd name="T22" fmla="*/ 21 w 43"/>
                <a:gd name="T23" fmla="*/ 37 h 43"/>
                <a:gd name="T24" fmla="*/ 36 w 43"/>
                <a:gd name="T25" fmla="*/ 22 h 43"/>
                <a:gd name="T26" fmla="*/ 21 w 43"/>
                <a:gd name="T2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1" y="20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2" y="0"/>
                    <a:pt x="23" y="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3"/>
                    <a:pt x="42" y="24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3"/>
                    <a:pt x="20" y="43"/>
                    <a:pt x="19" y="4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1"/>
                    <a:pt x="1" y="20"/>
                  </a:cubicBezTo>
                  <a:close/>
                  <a:moveTo>
                    <a:pt x="21" y="7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36" y="22"/>
                    <a:pt x="36" y="22"/>
                    <a:pt x="36" y="22"/>
                  </a:cubicBezTo>
                  <a:lnTo>
                    <a:pt x="2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8" name="Freeform 141"/>
            <p:cNvSpPr>
              <a:spLocks/>
            </p:cNvSpPr>
            <p:nvPr/>
          </p:nvSpPr>
          <p:spPr bwMode="auto">
            <a:xfrm>
              <a:off x="7337426" y="1655763"/>
              <a:ext cx="119063" cy="214313"/>
            </a:xfrm>
            <a:custGeom>
              <a:avLst/>
              <a:gdLst>
                <a:gd name="T0" fmla="*/ 26 w 32"/>
                <a:gd name="T1" fmla="*/ 14 h 57"/>
                <a:gd name="T2" fmla="*/ 32 w 32"/>
                <a:gd name="T3" fmla="*/ 57 h 57"/>
                <a:gd name="T4" fmla="*/ 0 w 32"/>
                <a:gd name="T5" fmla="*/ 57 h 57"/>
                <a:gd name="T6" fmla="*/ 7 w 32"/>
                <a:gd name="T7" fmla="*/ 14 h 57"/>
                <a:gd name="T8" fmla="*/ 26 w 32"/>
                <a:gd name="T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7">
                  <a:moveTo>
                    <a:pt x="26" y="14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0"/>
                    <a:pt x="24" y="0"/>
                    <a:pt x="2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9" name="Freeform 142"/>
            <p:cNvSpPr>
              <a:spLocks/>
            </p:cNvSpPr>
            <p:nvPr/>
          </p:nvSpPr>
          <p:spPr bwMode="auto">
            <a:xfrm>
              <a:off x="7385051" y="146051"/>
              <a:ext cx="22225" cy="541338"/>
            </a:xfrm>
            <a:custGeom>
              <a:avLst/>
              <a:gdLst>
                <a:gd name="T0" fmla="*/ 6 w 6"/>
                <a:gd name="T1" fmla="*/ 141 h 144"/>
                <a:gd name="T2" fmla="*/ 3 w 6"/>
                <a:gd name="T3" fmla="*/ 144 h 144"/>
                <a:gd name="T4" fmla="*/ 0 w 6"/>
                <a:gd name="T5" fmla="*/ 141 h 144"/>
                <a:gd name="T6" fmla="*/ 0 w 6"/>
                <a:gd name="T7" fmla="*/ 0 h 144"/>
                <a:gd name="T8" fmla="*/ 6 w 6"/>
                <a:gd name="T9" fmla="*/ 0 h 144"/>
                <a:gd name="T10" fmla="*/ 6 w 6"/>
                <a:gd name="T11" fmla="*/ 14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4">
                  <a:moveTo>
                    <a:pt x="6" y="141"/>
                  </a:moveTo>
                  <a:cubicBezTo>
                    <a:pt x="6" y="142"/>
                    <a:pt x="5" y="144"/>
                    <a:pt x="3" y="144"/>
                  </a:cubicBezTo>
                  <a:cubicBezTo>
                    <a:pt x="2" y="144"/>
                    <a:pt x="0" y="142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0" name="Freeform 143"/>
            <p:cNvSpPr>
              <a:spLocks noEditPoints="1"/>
            </p:cNvSpPr>
            <p:nvPr/>
          </p:nvSpPr>
          <p:spPr bwMode="auto">
            <a:xfrm>
              <a:off x="7054851" y="668338"/>
              <a:ext cx="684213" cy="679450"/>
            </a:xfrm>
            <a:custGeom>
              <a:avLst/>
              <a:gdLst>
                <a:gd name="T0" fmla="*/ 22 w 182"/>
                <a:gd name="T1" fmla="*/ 74 h 181"/>
                <a:gd name="T2" fmla="*/ 37 w 182"/>
                <a:gd name="T3" fmla="*/ 36 h 181"/>
                <a:gd name="T4" fmla="*/ 75 w 182"/>
                <a:gd name="T5" fmla="*/ 21 h 181"/>
                <a:gd name="T6" fmla="*/ 8 w 182"/>
                <a:gd name="T7" fmla="*/ 88 h 181"/>
                <a:gd name="T8" fmla="*/ 71 w 182"/>
                <a:gd name="T9" fmla="*/ 93 h 181"/>
                <a:gd name="T10" fmla="*/ 75 w 182"/>
                <a:gd name="T11" fmla="*/ 161 h 181"/>
                <a:gd name="T12" fmla="*/ 18 w 182"/>
                <a:gd name="T13" fmla="*/ 112 h 181"/>
                <a:gd name="T14" fmla="*/ 59 w 182"/>
                <a:gd name="T15" fmla="*/ 106 h 181"/>
                <a:gd name="T16" fmla="*/ 62 w 182"/>
                <a:gd name="T17" fmla="*/ 141 h 181"/>
                <a:gd name="T18" fmla="*/ 47 w 182"/>
                <a:gd name="T19" fmla="*/ 134 h 181"/>
                <a:gd name="T20" fmla="*/ 46 w 182"/>
                <a:gd name="T21" fmla="*/ 121 h 181"/>
                <a:gd name="T22" fmla="*/ 53 w 182"/>
                <a:gd name="T23" fmla="*/ 129 h 181"/>
                <a:gd name="T24" fmla="*/ 27 w 182"/>
                <a:gd name="T25" fmla="*/ 114 h 181"/>
                <a:gd name="T26" fmla="*/ 67 w 182"/>
                <a:gd name="T27" fmla="*/ 101 h 181"/>
                <a:gd name="T28" fmla="*/ 81 w 182"/>
                <a:gd name="T29" fmla="*/ 173 h 181"/>
                <a:gd name="T30" fmla="*/ 9 w 182"/>
                <a:gd name="T31" fmla="*/ 80 h 181"/>
                <a:gd name="T32" fmla="*/ 43 w 182"/>
                <a:gd name="T33" fmla="*/ 42 h 181"/>
                <a:gd name="T34" fmla="*/ 55 w 182"/>
                <a:gd name="T35" fmla="*/ 50 h 181"/>
                <a:gd name="T36" fmla="*/ 53 w 182"/>
                <a:gd name="T37" fmla="*/ 52 h 181"/>
                <a:gd name="T38" fmla="*/ 40 w 182"/>
                <a:gd name="T39" fmla="*/ 56 h 181"/>
                <a:gd name="T40" fmla="*/ 57 w 182"/>
                <a:gd name="T41" fmla="*/ 39 h 181"/>
                <a:gd name="T42" fmla="*/ 63 w 182"/>
                <a:gd name="T43" fmla="*/ 70 h 181"/>
                <a:gd name="T44" fmla="*/ 91 w 182"/>
                <a:gd name="T45" fmla="*/ 174 h 181"/>
                <a:gd name="T46" fmla="*/ 91 w 182"/>
                <a:gd name="T47" fmla="*/ 7 h 181"/>
                <a:gd name="T48" fmla="*/ 107 w 182"/>
                <a:gd name="T49" fmla="*/ 84 h 181"/>
                <a:gd name="T50" fmla="*/ 112 w 182"/>
                <a:gd name="T51" fmla="*/ 17 h 181"/>
                <a:gd name="T52" fmla="*/ 165 w 182"/>
                <a:gd name="T53" fmla="*/ 70 h 181"/>
                <a:gd name="T54" fmla="*/ 120 w 182"/>
                <a:gd name="T55" fmla="*/ 70 h 181"/>
                <a:gd name="T56" fmla="*/ 126 w 182"/>
                <a:gd name="T57" fmla="*/ 39 h 181"/>
                <a:gd name="T58" fmla="*/ 142 w 182"/>
                <a:gd name="T59" fmla="*/ 61 h 181"/>
                <a:gd name="T60" fmla="*/ 128 w 182"/>
                <a:gd name="T61" fmla="*/ 50 h 181"/>
                <a:gd name="T62" fmla="*/ 140 w 182"/>
                <a:gd name="T63" fmla="*/ 42 h 181"/>
                <a:gd name="T64" fmla="*/ 174 w 182"/>
                <a:gd name="T65" fmla="*/ 80 h 181"/>
                <a:gd name="T66" fmla="*/ 102 w 182"/>
                <a:gd name="T67" fmla="*/ 173 h 181"/>
                <a:gd name="T68" fmla="*/ 115 w 182"/>
                <a:gd name="T69" fmla="*/ 101 h 181"/>
                <a:gd name="T70" fmla="*/ 156 w 182"/>
                <a:gd name="T71" fmla="*/ 114 h 181"/>
                <a:gd name="T72" fmla="*/ 130 w 182"/>
                <a:gd name="T73" fmla="*/ 129 h 181"/>
                <a:gd name="T74" fmla="*/ 143 w 182"/>
                <a:gd name="T75" fmla="*/ 125 h 181"/>
                <a:gd name="T76" fmla="*/ 121 w 182"/>
                <a:gd name="T77" fmla="*/ 141 h 181"/>
                <a:gd name="T78" fmla="*/ 124 w 182"/>
                <a:gd name="T79" fmla="*/ 106 h 181"/>
                <a:gd name="T80" fmla="*/ 165 w 182"/>
                <a:gd name="T81" fmla="*/ 112 h 181"/>
                <a:gd name="T82" fmla="*/ 107 w 182"/>
                <a:gd name="T83" fmla="*/ 161 h 181"/>
                <a:gd name="T84" fmla="*/ 111 w 182"/>
                <a:gd name="T85" fmla="*/ 93 h 181"/>
                <a:gd name="T86" fmla="*/ 174 w 182"/>
                <a:gd name="T87" fmla="*/ 88 h 181"/>
                <a:gd name="T88" fmla="*/ 155 w 182"/>
                <a:gd name="T89" fmla="*/ 26 h 181"/>
                <a:gd name="T90" fmla="*/ 91 w 182"/>
                <a:gd name="T91" fmla="*/ 181 h 181"/>
                <a:gd name="T92" fmla="*/ 27 w 182"/>
                <a:gd name="T93" fmla="*/ 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181">
                  <a:moveTo>
                    <a:pt x="63" y="70"/>
                  </a:moveTo>
                  <a:cubicBezTo>
                    <a:pt x="63" y="73"/>
                    <a:pt x="61" y="74"/>
                    <a:pt x="59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4"/>
                    <a:pt x="18" y="73"/>
                    <a:pt x="18" y="70"/>
                  </a:cubicBezTo>
                  <a:cubicBezTo>
                    <a:pt x="18" y="70"/>
                    <a:pt x="18" y="70"/>
                    <a:pt x="18" y="69"/>
                  </a:cubicBezTo>
                  <a:cubicBezTo>
                    <a:pt x="22" y="57"/>
                    <a:pt x="28" y="45"/>
                    <a:pt x="37" y="36"/>
                  </a:cubicBezTo>
                  <a:cubicBezTo>
                    <a:pt x="46" y="27"/>
                    <a:pt x="58" y="21"/>
                    <a:pt x="70" y="17"/>
                  </a:cubicBezTo>
                  <a:cubicBezTo>
                    <a:pt x="72" y="16"/>
                    <a:pt x="74" y="18"/>
                    <a:pt x="75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6"/>
                    <a:pt x="73" y="88"/>
                    <a:pt x="7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ubicBezTo>
                    <a:pt x="8" y="91"/>
                    <a:pt x="8" y="92"/>
                    <a:pt x="8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3" y="93"/>
                    <a:pt x="75" y="95"/>
                    <a:pt x="75" y="97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4" y="163"/>
                    <a:pt x="72" y="164"/>
                    <a:pt x="70" y="164"/>
                  </a:cubicBezTo>
                  <a:cubicBezTo>
                    <a:pt x="58" y="160"/>
                    <a:pt x="46" y="153"/>
                    <a:pt x="37" y="144"/>
                  </a:cubicBezTo>
                  <a:cubicBezTo>
                    <a:pt x="28" y="135"/>
                    <a:pt x="22" y="124"/>
                    <a:pt x="18" y="112"/>
                  </a:cubicBezTo>
                  <a:cubicBezTo>
                    <a:pt x="18" y="111"/>
                    <a:pt x="18" y="111"/>
                    <a:pt x="18" y="110"/>
                  </a:cubicBezTo>
                  <a:cubicBezTo>
                    <a:pt x="18" y="108"/>
                    <a:pt x="19" y="106"/>
                    <a:pt x="22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6"/>
                    <a:pt x="63" y="108"/>
                    <a:pt x="63" y="110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2" y="140"/>
                    <a:pt x="62" y="141"/>
                  </a:cubicBezTo>
                  <a:cubicBezTo>
                    <a:pt x="61" y="143"/>
                    <a:pt x="58" y="143"/>
                    <a:pt x="57" y="142"/>
                  </a:cubicBezTo>
                  <a:cubicBezTo>
                    <a:pt x="53" y="140"/>
                    <a:pt x="50" y="137"/>
                    <a:pt x="47" y="134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5" y="131"/>
                    <a:pt x="42" y="128"/>
                    <a:pt x="40" y="125"/>
                  </a:cubicBezTo>
                  <a:cubicBezTo>
                    <a:pt x="39" y="123"/>
                    <a:pt x="39" y="121"/>
                    <a:pt x="41" y="120"/>
                  </a:cubicBezTo>
                  <a:cubicBezTo>
                    <a:pt x="43" y="119"/>
                    <a:pt x="45" y="119"/>
                    <a:pt x="46" y="121"/>
                  </a:cubicBezTo>
                  <a:cubicBezTo>
                    <a:pt x="48" y="124"/>
                    <a:pt x="50" y="126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4" y="130"/>
                    <a:pt x="55" y="131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30" y="124"/>
                    <a:pt x="36" y="132"/>
                    <a:pt x="43" y="139"/>
                  </a:cubicBezTo>
                  <a:cubicBezTo>
                    <a:pt x="50" y="146"/>
                    <a:pt x="58" y="151"/>
                    <a:pt x="67" y="155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1" y="120"/>
                    <a:pt x="20" y="136"/>
                    <a:pt x="32" y="149"/>
                  </a:cubicBezTo>
                  <a:cubicBezTo>
                    <a:pt x="45" y="162"/>
                    <a:pt x="62" y="171"/>
                    <a:pt x="81" y="173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62" y="10"/>
                    <a:pt x="45" y="19"/>
                    <a:pt x="32" y="32"/>
                  </a:cubicBezTo>
                  <a:cubicBezTo>
                    <a:pt x="20" y="44"/>
                    <a:pt x="11" y="61"/>
                    <a:pt x="9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58" y="30"/>
                    <a:pt x="50" y="35"/>
                    <a:pt x="43" y="42"/>
                  </a:cubicBezTo>
                  <a:cubicBezTo>
                    <a:pt x="36" y="49"/>
                    <a:pt x="30" y="57"/>
                    <a:pt x="27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1"/>
                    <a:pt x="53" y="51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0" y="54"/>
                    <a:pt x="48" y="57"/>
                    <a:pt x="46" y="60"/>
                  </a:cubicBezTo>
                  <a:cubicBezTo>
                    <a:pt x="45" y="62"/>
                    <a:pt x="43" y="62"/>
                    <a:pt x="41" y="61"/>
                  </a:cubicBezTo>
                  <a:cubicBezTo>
                    <a:pt x="39" y="60"/>
                    <a:pt x="39" y="57"/>
                    <a:pt x="40" y="56"/>
                  </a:cubicBezTo>
                  <a:cubicBezTo>
                    <a:pt x="42" y="52"/>
                    <a:pt x="45" y="49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50" y="44"/>
                    <a:pt x="53" y="41"/>
                    <a:pt x="57" y="39"/>
                  </a:cubicBezTo>
                  <a:cubicBezTo>
                    <a:pt x="58" y="38"/>
                    <a:pt x="61" y="38"/>
                    <a:pt x="62" y="40"/>
                  </a:cubicBezTo>
                  <a:cubicBezTo>
                    <a:pt x="62" y="41"/>
                    <a:pt x="63" y="41"/>
                    <a:pt x="63" y="42"/>
                  </a:cubicBezTo>
                  <a:lnTo>
                    <a:pt x="63" y="70"/>
                  </a:lnTo>
                  <a:close/>
                  <a:moveTo>
                    <a:pt x="88" y="7"/>
                  </a:moveTo>
                  <a:cubicBezTo>
                    <a:pt x="88" y="174"/>
                    <a:pt x="88" y="174"/>
                    <a:pt x="88" y="174"/>
                  </a:cubicBezTo>
                  <a:cubicBezTo>
                    <a:pt x="89" y="174"/>
                    <a:pt x="90" y="174"/>
                    <a:pt x="91" y="174"/>
                  </a:cubicBezTo>
                  <a:cubicBezTo>
                    <a:pt x="92" y="174"/>
                    <a:pt x="93" y="174"/>
                    <a:pt x="94" y="17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90" y="7"/>
                    <a:pt x="89" y="7"/>
                    <a:pt x="88" y="7"/>
                  </a:cubicBezTo>
                  <a:close/>
                  <a:moveTo>
                    <a:pt x="111" y="88"/>
                  </a:moveTo>
                  <a:cubicBezTo>
                    <a:pt x="109" y="88"/>
                    <a:pt x="107" y="86"/>
                    <a:pt x="107" y="84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8" y="18"/>
                    <a:pt x="110" y="16"/>
                    <a:pt x="112" y="17"/>
                  </a:cubicBezTo>
                  <a:cubicBezTo>
                    <a:pt x="125" y="21"/>
                    <a:pt x="136" y="27"/>
                    <a:pt x="145" y="36"/>
                  </a:cubicBezTo>
                  <a:cubicBezTo>
                    <a:pt x="154" y="45"/>
                    <a:pt x="161" y="57"/>
                    <a:pt x="165" y="69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3"/>
                    <a:pt x="163" y="74"/>
                    <a:pt x="161" y="74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2" y="74"/>
                    <a:pt x="120" y="73"/>
                    <a:pt x="120" y="70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1" y="40"/>
                  </a:cubicBezTo>
                  <a:cubicBezTo>
                    <a:pt x="122" y="38"/>
                    <a:pt x="124" y="38"/>
                    <a:pt x="126" y="39"/>
                  </a:cubicBezTo>
                  <a:cubicBezTo>
                    <a:pt x="129" y="41"/>
                    <a:pt x="132" y="44"/>
                    <a:pt x="135" y="47"/>
                  </a:cubicBezTo>
                  <a:cubicBezTo>
                    <a:pt x="138" y="49"/>
                    <a:pt x="140" y="52"/>
                    <a:pt x="143" y="56"/>
                  </a:cubicBezTo>
                  <a:cubicBezTo>
                    <a:pt x="144" y="57"/>
                    <a:pt x="143" y="60"/>
                    <a:pt x="142" y="61"/>
                  </a:cubicBezTo>
                  <a:cubicBezTo>
                    <a:pt x="140" y="62"/>
                    <a:pt x="137" y="62"/>
                    <a:pt x="136" y="60"/>
                  </a:cubicBezTo>
                  <a:cubicBezTo>
                    <a:pt x="134" y="57"/>
                    <a:pt x="132" y="54"/>
                    <a:pt x="130" y="52"/>
                  </a:cubicBezTo>
                  <a:cubicBezTo>
                    <a:pt x="129" y="51"/>
                    <a:pt x="128" y="51"/>
                    <a:pt x="128" y="50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2" y="57"/>
                    <a:pt x="147" y="49"/>
                    <a:pt x="140" y="42"/>
                  </a:cubicBezTo>
                  <a:cubicBezTo>
                    <a:pt x="133" y="35"/>
                    <a:pt x="124" y="30"/>
                    <a:pt x="115" y="26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1" y="61"/>
                    <a:pt x="163" y="44"/>
                    <a:pt x="150" y="32"/>
                  </a:cubicBezTo>
                  <a:cubicBezTo>
                    <a:pt x="137" y="19"/>
                    <a:pt x="121" y="10"/>
                    <a:pt x="102" y="8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121" y="171"/>
                    <a:pt x="137" y="162"/>
                    <a:pt x="150" y="149"/>
                  </a:cubicBezTo>
                  <a:cubicBezTo>
                    <a:pt x="163" y="136"/>
                    <a:pt x="171" y="120"/>
                    <a:pt x="174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24" y="151"/>
                    <a:pt x="133" y="146"/>
                    <a:pt x="140" y="139"/>
                  </a:cubicBezTo>
                  <a:cubicBezTo>
                    <a:pt x="147" y="132"/>
                    <a:pt x="152" y="124"/>
                    <a:pt x="156" y="114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28" y="130"/>
                    <a:pt x="129" y="129"/>
                    <a:pt x="130" y="129"/>
                  </a:cubicBezTo>
                  <a:cubicBezTo>
                    <a:pt x="132" y="126"/>
                    <a:pt x="134" y="124"/>
                    <a:pt x="136" y="121"/>
                  </a:cubicBezTo>
                  <a:cubicBezTo>
                    <a:pt x="137" y="119"/>
                    <a:pt x="140" y="119"/>
                    <a:pt x="142" y="120"/>
                  </a:cubicBezTo>
                  <a:cubicBezTo>
                    <a:pt x="143" y="121"/>
                    <a:pt x="144" y="123"/>
                    <a:pt x="143" y="125"/>
                  </a:cubicBezTo>
                  <a:cubicBezTo>
                    <a:pt x="140" y="128"/>
                    <a:pt x="138" y="132"/>
                    <a:pt x="135" y="134"/>
                  </a:cubicBezTo>
                  <a:cubicBezTo>
                    <a:pt x="132" y="137"/>
                    <a:pt x="129" y="140"/>
                    <a:pt x="126" y="142"/>
                  </a:cubicBezTo>
                  <a:cubicBezTo>
                    <a:pt x="124" y="143"/>
                    <a:pt x="122" y="143"/>
                    <a:pt x="121" y="141"/>
                  </a:cubicBezTo>
                  <a:cubicBezTo>
                    <a:pt x="120" y="140"/>
                    <a:pt x="120" y="139"/>
                    <a:pt x="120" y="139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08"/>
                    <a:pt x="122" y="106"/>
                    <a:pt x="124" y="106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3" y="106"/>
                    <a:pt x="165" y="108"/>
                    <a:pt x="165" y="110"/>
                  </a:cubicBezTo>
                  <a:cubicBezTo>
                    <a:pt x="165" y="111"/>
                    <a:pt x="165" y="111"/>
                    <a:pt x="165" y="112"/>
                  </a:cubicBezTo>
                  <a:cubicBezTo>
                    <a:pt x="161" y="124"/>
                    <a:pt x="154" y="135"/>
                    <a:pt x="145" y="144"/>
                  </a:cubicBezTo>
                  <a:cubicBezTo>
                    <a:pt x="136" y="153"/>
                    <a:pt x="125" y="160"/>
                    <a:pt x="112" y="164"/>
                  </a:cubicBezTo>
                  <a:cubicBezTo>
                    <a:pt x="110" y="164"/>
                    <a:pt x="108" y="163"/>
                    <a:pt x="107" y="161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5"/>
                    <a:pt x="109" y="93"/>
                    <a:pt x="111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2"/>
                    <a:pt x="174" y="91"/>
                    <a:pt x="174" y="90"/>
                  </a:cubicBezTo>
                  <a:cubicBezTo>
                    <a:pt x="174" y="89"/>
                    <a:pt x="174" y="89"/>
                    <a:pt x="174" y="88"/>
                  </a:cubicBezTo>
                  <a:lnTo>
                    <a:pt x="111" y="88"/>
                  </a:lnTo>
                  <a:close/>
                  <a:moveTo>
                    <a:pt x="91" y="0"/>
                  </a:moveTo>
                  <a:cubicBezTo>
                    <a:pt x="116" y="0"/>
                    <a:pt x="139" y="10"/>
                    <a:pt x="155" y="26"/>
                  </a:cubicBezTo>
                  <a:cubicBezTo>
                    <a:pt x="172" y="43"/>
                    <a:pt x="182" y="65"/>
                    <a:pt x="182" y="90"/>
                  </a:cubicBezTo>
                  <a:cubicBezTo>
                    <a:pt x="182" y="115"/>
                    <a:pt x="172" y="138"/>
                    <a:pt x="155" y="155"/>
                  </a:cubicBezTo>
                  <a:cubicBezTo>
                    <a:pt x="139" y="171"/>
                    <a:pt x="116" y="181"/>
                    <a:pt x="91" y="181"/>
                  </a:cubicBezTo>
                  <a:cubicBezTo>
                    <a:pt x="66" y="181"/>
                    <a:pt x="43" y="171"/>
                    <a:pt x="27" y="155"/>
                  </a:cubicBezTo>
                  <a:cubicBezTo>
                    <a:pt x="11" y="138"/>
                    <a:pt x="0" y="115"/>
                    <a:pt x="0" y="90"/>
                  </a:cubicBezTo>
                  <a:cubicBezTo>
                    <a:pt x="0" y="65"/>
                    <a:pt x="11" y="43"/>
                    <a:pt x="27" y="26"/>
                  </a:cubicBezTo>
                  <a:cubicBezTo>
                    <a:pt x="43" y="10"/>
                    <a:pt x="66" y="0"/>
                    <a:pt x="91" y="0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652" name="组合 66651"/>
          <p:cNvGrpSpPr/>
          <p:nvPr/>
        </p:nvGrpSpPr>
        <p:grpSpPr>
          <a:xfrm>
            <a:off x="5761884" y="84530"/>
            <a:ext cx="689661" cy="1759338"/>
            <a:chOff x="5665788" y="146051"/>
            <a:chExt cx="855663" cy="2182813"/>
          </a:xfrm>
        </p:grpSpPr>
        <p:sp>
          <p:nvSpPr>
            <p:cNvPr id="66641" name="Freeform 144"/>
            <p:cNvSpPr>
              <a:spLocks/>
            </p:cNvSpPr>
            <p:nvPr/>
          </p:nvSpPr>
          <p:spPr bwMode="auto">
            <a:xfrm>
              <a:off x="6083301" y="1644651"/>
              <a:ext cx="22225" cy="263525"/>
            </a:xfrm>
            <a:custGeom>
              <a:avLst/>
              <a:gdLst>
                <a:gd name="T0" fmla="*/ 6 w 6"/>
                <a:gd name="T1" fmla="*/ 66 h 70"/>
                <a:gd name="T2" fmla="*/ 3 w 6"/>
                <a:gd name="T3" fmla="*/ 70 h 70"/>
                <a:gd name="T4" fmla="*/ 0 w 6"/>
                <a:gd name="T5" fmla="*/ 66 h 70"/>
                <a:gd name="T6" fmla="*/ 0 w 6"/>
                <a:gd name="T7" fmla="*/ 4 h 70"/>
                <a:gd name="T8" fmla="*/ 3 w 6"/>
                <a:gd name="T9" fmla="*/ 0 h 70"/>
                <a:gd name="T10" fmla="*/ 6 w 6"/>
                <a:gd name="T11" fmla="*/ 4 h 70"/>
                <a:gd name="T12" fmla="*/ 6 w 6"/>
                <a:gd name="T1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0">
                  <a:moveTo>
                    <a:pt x="6" y="66"/>
                  </a:moveTo>
                  <a:cubicBezTo>
                    <a:pt x="6" y="68"/>
                    <a:pt x="5" y="70"/>
                    <a:pt x="3" y="70"/>
                  </a:cubicBezTo>
                  <a:cubicBezTo>
                    <a:pt x="1" y="70"/>
                    <a:pt x="0" y="68"/>
                    <a:pt x="0" y="6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lnTo>
                    <a:pt x="6" y="66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2" name="Freeform 145"/>
            <p:cNvSpPr>
              <a:spLocks noEditPoints="1"/>
            </p:cNvSpPr>
            <p:nvPr/>
          </p:nvSpPr>
          <p:spPr bwMode="auto">
            <a:xfrm>
              <a:off x="5992813" y="1885951"/>
              <a:ext cx="203200" cy="201613"/>
            </a:xfrm>
            <a:custGeom>
              <a:avLst/>
              <a:gdLst>
                <a:gd name="T0" fmla="*/ 1 w 54"/>
                <a:gd name="T1" fmla="*/ 25 h 54"/>
                <a:gd name="T2" fmla="*/ 25 w 54"/>
                <a:gd name="T3" fmla="*/ 1 h 54"/>
                <a:gd name="T4" fmla="*/ 29 w 54"/>
                <a:gd name="T5" fmla="*/ 1 h 54"/>
                <a:gd name="T6" fmla="*/ 53 w 54"/>
                <a:gd name="T7" fmla="*/ 25 h 54"/>
                <a:gd name="T8" fmla="*/ 53 w 54"/>
                <a:gd name="T9" fmla="*/ 30 h 54"/>
                <a:gd name="T10" fmla="*/ 29 w 54"/>
                <a:gd name="T11" fmla="*/ 53 h 54"/>
                <a:gd name="T12" fmla="*/ 25 w 54"/>
                <a:gd name="T13" fmla="*/ 53 h 54"/>
                <a:gd name="T14" fmla="*/ 1 w 54"/>
                <a:gd name="T15" fmla="*/ 30 h 54"/>
                <a:gd name="T16" fmla="*/ 1 w 54"/>
                <a:gd name="T17" fmla="*/ 25 h 54"/>
                <a:gd name="T18" fmla="*/ 27 w 54"/>
                <a:gd name="T19" fmla="*/ 9 h 54"/>
                <a:gd name="T20" fmla="*/ 9 w 54"/>
                <a:gd name="T21" fmla="*/ 27 h 54"/>
                <a:gd name="T22" fmla="*/ 27 w 54"/>
                <a:gd name="T23" fmla="*/ 46 h 54"/>
                <a:gd name="T24" fmla="*/ 45 w 54"/>
                <a:gd name="T25" fmla="*/ 27 h 54"/>
                <a:gd name="T26" fmla="*/ 27 w 54"/>
                <a:gd name="T2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" y="25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8" y="0"/>
                    <a:pt x="29" y="1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6"/>
                    <a:pt x="54" y="28"/>
                    <a:pt x="53" y="30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4"/>
                    <a:pt x="26" y="54"/>
                    <a:pt x="25" y="53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8"/>
                    <a:pt x="0" y="26"/>
                    <a:pt x="1" y="25"/>
                  </a:cubicBezTo>
                  <a:close/>
                  <a:moveTo>
                    <a:pt x="27" y="9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45" y="27"/>
                    <a:pt x="45" y="27"/>
                    <a:pt x="45" y="27"/>
                  </a:cubicBezTo>
                  <a:lnTo>
                    <a:pt x="27" y="9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3" name="Freeform 146"/>
            <p:cNvSpPr>
              <a:spLocks/>
            </p:cNvSpPr>
            <p:nvPr/>
          </p:nvSpPr>
          <p:spPr bwMode="auto">
            <a:xfrm>
              <a:off x="6019801" y="2057401"/>
              <a:ext cx="149225" cy="271463"/>
            </a:xfrm>
            <a:custGeom>
              <a:avLst/>
              <a:gdLst>
                <a:gd name="T0" fmla="*/ 32 w 40"/>
                <a:gd name="T1" fmla="*/ 18 h 72"/>
                <a:gd name="T2" fmla="*/ 40 w 40"/>
                <a:gd name="T3" fmla="*/ 72 h 72"/>
                <a:gd name="T4" fmla="*/ 0 w 40"/>
                <a:gd name="T5" fmla="*/ 72 h 72"/>
                <a:gd name="T6" fmla="*/ 8 w 40"/>
                <a:gd name="T7" fmla="*/ 18 h 72"/>
                <a:gd name="T8" fmla="*/ 32 w 40"/>
                <a:gd name="T9" fmla="*/ 1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72">
                  <a:moveTo>
                    <a:pt x="32" y="18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0"/>
                    <a:pt x="30" y="0"/>
                    <a:pt x="32" y="18"/>
                  </a:cubicBez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4" name="Freeform 147"/>
            <p:cNvSpPr>
              <a:spLocks/>
            </p:cNvSpPr>
            <p:nvPr/>
          </p:nvSpPr>
          <p:spPr bwMode="auto">
            <a:xfrm>
              <a:off x="6083301" y="146051"/>
              <a:ext cx="22225" cy="690563"/>
            </a:xfrm>
            <a:custGeom>
              <a:avLst/>
              <a:gdLst>
                <a:gd name="T0" fmla="*/ 6 w 6"/>
                <a:gd name="T1" fmla="*/ 180 h 184"/>
                <a:gd name="T2" fmla="*/ 3 w 6"/>
                <a:gd name="T3" fmla="*/ 184 h 184"/>
                <a:gd name="T4" fmla="*/ 0 w 6"/>
                <a:gd name="T5" fmla="*/ 180 h 184"/>
                <a:gd name="T6" fmla="*/ 0 w 6"/>
                <a:gd name="T7" fmla="*/ 0 h 184"/>
                <a:gd name="T8" fmla="*/ 6 w 6"/>
                <a:gd name="T9" fmla="*/ 0 h 184"/>
                <a:gd name="T10" fmla="*/ 6 w 6"/>
                <a:gd name="T11" fmla="*/ 18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4">
                  <a:moveTo>
                    <a:pt x="6" y="180"/>
                  </a:moveTo>
                  <a:cubicBezTo>
                    <a:pt x="6" y="182"/>
                    <a:pt x="5" y="184"/>
                    <a:pt x="3" y="184"/>
                  </a:cubicBezTo>
                  <a:cubicBezTo>
                    <a:pt x="1" y="184"/>
                    <a:pt x="0" y="182"/>
                    <a:pt x="0" y="1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80"/>
                  </a:lnTo>
                  <a:close/>
                </a:path>
              </a:pathLst>
            </a:custGeom>
            <a:solidFill>
              <a:srgbClr val="F0D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5" name="Freeform 148"/>
            <p:cNvSpPr>
              <a:spLocks noEditPoints="1"/>
            </p:cNvSpPr>
            <p:nvPr/>
          </p:nvSpPr>
          <p:spPr bwMode="auto">
            <a:xfrm>
              <a:off x="5665788" y="811213"/>
              <a:ext cx="855663" cy="860425"/>
            </a:xfrm>
            <a:custGeom>
              <a:avLst/>
              <a:gdLst>
                <a:gd name="T0" fmla="*/ 26 w 228"/>
                <a:gd name="T1" fmla="*/ 95 h 229"/>
                <a:gd name="T2" fmla="*/ 46 w 228"/>
                <a:gd name="T3" fmla="*/ 47 h 229"/>
                <a:gd name="T4" fmla="*/ 94 w 228"/>
                <a:gd name="T5" fmla="*/ 27 h 229"/>
                <a:gd name="T6" fmla="*/ 9 w 228"/>
                <a:gd name="T7" fmla="*/ 111 h 229"/>
                <a:gd name="T8" fmla="*/ 89 w 228"/>
                <a:gd name="T9" fmla="*/ 118 h 229"/>
                <a:gd name="T10" fmla="*/ 94 w 228"/>
                <a:gd name="T11" fmla="*/ 204 h 229"/>
                <a:gd name="T12" fmla="*/ 22 w 228"/>
                <a:gd name="T13" fmla="*/ 141 h 229"/>
                <a:gd name="T14" fmla="*/ 73 w 228"/>
                <a:gd name="T15" fmla="*/ 135 h 229"/>
                <a:gd name="T16" fmla="*/ 77 w 228"/>
                <a:gd name="T17" fmla="*/ 178 h 229"/>
                <a:gd name="T18" fmla="*/ 59 w 228"/>
                <a:gd name="T19" fmla="*/ 170 h 229"/>
                <a:gd name="T20" fmla="*/ 57 w 228"/>
                <a:gd name="T21" fmla="*/ 153 h 229"/>
                <a:gd name="T22" fmla="*/ 66 w 228"/>
                <a:gd name="T23" fmla="*/ 163 h 229"/>
                <a:gd name="T24" fmla="*/ 33 w 228"/>
                <a:gd name="T25" fmla="*/ 145 h 229"/>
                <a:gd name="T26" fmla="*/ 84 w 228"/>
                <a:gd name="T27" fmla="*/ 128 h 229"/>
                <a:gd name="T28" fmla="*/ 101 w 228"/>
                <a:gd name="T29" fmla="*/ 219 h 229"/>
                <a:gd name="T30" fmla="*/ 10 w 228"/>
                <a:gd name="T31" fmla="*/ 101 h 229"/>
                <a:gd name="T32" fmla="*/ 53 w 228"/>
                <a:gd name="T33" fmla="*/ 54 h 229"/>
                <a:gd name="T34" fmla="*/ 68 w 228"/>
                <a:gd name="T35" fmla="*/ 64 h 229"/>
                <a:gd name="T36" fmla="*/ 66 w 228"/>
                <a:gd name="T37" fmla="*/ 66 h 229"/>
                <a:gd name="T38" fmla="*/ 49 w 228"/>
                <a:gd name="T39" fmla="*/ 71 h 229"/>
                <a:gd name="T40" fmla="*/ 70 w 228"/>
                <a:gd name="T41" fmla="*/ 50 h 229"/>
                <a:gd name="T42" fmla="*/ 78 w 228"/>
                <a:gd name="T43" fmla="*/ 90 h 229"/>
                <a:gd name="T44" fmla="*/ 114 w 228"/>
                <a:gd name="T45" fmla="*/ 219 h 229"/>
                <a:gd name="T46" fmla="*/ 114 w 228"/>
                <a:gd name="T47" fmla="*/ 10 h 229"/>
                <a:gd name="T48" fmla="*/ 134 w 228"/>
                <a:gd name="T49" fmla="*/ 106 h 229"/>
                <a:gd name="T50" fmla="*/ 140 w 228"/>
                <a:gd name="T51" fmla="*/ 22 h 229"/>
                <a:gd name="T52" fmla="*/ 207 w 228"/>
                <a:gd name="T53" fmla="*/ 90 h 229"/>
                <a:gd name="T54" fmla="*/ 150 w 228"/>
                <a:gd name="T55" fmla="*/ 90 h 229"/>
                <a:gd name="T56" fmla="*/ 158 w 228"/>
                <a:gd name="T57" fmla="*/ 50 h 229"/>
                <a:gd name="T58" fmla="*/ 177 w 228"/>
                <a:gd name="T59" fmla="*/ 78 h 229"/>
                <a:gd name="T60" fmla="*/ 160 w 228"/>
                <a:gd name="T61" fmla="*/ 64 h 229"/>
                <a:gd name="T62" fmla="*/ 175 w 228"/>
                <a:gd name="T63" fmla="*/ 54 h 229"/>
                <a:gd name="T64" fmla="*/ 218 w 228"/>
                <a:gd name="T65" fmla="*/ 101 h 229"/>
                <a:gd name="T66" fmla="*/ 127 w 228"/>
                <a:gd name="T67" fmla="*/ 219 h 229"/>
                <a:gd name="T68" fmla="*/ 144 w 228"/>
                <a:gd name="T69" fmla="*/ 128 h 229"/>
                <a:gd name="T70" fmla="*/ 195 w 228"/>
                <a:gd name="T71" fmla="*/ 145 h 229"/>
                <a:gd name="T72" fmla="*/ 162 w 228"/>
                <a:gd name="T73" fmla="*/ 163 h 229"/>
                <a:gd name="T74" fmla="*/ 179 w 228"/>
                <a:gd name="T75" fmla="*/ 158 h 229"/>
                <a:gd name="T76" fmla="*/ 151 w 228"/>
                <a:gd name="T77" fmla="*/ 178 h 229"/>
                <a:gd name="T78" fmla="*/ 155 w 228"/>
                <a:gd name="T79" fmla="*/ 135 h 229"/>
                <a:gd name="T80" fmla="*/ 206 w 228"/>
                <a:gd name="T81" fmla="*/ 141 h 229"/>
                <a:gd name="T82" fmla="*/ 134 w 228"/>
                <a:gd name="T83" fmla="*/ 204 h 229"/>
                <a:gd name="T84" fmla="*/ 139 w 228"/>
                <a:gd name="T85" fmla="*/ 118 h 229"/>
                <a:gd name="T86" fmla="*/ 219 w 228"/>
                <a:gd name="T87" fmla="*/ 111 h 229"/>
                <a:gd name="T88" fmla="*/ 195 w 228"/>
                <a:gd name="T89" fmla="*/ 34 h 229"/>
                <a:gd name="T90" fmla="*/ 114 w 228"/>
                <a:gd name="T91" fmla="*/ 229 h 229"/>
                <a:gd name="T92" fmla="*/ 33 w 228"/>
                <a:gd name="T93" fmla="*/ 3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8" h="229">
                  <a:moveTo>
                    <a:pt x="78" y="90"/>
                  </a:moveTo>
                  <a:cubicBezTo>
                    <a:pt x="78" y="92"/>
                    <a:pt x="76" y="95"/>
                    <a:pt x="73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4" y="95"/>
                    <a:pt x="21" y="92"/>
                    <a:pt x="21" y="90"/>
                  </a:cubicBezTo>
                  <a:cubicBezTo>
                    <a:pt x="21" y="89"/>
                    <a:pt x="21" y="89"/>
                    <a:pt x="22" y="88"/>
                  </a:cubicBezTo>
                  <a:cubicBezTo>
                    <a:pt x="26" y="72"/>
                    <a:pt x="35" y="58"/>
                    <a:pt x="46" y="47"/>
                  </a:cubicBezTo>
                  <a:cubicBezTo>
                    <a:pt x="57" y="35"/>
                    <a:pt x="72" y="27"/>
                    <a:pt x="88" y="22"/>
                  </a:cubicBezTo>
                  <a:cubicBezTo>
                    <a:pt x="90" y="22"/>
                    <a:pt x="93" y="23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9"/>
                    <a:pt x="92" y="111"/>
                    <a:pt x="8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2"/>
                    <a:pt x="9" y="114"/>
                    <a:pt x="9" y="115"/>
                  </a:cubicBezTo>
                  <a:cubicBezTo>
                    <a:pt x="9" y="116"/>
                    <a:pt x="9" y="117"/>
                    <a:pt x="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2" y="118"/>
                    <a:pt x="94" y="120"/>
                    <a:pt x="94" y="123"/>
                  </a:cubicBezTo>
                  <a:cubicBezTo>
                    <a:pt x="94" y="203"/>
                    <a:pt x="94" y="203"/>
                    <a:pt x="94" y="203"/>
                  </a:cubicBezTo>
                  <a:cubicBezTo>
                    <a:pt x="94" y="203"/>
                    <a:pt x="94" y="203"/>
                    <a:pt x="94" y="204"/>
                  </a:cubicBezTo>
                  <a:cubicBezTo>
                    <a:pt x="93" y="206"/>
                    <a:pt x="90" y="208"/>
                    <a:pt x="88" y="207"/>
                  </a:cubicBezTo>
                  <a:cubicBezTo>
                    <a:pt x="72" y="203"/>
                    <a:pt x="57" y="194"/>
                    <a:pt x="46" y="183"/>
                  </a:cubicBezTo>
                  <a:cubicBezTo>
                    <a:pt x="35" y="171"/>
                    <a:pt x="26" y="157"/>
                    <a:pt x="22" y="141"/>
                  </a:cubicBezTo>
                  <a:cubicBezTo>
                    <a:pt x="21" y="141"/>
                    <a:pt x="21" y="140"/>
                    <a:pt x="21" y="140"/>
                  </a:cubicBezTo>
                  <a:cubicBezTo>
                    <a:pt x="21" y="137"/>
                    <a:pt x="24" y="135"/>
                    <a:pt x="26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6" y="135"/>
                    <a:pt x="78" y="137"/>
                    <a:pt x="78" y="14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8" y="176"/>
                    <a:pt x="78" y="177"/>
                    <a:pt x="77" y="178"/>
                  </a:cubicBezTo>
                  <a:cubicBezTo>
                    <a:pt x="76" y="180"/>
                    <a:pt x="72" y="181"/>
                    <a:pt x="70" y="180"/>
                  </a:cubicBezTo>
                  <a:cubicBezTo>
                    <a:pt x="66" y="177"/>
                    <a:pt x="62" y="174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5" y="166"/>
                    <a:pt x="52" y="163"/>
                    <a:pt x="49" y="158"/>
                  </a:cubicBezTo>
                  <a:cubicBezTo>
                    <a:pt x="48" y="156"/>
                    <a:pt x="48" y="153"/>
                    <a:pt x="51" y="152"/>
                  </a:cubicBezTo>
                  <a:cubicBezTo>
                    <a:pt x="53" y="150"/>
                    <a:pt x="56" y="151"/>
                    <a:pt x="57" y="153"/>
                  </a:cubicBezTo>
                  <a:cubicBezTo>
                    <a:pt x="60" y="157"/>
                    <a:pt x="63" y="160"/>
                    <a:pt x="66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4"/>
                    <a:pt x="67" y="165"/>
                    <a:pt x="68" y="166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7" y="157"/>
                    <a:pt x="44" y="167"/>
                    <a:pt x="53" y="176"/>
                  </a:cubicBezTo>
                  <a:cubicBezTo>
                    <a:pt x="62" y="185"/>
                    <a:pt x="72" y="191"/>
                    <a:pt x="84" y="196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3" y="152"/>
                    <a:pt x="24" y="173"/>
                    <a:pt x="40" y="189"/>
                  </a:cubicBezTo>
                  <a:cubicBezTo>
                    <a:pt x="56" y="205"/>
                    <a:pt x="77" y="216"/>
                    <a:pt x="101" y="219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77" y="14"/>
                    <a:pt x="56" y="25"/>
                    <a:pt x="40" y="41"/>
                  </a:cubicBezTo>
                  <a:cubicBezTo>
                    <a:pt x="24" y="57"/>
                    <a:pt x="13" y="78"/>
                    <a:pt x="10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72" y="38"/>
                    <a:pt x="62" y="45"/>
                    <a:pt x="53" y="54"/>
                  </a:cubicBezTo>
                  <a:cubicBezTo>
                    <a:pt x="44" y="62"/>
                    <a:pt x="37" y="73"/>
                    <a:pt x="33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7" y="65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3" y="69"/>
                    <a:pt x="60" y="73"/>
                    <a:pt x="57" y="76"/>
                  </a:cubicBezTo>
                  <a:cubicBezTo>
                    <a:pt x="56" y="79"/>
                    <a:pt x="53" y="79"/>
                    <a:pt x="51" y="78"/>
                  </a:cubicBezTo>
                  <a:cubicBezTo>
                    <a:pt x="48" y="76"/>
                    <a:pt x="48" y="73"/>
                    <a:pt x="49" y="71"/>
                  </a:cubicBezTo>
                  <a:cubicBezTo>
                    <a:pt x="52" y="67"/>
                    <a:pt x="55" y="63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2" y="56"/>
                    <a:pt x="66" y="53"/>
                    <a:pt x="70" y="50"/>
                  </a:cubicBezTo>
                  <a:cubicBezTo>
                    <a:pt x="72" y="48"/>
                    <a:pt x="76" y="49"/>
                    <a:pt x="77" y="51"/>
                  </a:cubicBezTo>
                  <a:cubicBezTo>
                    <a:pt x="78" y="52"/>
                    <a:pt x="78" y="53"/>
                    <a:pt x="78" y="54"/>
                  </a:cubicBezTo>
                  <a:lnTo>
                    <a:pt x="78" y="90"/>
                  </a:lnTo>
                  <a:close/>
                  <a:moveTo>
                    <a:pt x="110" y="10"/>
                  </a:moveTo>
                  <a:cubicBezTo>
                    <a:pt x="110" y="219"/>
                    <a:pt x="110" y="219"/>
                    <a:pt x="110" y="219"/>
                  </a:cubicBezTo>
                  <a:cubicBezTo>
                    <a:pt x="112" y="219"/>
                    <a:pt x="113" y="219"/>
                    <a:pt x="114" y="219"/>
                  </a:cubicBezTo>
                  <a:cubicBezTo>
                    <a:pt x="115" y="219"/>
                    <a:pt x="116" y="219"/>
                    <a:pt x="118" y="21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6" y="10"/>
                    <a:pt x="115" y="10"/>
                    <a:pt x="114" y="10"/>
                  </a:cubicBezTo>
                  <a:cubicBezTo>
                    <a:pt x="113" y="10"/>
                    <a:pt x="112" y="10"/>
                    <a:pt x="110" y="10"/>
                  </a:cubicBezTo>
                  <a:close/>
                  <a:moveTo>
                    <a:pt x="139" y="111"/>
                  </a:moveTo>
                  <a:cubicBezTo>
                    <a:pt x="136" y="111"/>
                    <a:pt x="134" y="109"/>
                    <a:pt x="134" y="106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6"/>
                    <a:pt x="134" y="26"/>
                  </a:cubicBezTo>
                  <a:cubicBezTo>
                    <a:pt x="135" y="23"/>
                    <a:pt x="138" y="22"/>
                    <a:pt x="140" y="22"/>
                  </a:cubicBezTo>
                  <a:cubicBezTo>
                    <a:pt x="156" y="27"/>
                    <a:pt x="171" y="35"/>
                    <a:pt x="182" y="47"/>
                  </a:cubicBezTo>
                  <a:cubicBezTo>
                    <a:pt x="193" y="58"/>
                    <a:pt x="202" y="72"/>
                    <a:pt x="206" y="88"/>
                  </a:cubicBezTo>
                  <a:cubicBezTo>
                    <a:pt x="207" y="89"/>
                    <a:pt x="207" y="89"/>
                    <a:pt x="207" y="90"/>
                  </a:cubicBezTo>
                  <a:cubicBezTo>
                    <a:pt x="207" y="92"/>
                    <a:pt x="204" y="95"/>
                    <a:pt x="202" y="95"/>
                  </a:cubicBezTo>
                  <a:cubicBezTo>
                    <a:pt x="155" y="95"/>
                    <a:pt x="155" y="95"/>
                    <a:pt x="155" y="95"/>
                  </a:cubicBezTo>
                  <a:cubicBezTo>
                    <a:pt x="152" y="95"/>
                    <a:pt x="150" y="92"/>
                    <a:pt x="150" y="90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3"/>
                    <a:pt x="150" y="52"/>
                    <a:pt x="151" y="51"/>
                  </a:cubicBezTo>
                  <a:cubicBezTo>
                    <a:pt x="153" y="49"/>
                    <a:pt x="156" y="48"/>
                    <a:pt x="158" y="50"/>
                  </a:cubicBezTo>
                  <a:cubicBezTo>
                    <a:pt x="162" y="53"/>
                    <a:pt x="166" y="56"/>
                    <a:pt x="169" y="59"/>
                  </a:cubicBezTo>
                  <a:cubicBezTo>
                    <a:pt x="173" y="63"/>
                    <a:pt x="176" y="67"/>
                    <a:pt x="179" y="71"/>
                  </a:cubicBezTo>
                  <a:cubicBezTo>
                    <a:pt x="180" y="73"/>
                    <a:pt x="180" y="76"/>
                    <a:pt x="177" y="78"/>
                  </a:cubicBezTo>
                  <a:cubicBezTo>
                    <a:pt x="175" y="79"/>
                    <a:pt x="172" y="79"/>
                    <a:pt x="171" y="76"/>
                  </a:cubicBezTo>
                  <a:cubicBezTo>
                    <a:pt x="168" y="73"/>
                    <a:pt x="166" y="69"/>
                    <a:pt x="162" y="66"/>
                  </a:cubicBezTo>
                  <a:cubicBezTo>
                    <a:pt x="162" y="66"/>
                    <a:pt x="161" y="65"/>
                    <a:pt x="160" y="64"/>
                  </a:cubicBezTo>
                  <a:cubicBezTo>
                    <a:pt x="160" y="85"/>
                    <a:pt x="160" y="85"/>
                    <a:pt x="160" y="85"/>
                  </a:cubicBezTo>
                  <a:cubicBezTo>
                    <a:pt x="195" y="85"/>
                    <a:pt x="195" y="85"/>
                    <a:pt x="195" y="85"/>
                  </a:cubicBezTo>
                  <a:cubicBezTo>
                    <a:pt x="191" y="73"/>
                    <a:pt x="184" y="62"/>
                    <a:pt x="175" y="54"/>
                  </a:cubicBezTo>
                  <a:cubicBezTo>
                    <a:pt x="166" y="45"/>
                    <a:pt x="156" y="38"/>
                    <a:pt x="144" y="34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218" y="101"/>
                    <a:pt x="218" y="101"/>
                    <a:pt x="218" y="101"/>
                  </a:cubicBezTo>
                  <a:cubicBezTo>
                    <a:pt x="215" y="78"/>
                    <a:pt x="204" y="57"/>
                    <a:pt x="188" y="41"/>
                  </a:cubicBezTo>
                  <a:cubicBezTo>
                    <a:pt x="172" y="25"/>
                    <a:pt x="151" y="14"/>
                    <a:pt x="127" y="11"/>
                  </a:cubicBezTo>
                  <a:cubicBezTo>
                    <a:pt x="127" y="219"/>
                    <a:pt x="127" y="219"/>
                    <a:pt x="127" y="219"/>
                  </a:cubicBezTo>
                  <a:cubicBezTo>
                    <a:pt x="151" y="216"/>
                    <a:pt x="172" y="205"/>
                    <a:pt x="188" y="189"/>
                  </a:cubicBezTo>
                  <a:cubicBezTo>
                    <a:pt x="204" y="173"/>
                    <a:pt x="215" y="152"/>
                    <a:pt x="218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4" y="196"/>
                    <a:pt x="144" y="196"/>
                    <a:pt x="144" y="196"/>
                  </a:cubicBezTo>
                  <a:cubicBezTo>
                    <a:pt x="156" y="191"/>
                    <a:pt x="166" y="185"/>
                    <a:pt x="175" y="176"/>
                  </a:cubicBezTo>
                  <a:cubicBezTo>
                    <a:pt x="184" y="167"/>
                    <a:pt x="191" y="157"/>
                    <a:pt x="195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66"/>
                    <a:pt x="160" y="166"/>
                    <a:pt x="160" y="166"/>
                  </a:cubicBezTo>
                  <a:cubicBezTo>
                    <a:pt x="161" y="165"/>
                    <a:pt x="162" y="164"/>
                    <a:pt x="162" y="163"/>
                  </a:cubicBezTo>
                  <a:cubicBezTo>
                    <a:pt x="166" y="160"/>
                    <a:pt x="168" y="157"/>
                    <a:pt x="171" y="153"/>
                  </a:cubicBezTo>
                  <a:cubicBezTo>
                    <a:pt x="172" y="151"/>
                    <a:pt x="175" y="150"/>
                    <a:pt x="177" y="152"/>
                  </a:cubicBezTo>
                  <a:cubicBezTo>
                    <a:pt x="180" y="153"/>
                    <a:pt x="180" y="156"/>
                    <a:pt x="179" y="158"/>
                  </a:cubicBezTo>
                  <a:cubicBezTo>
                    <a:pt x="176" y="163"/>
                    <a:pt x="173" y="167"/>
                    <a:pt x="169" y="170"/>
                  </a:cubicBezTo>
                  <a:cubicBezTo>
                    <a:pt x="166" y="174"/>
                    <a:pt x="162" y="177"/>
                    <a:pt x="158" y="180"/>
                  </a:cubicBezTo>
                  <a:cubicBezTo>
                    <a:pt x="156" y="181"/>
                    <a:pt x="153" y="180"/>
                    <a:pt x="151" y="178"/>
                  </a:cubicBezTo>
                  <a:cubicBezTo>
                    <a:pt x="150" y="177"/>
                    <a:pt x="150" y="176"/>
                    <a:pt x="150" y="176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0" y="137"/>
                    <a:pt x="152" y="135"/>
                    <a:pt x="155" y="135"/>
                  </a:cubicBezTo>
                  <a:cubicBezTo>
                    <a:pt x="202" y="135"/>
                    <a:pt x="202" y="135"/>
                    <a:pt x="202" y="135"/>
                  </a:cubicBezTo>
                  <a:cubicBezTo>
                    <a:pt x="204" y="135"/>
                    <a:pt x="207" y="137"/>
                    <a:pt x="207" y="140"/>
                  </a:cubicBezTo>
                  <a:cubicBezTo>
                    <a:pt x="207" y="140"/>
                    <a:pt x="207" y="141"/>
                    <a:pt x="206" y="141"/>
                  </a:cubicBezTo>
                  <a:cubicBezTo>
                    <a:pt x="202" y="157"/>
                    <a:pt x="193" y="171"/>
                    <a:pt x="182" y="183"/>
                  </a:cubicBezTo>
                  <a:cubicBezTo>
                    <a:pt x="171" y="194"/>
                    <a:pt x="156" y="203"/>
                    <a:pt x="140" y="207"/>
                  </a:cubicBezTo>
                  <a:cubicBezTo>
                    <a:pt x="138" y="208"/>
                    <a:pt x="135" y="206"/>
                    <a:pt x="134" y="204"/>
                  </a:cubicBezTo>
                  <a:cubicBezTo>
                    <a:pt x="134" y="203"/>
                    <a:pt x="134" y="203"/>
                    <a:pt x="134" y="20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0"/>
                    <a:pt x="136" y="118"/>
                    <a:pt x="139" y="118"/>
                  </a:cubicBezTo>
                  <a:cubicBezTo>
                    <a:pt x="219" y="118"/>
                    <a:pt x="219" y="118"/>
                    <a:pt x="219" y="118"/>
                  </a:cubicBezTo>
                  <a:cubicBezTo>
                    <a:pt x="219" y="117"/>
                    <a:pt x="219" y="116"/>
                    <a:pt x="219" y="115"/>
                  </a:cubicBezTo>
                  <a:cubicBezTo>
                    <a:pt x="219" y="114"/>
                    <a:pt x="219" y="112"/>
                    <a:pt x="219" y="111"/>
                  </a:cubicBezTo>
                  <a:lnTo>
                    <a:pt x="139" y="111"/>
                  </a:lnTo>
                  <a:close/>
                  <a:moveTo>
                    <a:pt x="114" y="0"/>
                  </a:moveTo>
                  <a:cubicBezTo>
                    <a:pt x="146" y="0"/>
                    <a:pt x="174" y="13"/>
                    <a:pt x="195" y="34"/>
                  </a:cubicBezTo>
                  <a:cubicBezTo>
                    <a:pt x="216" y="55"/>
                    <a:pt x="228" y="83"/>
                    <a:pt x="228" y="115"/>
                  </a:cubicBezTo>
                  <a:cubicBezTo>
                    <a:pt x="228" y="146"/>
                    <a:pt x="216" y="175"/>
                    <a:pt x="195" y="196"/>
                  </a:cubicBezTo>
                  <a:cubicBezTo>
                    <a:pt x="174" y="216"/>
                    <a:pt x="146" y="229"/>
                    <a:pt x="114" y="229"/>
                  </a:cubicBezTo>
                  <a:cubicBezTo>
                    <a:pt x="82" y="229"/>
                    <a:pt x="54" y="216"/>
                    <a:pt x="33" y="196"/>
                  </a:cubicBezTo>
                  <a:cubicBezTo>
                    <a:pt x="12" y="175"/>
                    <a:pt x="0" y="146"/>
                    <a:pt x="0" y="115"/>
                  </a:cubicBezTo>
                  <a:cubicBezTo>
                    <a:pt x="0" y="83"/>
                    <a:pt x="12" y="55"/>
                    <a:pt x="33" y="34"/>
                  </a:cubicBezTo>
                  <a:cubicBezTo>
                    <a:pt x="54" y="13"/>
                    <a:pt x="82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3" name="Freeform 57"/>
          <p:cNvSpPr>
            <a:spLocks/>
          </p:cNvSpPr>
          <p:nvPr/>
        </p:nvSpPr>
        <p:spPr bwMode="auto">
          <a:xfrm>
            <a:off x="589757" y="62163"/>
            <a:ext cx="11048207" cy="45719"/>
          </a:xfrm>
          <a:custGeom>
            <a:avLst/>
            <a:gdLst>
              <a:gd name="T0" fmla="*/ 2411 w 2418"/>
              <a:gd name="T1" fmla="*/ 0 h 15"/>
              <a:gd name="T2" fmla="*/ 7 w 2418"/>
              <a:gd name="T3" fmla="*/ 0 h 15"/>
              <a:gd name="T4" fmla="*/ 0 w 2418"/>
              <a:gd name="T5" fmla="*/ 8 h 15"/>
              <a:gd name="T6" fmla="*/ 7 w 2418"/>
              <a:gd name="T7" fmla="*/ 15 h 15"/>
              <a:gd name="T8" fmla="*/ 2411 w 2418"/>
              <a:gd name="T9" fmla="*/ 15 h 15"/>
              <a:gd name="T10" fmla="*/ 2418 w 2418"/>
              <a:gd name="T11" fmla="*/ 8 h 15"/>
              <a:gd name="T12" fmla="*/ 2411 w 2418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18" h="15">
                <a:moveTo>
                  <a:pt x="241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2"/>
                  <a:pt x="3" y="15"/>
                  <a:pt x="7" y="15"/>
                </a:cubicBezTo>
                <a:cubicBezTo>
                  <a:pt x="2411" y="15"/>
                  <a:pt x="2411" y="15"/>
                  <a:pt x="2411" y="15"/>
                </a:cubicBezTo>
                <a:cubicBezTo>
                  <a:pt x="2415" y="15"/>
                  <a:pt x="2418" y="12"/>
                  <a:pt x="2418" y="8"/>
                </a:cubicBezTo>
                <a:cubicBezTo>
                  <a:pt x="2418" y="4"/>
                  <a:pt x="2415" y="0"/>
                  <a:pt x="2411" y="0"/>
                </a:cubicBezTo>
              </a:path>
            </a:pathLst>
          </a:custGeom>
          <a:solidFill>
            <a:srgbClr val="F0D8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TextBox 1"/>
          <p:cNvSpPr txBox="1"/>
          <p:nvPr/>
        </p:nvSpPr>
        <p:spPr>
          <a:xfrm>
            <a:off x="2253921" y="2121870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142" name="矩形 141"/>
          <p:cNvSpPr/>
          <p:nvPr/>
        </p:nvSpPr>
        <p:spPr>
          <a:xfrm>
            <a:off x="2284323" y="3130828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108180" y="3533380"/>
            <a:ext cx="3965848" cy="393904"/>
            <a:chOff x="3030884" y="2980708"/>
            <a:chExt cx="3965848" cy="393904"/>
          </a:xfrm>
        </p:grpSpPr>
        <p:sp>
          <p:nvSpPr>
            <p:cNvPr id="143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144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5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6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7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8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221250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-6350" y="0"/>
            <a:ext cx="12204700" cy="6854825"/>
          </a:xfrm>
          <a:prstGeom prst="rect">
            <a:avLst/>
          </a:prstGeom>
          <a:solidFill>
            <a:srgbClr val="E52E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2332"/>
          <p:cNvSpPr>
            <a:spLocks/>
          </p:cNvSpPr>
          <p:nvPr/>
        </p:nvSpPr>
        <p:spPr bwMode="auto">
          <a:xfrm>
            <a:off x="2731450" y="29450"/>
            <a:ext cx="6852813" cy="6848316"/>
          </a:xfrm>
          <a:prstGeom prst="ellipse">
            <a:avLst/>
          </a:prstGeom>
          <a:solidFill>
            <a:srgbClr val="A823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96" name="组合 2295"/>
          <p:cNvGrpSpPr/>
          <p:nvPr/>
        </p:nvGrpSpPr>
        <p:grpSpPr>
          <a:xfrm>
            <a:off x="10129043" y="-8731"/>
            <a:ext cx="1830388" cy="4383088"/>
            <a:chOff x="9855200" y="0"/>
            <a:chExt cx="1830388" cy="4383088"/>
          </a:xfrm>
        </p:grpSpPr>
        <p:sp>
          <p:nvSpPr>
            <p:cNvPr id="2282" name="Oval 2281"/>
            <p:cNvSpPr>
              <a:spLocks noChangeArrowheads="1"/>
            </p:cNvSpPr>
            <p:nvPr/>
          </p:nvSpPr>
          <p:spPr bwMode="auto">
            <a:xfrm>
              <a:off x="9869488" y="2143125"/>
              <a:ext cx="1808163" cy="146208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2282"/>
            <p:cNvSpPr>
              <a:spLocks noEditPoints="1"/>
            </p:cNvSpPr>
            <p:nvPr/>
          </p:nvSpPr>
          <p:spPr bwMode="auto">
            <a:xfrm>
              <a:off x="9855200" y="2120900"/>
              <a:ext cx="1830388" cy="1500188"/>
            </a:xfrm>
            <a:custGeom>
              <a:avLst/>
              <a:gdLst>
                <a:gd name="T0" fmla="*/ 485 w 485"/>
                <a:gd name="T1" fmla="*/ 201 h 399"/>
                <a:gd name="T2" fmla="*/ 485 w 485"/>
                <a:gd name="T3" fmla="*/ 204 h 399"/>
                <a:gd name="T4" fmla="*/ 484 w 485"/>
                <a:gd name="T5" fmla="*/ 216 h 399"/>
                <a:gd name="T6" fmla="*/ 474 w 485"/>
                <a:gd name="T7" fmla="*/ 259 h 399"/>
                <a:gd name="T8" fmla="*/ 461 w 485"/>
                <a:gd name="T9" fmla="*/ 287 h 399"/>
                <a:gd name="T10" fmla="*/ 439 w 485"/>
                <a:gd name="T11" fmla="*/ 317 h 399"/>
                <a:gd name="T12" fmla="*/ 368 w 485"/>
                <a:gd name="T13" fmla="*/ 370 h 399"/>
                <a:gd name="T14" fmla="*/ 268 w 485"/>
                <a:gd name="T15" fmla="*/ 397 h 399"/>
                <a:gd name="T16" fmla="*/ 254 w 485"/>
                <a:gd name="T17" fmla="*/ 398 h 399"/>
                <a:gd name="T18" fmla="*/ 240 w 485"/>
                <a:gd name="T19" fmla="*/ 398 h 399"/>
                <a:gd name="T20" fmla="*/ 226 w 485"/>
                <a:gd name="T21" fmla="*/ 398 h 399"/>
                <a:gd name="T22" fmla="*/ 218 w 485"/>
                <a:gd name="T23" fmla="*/ 398 h 399"/>
                <a:gd name="T24" fmla="*/ 211 w 485"/>
                <a:gd name="T25" fmla="*/ 397 h 399"/>
                <a:gd name="T26" fmla="*/ 153 w 485"/>
                <a:gd name="T27" fmla="*/ 384 h 399"/>
                <a:gd name="T28" fmla="*/ 48 w 485"/>
                <a:gd name="T29" fmla="*/ 318 h 399"/>
                <a:gd name="T30" fmla="*/ 13 w 485"/>
                <a:gd name="T31" fmla="*/ 264 h 399"/>
                <a:gd name="T32" fmla="*/ 0 w 485"/>
                <a:gd name="T33" fmla="*/ 200 h 399"/>
                <a:gd name="T34" fmla="*/ 3 w 485"/>
                <a:gd name="T35" fmla="*/ 168 h 399"/>
                <a:gd name="T36" fmla="*/ 13 w 485"/>
                <a:gd name="T37" fmla="*/ 137 h 399"/>
                <a:gd name="T38" fmla="*/ 48 w 485"/>
                <a:gd name="T39" fmla="*/ 82 h 399"/>
                <a:gd name="T40" fmla="*/ 153 w 485"/>
                <a:gd name="T41" fmla="*/ 17 h 399"/>
                <a:gd name="T42" fmla="*/ 268 w 485"/>
                <a:gd name="T43" fmla="*/ 3 h 399"/>
                <a:gd name="T44" fmla="*/ 369 w 485"/>
                <a:gd name="T45" fmla="*/ 31 h 399"/>
                <a:gd name="T46" fmla="*/ 439 w 485"/>
                <a:gd name="T47" fmla="*/ 84 h 399"/>
                <a:gd name="T48" fmla="*/ 461 w 485"/>
                <a:gd name="T49" fmla="*/ 114 h 399"/>
                <a:gd name="T50" fmla="*/ 474 w 485"/>
                <a:gd name="T51" fmla="*/ 142 h 399"/>
                <a:gd name="T52" fmla="*/ 484 w 485"/>
                <a:gd name="T53" fmla="*/ 185 h 399"/>
                <a:gd name="T54" fmla="*/ 485 w 485"/>
                <a:gd name="T55" fmla="*/ 196 h 399"/>
                <a:gd name="T56" fmla="*/ 485 w 485"/>
                <a:gd name="T57" fmla="*/ 200 h 399"/>
                <a:gd name="T58" fmla="*/ 485 w 485"/>
                <a:gd name="T59" fmla="*/ 201 h 399"/>
                <a:gd name="T60" fmla="*/ 480 w 485"/>
                <a:gd name="T61" fmla="*/ 200 h 399"/>
                <a:gd name="T62" fmla="*/ 480 w 485"/>
                <a:gd name="T63" fmla="*/ 197 h 399"/>
                <a:gd name="T64" fmla="*/ 479 w 485"/>
                <a:gd name="T65" fmla="*/ 185 h 399"/>
                <a:gd name="T66" fmla="*/ 470 w 485"/>
                <a:gd name="T67" fmla="*/ 144 h 399"/>
                <a:gd name="T68" fmla="*/ 456 w 485"/>
                <a:gd name="T69" fmla="*/ 117 h 399"/>
                <a:gd name="T70" fmla="*/ 435 w 485"/>
                <a:gd name="T71" fmla="*/ 88 h 399"/>
                <a:gd name="T72" fmla="*/ 366 w 485"/>
                <a:gd name="T73" fmla="*/ 37 h 399"/>
                <a:gd name="T74" fmla="*/ 268 w 485"/>
                <a:gd name="T75" fmla="*/ 10 h 399"/>
                <a:gd name="T76" fmla="*/ 155 w 485"/>
                <a:gd name="T77" fmla="*/ 23 h 399"/>
                <a:gd name="T78" fmla="*/ 53 w 485"/>
                <a:gd name="T79" fmla="*/ 87 h 399"/>
                <a:gd name="T80" fmla="*/ 20 w 485"/>
                <a:gd name="T81" fmla="*/ 140 h 399"/>
                <a:gd name="T82" fmla="*/ 11 w 485"/>
                <a:gd name="T83" fmla="*/ 169 h 399"/>
                <a:gd name="T84" fmla="*/ 8 w 485"/>
                <a:gd name="T85" fmla="*/ 201 h 399"/>
                <a:gd name="T86" fmla="*/ 20 w 485"/>
                <a:gd name="T87" fmla="*/ 261 h 399"/>
                <a:gd name="T88" fmla="*/ 53 w 485"/>
                <a:gd name="T89" fmla="*/ 314 h 399"/>
                <a:gd name="T90" fmla="*/ 155 w 485"/>
                <a:gd name="T91" fmla="*/ 378 h 399"/>
                <a:gd name="T92" fmla="*/ 268 w 485"/>
                <a:gd name="T93" fmla="*/ 391 h 399"/>
                <a:gd name="T94" fmla="*/ 366 w 485"/>
                <a:gd name="T95" fmla="*/ 364 h 399"/>
                <a:gd name="T96" fmla="*/ 435 w 485"/>
                <a:gd name="T97" fmla="*/ 313 h 399"/>
                <a:gd name="T98" fmla="*/ 456 w 485"/>
                <a:gd name="T99" fmla="*/ 284 h 399"/>
                <a:gd name="T100" fmla="*/ 470 w 485"/>
                <a:gd name="T101" fmla="*/ 257 h 399"/>
                <a:gd name="T102" fmla="*/ 480 w 485"/>
                <a:gd name="T103" fmla="*/ 216 h 399"/>
                <a:gd name="T104" fmla="*/ 480 w 485"/>
                <a:gd name="T105" fmla="*/ 204 h 399"/>
                <a:gd name="T106" fmla="*/ 480 w 485"/>
                <a:gd name="T10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" h="399">
                  <a:moveTo>
                    <a:pt x="485" y="201"/>
                  </a:moveTo>
                  <a:cubicBezTo>
                    <a:pt x="485" y="201"/>
                    <a:pt x="485" y="202"/>
                    <a:pt x="485" y="204"/>
                  </a:cubicBezTo>
                  <a:cubicBezTo>
                    <a:pt x="485" y="207"/>
                    <a:pt x="485" y="211"/>
                    <a:pt x="484" y="216"/>
                  </a:cubicBezTo>
                  <a:cubicBezTo>
                    <a:pt x="483" y="226"/>
                    <a:pt x="481" y="241"/>
                    <a:pt x="474" y="259"/>
                  </a:cubicBezTo>
                  <a:cubicBezTo>
                    <a:pt x="471" y="268"/>
                    <a:pt x="466" y="277"/>
                    <a:pt x="461" y="287"/>
                  </a:cubicBezTo>
                  <a:cubicBezTo>
                    <a:pt x="455" y="297"/>
                    <a:pt x="448" y="307"/>
                    <a:pt x="439" y="317"/>
                  </a:cubicBezTo>
                  <a:cubicBezTo>
                    <a:pt x="421" y="337"/>
                    <a:pt x="398" y="355"/>
                    <a:pt x="368" y="370"/>
                  </a:cubicBezTo>
                  <a:cubicBezTo>
                    <a:pt x="339" y="384"/>
                    <a:pt x="305" y="394"/>
                    <a:pt x="268" y="397"/>
                  </a:cubicBezTo>
                  <a:cubicBezTo>
                    <a:pt x="264" y="398"/>
                    <a:pt x="259" y="398"/>
                    <a:pt x="254" y="398"/>
                  </a:cubicBezTo>
                  <a:cubicBezTo>
                    <a:pt x="249" y="398"/>
                    <a:pt x="245" y="399"/>
                    <a:pt x="240" y="398"/>
                  </a:cubicBezTo>
                  <a:cubicBezTo>
                    <a:pt x="235" y="398"/>
                    <a:pt x="230" y="398"/>
                    <a:pt x="226" y="398"/>
                  </a:cubicBezTo>
                  <a:cubicBezTo>
                    <a:pt x="223" y="398"/>
                    <a:pt x="221" y="398"/>
                    <a:pt x="218" y="398"/>
                  </a:cubicBezTo>
                  <a:cubicBezTo>
                    <a:pt x="216" y="397"/>
                    <a:pt x="214" y="397"/>
                    <a:pt x="211" y="397"/>
                  </a:cubicBezTo>
                  <a:cubicBezTo>
                    <a:pt x="192" y="395"/>
                    <a:pt x="172" y="391"/>
                    <a:pt x="153" y="384"/>
                  </a:cubicBezTo>
                  <a:cubicBezTo>
                    <a:pt x="114" y="372"/>
                    <a:pt x="77" y="350"/>
                    <a:pt x="48" y="318"/>
                  </a:cubicBezTo>
                  <a:cubicBezTo>
                    <a:pt x="34" y="303"/>
                    <a:pt x="21" y="284"/>
                    <a:pt x="13" y="264"/>
                  </a:cubicBezTo>
                  <a:cubicBezTo>
                    <a:pt x="4" y="244"/>
                    <a:pt x="0" y="222"/>
                    <a:pt x="0" y="200"/>
                  </a:cubicBezTo>
                  <a:cubicBezTo>
                    <a:pt x="0" y="190"/>
                    <a:pt x="1" y="178"/>
                    <a:pt x="3" y="168"/>
                  </a:cubicBezTo>
                  <a:cubicBezTo>
                    <a:pt x="5" y="157"/>
                    <a:pt x="9" y="147"/>
                    <a:pt x="13" y="137"/>
                  </a:cubicBezTo>
                  <a:cubicBezTo>
                    <a:pt x="21" y="117"/>
                    <a:pt x="33" y="98"/>
                    <a:pt x="48" y="82"/>
                  </a:cubicBezTo>
                  <a:cubicBezTo>
                    <a:pt x="77" y="51"/>
                    <a:pt x="114" y="29"/>
                    <a:pt x="153" y="17"/>
                  </a:cubicBezTo>
                  <a:cubicBezTo>
                    <a:pt x="191" y="4"/>
                    <a:pt x="231" y="0"/>
                    <a:pt x="268" y="3"/>
                  </a:cubicBezTo>
                  <a:cubicBezTo>
                    <a:pt x="305" y="7"/>
                    <a:pt x="339" y="17"/>
                    <a:pt x="369" y="31"/>
                  </a:cubicBezTo>
                  <a:cubicBezTo>
                    <a:pt x="398" y="46"/>
                    <a:pt x="421" y="64"/>
                    <a:pt x="439" y="84"/>
                  </a:cubicBezTo>
                  <a:cubicBezTo>
                    <a:pt x="448" y="94"/>
                    <a:pt x="455" y="104"/>
                    <a:pt x="461" y="114"/>
                  </a:cubicBezTo>
                  <a:cubicBezTo>
                    <a:pt x="467" y="124"/>
                    <a:pt x="471" y="133"/>
                    <a:pt x="474" y="142"/>
                  </a:cubicBezTo>
                  <a:cubicBezTo>
                    <a:pt x="481" y="160"/>
                    <a:pt x="483" y="175"/>
                    <a:pt x="484" y="185"/>
                  </a:cubicBezTo>
                  <a:cubicBezTo>
                    <a:pt x="485" y="190"/>
                    <a:pt x="485" y="194"/>
                    <a:pt x="485" y="196"/>
                  </a:cubicBezTo>
                  <a:cubicBezTo>
                    <a:pt x="485" y="199"/>
                    <a:pt x="485" y="200"/>
                    <a:pt x="485" y="200"/>
                  </a:cubicBezTo>
                  <a:lnTo>
                    <a:pt x="485" y="201"/>
                  </a:lnTo>
                  <a:close/>
                  <a:moveTo>
                    <a:pt x="480" y="200"/>
                  </a:moveTo>
                  <a:cubicBezTo>
                    <a:pt x="480" y="200"/>
                    <a:pt x="480" y="199"/>
                    <a:pt x="480" y="197"/>
                  </a:cubicBezTo>
                  <a:cubicBezTo>
                    <a:pt x="480" y="194"/>
                    <a:pt x="480" y="190"/>
                    <a:pt x="479" y="185"/>
                  </a:cubicBezTo>
                  <a:cubicBezTo>
                    <a:pt x="478" y="176"/>
                    <a:pt x="476" y="161"/>
                    <a:pt x="470" y="144"/>
                  </a:cubicBezTo>
                  <a:cubicBezTo>
                    <a:pt x="466" y="135"/>
                    <a:pt x="462" y="126"/>
                    <a:pt x="456" y="117"/>
                  </a:cubicBezTo>
                  <a:cubicBezTo>
                    <a:pt x="450" y="107"/>
                    <a:pt x="443" y="97"/>
                    <a:pt x="435" y="88"/>
                  </a:cubicBezTo>
                  <a:cubicBezTo>
                    <a:pt x="418" y="69"/>
                    <a:pt x="394" y="50"/>
                    <a:pt x="366" y="37"/>
                  </a:cubicBezTo>
                  <a:cubicBezTo>
                    <a:pt x="337" y="23"/>
                    <a:pt x="304" y="13"/>
                    <a:pt x="268" y="10"/>
                  </a:cubicBezTo>
                  <a:cubicBezTo>
                    <a:pt x="231" y="7"/>
                    <a:pt x="193" y="11"/>
                    <a:pt x="155" y="23"/>
                  </a:cubicBezTo>
                  <a:cubicBezTo>
                    <a:pt x="117" y="35"/>
                    <a:pt x="81" y="57"/>
                    <a:pt x="53" y="87"/>
                  </a:cubicBezTo>
                  <a:cubicBezTo>
                    <a:pt x="39" y="103"/>
                    <a:pt x="28" y="120"/>
                    <a:pt x="20" y="140"/>
                  </a:cubicBezTo>
                  <a:cubicBezTo>
                    <a:pt x="16" y="149"/>
                    <a:pt x="13" y="159"/>
                    <a:pt x="11" y="169"/>
                  </a:cubicBezTo>
                  <a:cubicBezTo>
                    <a:pt x="9" y="180"/>
                    <a:pt x="8" y="190"/>
                    <a:pt x="8" y="201"/>
                  </a:cubicBezTo>
                  <a:cubicBezTo>
                    <a:pt x="8" y="221"/>
                    <a:pt x="12" y="242"/>
                    <a:pt x="20" y="261"/>
                  </a:cubicBezTo>
                  <a:cubicBezTo>
                    <a:pt x="28" y="281"/>
                    <a:pt x="39" y="298"/>
                    <a:pt x="53" y="314"/>
                  </a:cubicBezTo>
                  <a:cubicBezTo>
                    <a:pt x="81" y="344"/>
                    <a:pt x="117" y="366"/>
                    <a:pt x="155" y="378"/>
                  </a:cubicBezTo>
                  <a:cubicBezTo>
                    <a:pt x="192" y="390"/>
                    <a:pt x="232" y="394"/>
                    <a:pt x="268" y="391"/>
                  </a:cubicBezTo>
                  <a:cubicBezTo>
                    <a:pt x="304" y="388"/>
                    <a:pt x="337" y="378"/>
                    <a:pt x="366" y="364"/>
                  </a:cubicBezTo>
                  <a:cubicBezTo>
                    <a:pt x="394" y="350"/>
                    <a:pt x="418" y="332"/>
                    <a:pt x="435" y="313"/>
                  </a:cubicBezTo>
                  <a:cubicBezTo>
                    <a:pt x="443" y="304"/>
                    <a:pt x="451" y="294"/>
                    <a:pt x="456" y="284"/>
                  </a:cubicBezTo>
                  <a:cubicBezTo>
                    <a:pt x="462" y="275"/>
                    <a:pt x="466" y="266"/>
                    <a:pt x="470" y="257"/>
                  </a:cubicBezTo>
                  <a:cubicBezTo>
                    <a:pt x="476" y="240"/>
                    <a:pt x="479" y="225"/>
                    <a:pt x="480" y="216"/>
                  </a:cubicBezTo>
                  <a:cubicBezTo>
                    <a:pt x="480" y="211"/>
                    <a:pt x="480" y="207"/>
                    <a:pt x="480" y="204"/>
                  </a:cubicBezTo>
                  <a:cubicBezTo>
                    <a:pt x="480" y="202"/>
                    <a:pt x="480" y="200"/>
                    <a:pt x="480" y="200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2283"/>
            <p:cNvSpPr>
              <a:spLocks/>
            </p:cNvSpPr>
            <p:nvPr/>
          </p:nvSpPr>
          <p:spPr bwMode="auto">
            <a:xfrm>
              <a:off x="11036300" y="2170113"/>
              <a:ext cx="468313" cy="1409700"/>
            </a:xfrm>
            <a:custGeom>
              <a:avLst/>
              <a:gdLst>
                <a:gd name="T0" fmla="*/ 3 w 124"/>
                <a:gd name="T1" fmla="*/ 0 h 375"/>
                <a:gd name="T2" fmla="*/ 19 w 124"/>
                <a:gd name="T3" fmla="*/ 10 h 375"/>
                <a:gd name="T4" fmla="*/ 60 w 124"/>
                <a:gd name="T5" fmla="*/ 44 h 375"/>
                <a:gd name="T6" fmla="*/ 83 w 124"/>
                <a:gd name="T7" fmla="*/ 70 h 375"/>
                <a:gd name="T8" fmla="*/ 104 w 124"/>
                <a:gd name="T9" fmla="*/ 103 h 375"/>
                <a:gd name="T10" fmla="*/ 119 w 124"/>
                <a:gd name="T11" fmla="*/ 143 h 375"/>
                <a:gd name="T12" fmla="*/ 123 w 124"/>
                <a:gd name="T13" fmla="*/ 186 h 375"/>
                <a:gd name="T14" fmla="*/ 122 w 124"/>
                <a:gd name="T15" fmla="*/ 197 h 375"/>
                <a:gd name="T16" fmla="*/ 121 w 124"/>
                <a:gd name="T17" fmla="*/ 208 h 375"/>
                <a:gd name="T18" fmla="*/ 119 w 124"/>
                <a:gd name="T19" fmla="*/ 219 h 375"/>
                <a:gd name="T20" fmla="*/ 116 w 124"/>
                <a:gd name="T21" fmla="*/ 229 h 375"/>
                <a:gd name="T22" fmla="*/ 101 w 124"/>
                <a:gd name="T23" fmla="*/ 268 h 375"/>
                <a:gd name="T24" fmla="*/ 58 w 124"/>
                <a:gd name="T25" fmla="*/ 328 h 375"/>
                <a:gd name="T26" fmla="*/ 19 w 124"/>
                <a:gd name="T27" fmla="*/ 364 h 375"/>
                <a:gd name="T28" fmla="*/ 7 w 124"/>
                <a:gd name="T29" fmla="*/ 373 h 375"/>
                <a:gd name="T30" fmla="*/ 3 w 124"/>
                <a:gd name="T31" fmla="*/ 375 h 375"/>
                <a:gd name="T32" fmla="*/ 0 w 124"/>
                <a:gd name="T33" fmla="*/ 372 h 375"/>
                <a:gd name="T34" fmla="*/ 4 w 124"/>
                <a:gd name="T35" fmla="*/ 369 h 375"/>
                <a:gd name="T36" fmla="*/ 16 w 124"/>
                <a:gd name="T37" fmla="*/ 360 h 375"/>
                <a:gd name="T38" fmla="*/ 53 w 124"/>
                <a:gd name="T39" fmla="*/ 324 h 375"/>
                <a:gd name="T40" fmla="*/ 94 w 124"/>
                <a:gd name="T41" fmla="*/ 265 h 375"/>
                <a:gd name="T42" fmla="*/ 109 w 124"/>
                <a:gd name="T43" fmla="*/ 227 h 375"/>
                <a:gd name="T44" fmla="*/ 116 w 124"/>
                <a:gd name="T45" fmla="*/ 186 h 375"/>
                <a:gd name="T46" fmla="*/ 112 w 124"/>
                <a:gd name="T47" fmla="*/ 144 h 375"/>
                <a:gd name="T48" fmla="*/ 98 w 124"/>
                <a:gd name="T49" fmla="*/ 106 h 375"/>
                <a:gd name="T50" fmla="*/ 55 w 124"/>
                <a:gd name="T51" fmla="*/ 48 h 375"/>
                <a:gd name="T52" fmla="*/ 16 w 124"/>
                <a:gd name="T53" fmla="*/ 14 h 375"/>
                <a:gd name="T54" fmla="*/ 0 w 124"/>
                <a:gd name="T55" fmla="*/ 3 h 375"/>
                <a:gd name="T56" fmla="*/ 3 w 124"/>
                <a:gd name="T57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375">
                  <a:moveTo>
                    <a:pt x="3" y="0"/>
                  </a:moveTo>
                  <a:cubicBezTo>
                    <a:pt x="3" y="0"/>
                    <a:pt x="9" y="3"/>
                    <a:pt x="19" y="10"/>
                  </a:cubicBezTo>
                  <a:cubicBezTo>
                    <a:pt x="30" y="18"/>
                    <a:pt x="44" y="29"/>
                    <a:pt x="60" y="44"/>
                  </a:cubicBezTo>
                  <a:cubicBezTo>
                    <a:pt x="67" y="52"/>
                    <a:pt x="75" y="60"/>
                    <a:pt x="83" y="70"/>
                  </a:cubicBezTo>
                  <a:cubicBezTo>
                    <a:pt x="90" y="80"/>
                    <a:pt x="98" y="91"/>
                    <a:pt x="104" y="103"/>
                  </a:cubicBezTo>
                  <a:cubicBezTo>
                    <a:pt x="110" y="115"/>
                    <a:pt x="116" y="129"/>
                    <a:pt x="119" y="143"/>
                  </a:cubicBezTo>
                  <a:cubicBezTo>
                    <a:pt x="122" y="157"/>
                    <a:pt x="124" y="171"/>
                    <a:pt x="123" y="186"/>
                  </a:cubicBezTo>
                  <a:cubicBezTo>
                    <a:pt x="123" y="190"/>
                    <a:pt x="123" y="193"/>
                    <a:pt x="122" y="197"/>
                  </a:cubicBezTo>
                  <a:cubicBezTo>
                    <a:pt x="122" y="201"/>
                    <a:pt x="121" y="204"/>
                    <a:pt x="121" y="208"/>
                  </a:cubicBezTo>
                  <a:cubicBezTo>
                    <a:pt x="120" y="211"/>
                    <a:pt x="119" y="215"/>
                    <a:pt x="119" y="219"/>
                  </a:cubicBezTo>
                  <a:cubicBezTo>
                    <a:pt x="118" y="222"/>
                    <a:pt x="117" y="226"/>
                    <a:pt x="116" y="229"/>
                  </a:cubicBezTo>
                  <a:cubicBezTo>
                    <a:pt x="112" y="243"/>
                    <a:pt x="107" y="256"/>
                    <a:pt x="101" y="268"/>
                  </a:cubicBezTo>
                  <a:cubicBezTo>
                    <a:pt x="88" y="292"/>
                    <a:pt x="72" y="313"/>
                    <a:pt x="58" y="328"/>
                  </a:cubicBezTo>
                  <a:cubicBezTo>
                    <a:pt x="43" y="344"/>
                    <a:pt x="29" y="356"/>
                    <a:pt x="19" y="364"/>
                  </a:cubicBezTo>
                  <a:cubicBezTo>
                    <a:pt x="14" y="368"/>
                    <a:pt x="10" y="371"/>
                    <a:pt x="7" y="373"/>
                  </a:cubicBezTo>
                  <a:cubicBezTo>
                    <a:pt x="4" y="374"/>
                    <a:pt x="3" y="375"/>
                    <a:pt x="3" y="375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72"/>
                    <a:pt x="2" y="370"/>
                    <a:pt x="4" y="369"/>
                  </a:cubicBezTo>
                  <a:cubicBezTo>
                    <a:pt x="7" y="367"/>
                    <a:pt x="11" y="364"/>
                    <a:pt x="16" y="360"/>
                  </a:cubicBezTo>
                  <a:cubicBezTo>
                    <a:pt x="25" y="352"/>
                    <a:pt x="39" y="340"/>
                    <a:pt x="53" y="324"/>
                  </a:cubicBezTo>
                  <a:cubicBezTo>
                    <a:pt x="67" y="308"/>
                    <a:pt x="82" y="288"/>
                    <a:pt x="94" y="265"/>
                  </a:cubicBezTo>
                  <a:cubicBezTo>
                    <a:pt x="100" y="253"/>
                    <a:pt x="105" y="240"/>
                    <a:pt x="109" y="227"/>
                  </a:cubicBezTo>
                  <a:cubicBezTo>
                    <a:pt x="113" y="214"/>
                    <a:pt x="115" y="200"/>
                    <a:pt x="116" y="186"/>
                  </a:cubicBezTo>
                  <a:cubicBezTo>
                    <a:pt x="116" y="172"/>
                    <a:pt x="115" y="158"/>
                    <a:pt x="112" y="144"/>
                  </a:cubicBezTo>
                  <a:cubicBezTo>
                    <a:pt x="109" y="131"/>
                    <a:pt x="104" y="118"/>
                    <a:pt x="98" y="106"/>
                  </a:cubicBezTo>
                  <a:cubicBezTo>
                    <a:pt x="86" y="83"/>
                    <a:pt x="70" y="63"/>
                    <a:pt x="55" y="48"/>
                  </a:cubicBezTo>
                  <a:cubicBezTo>
                    <a:pt x="40" y="33"/>
                    <a:pt x="26" y="22"/>
                    <a:pt x="16" y="14"/>
                  </a:cubicBezTo>
                  <a:cubicBezTo>
                    <a:pt x="6" y="7"/>
                    <a:pt x="0" y="3"/>
                    <a:pt x="0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2284"/>
            <p:cNvSpPr>
              <a:spLocks/>
            </p:cNvSpPr>
            <p:nvPr/>
          </p:nvSpPr>
          <p:spPr bwMode="auto">
            <a:xfrm>
              <a:off x="10899775" y="2146300"/>
              <a:ext cx="320675" cy="1458913"/>
            </a:xfrm>
            <a:custGeom>
              <a:avLst/>
              <a:gdLst>
                <a:gd name="T0" fmla="*/ 13 w 85"/>
                <a:gd name="T1" fmla="*/ 3 h 388"/>
                <a:gd name="T2" fmla="*/ 23 w 85"/>
                <a:gd name="T3" fmla="*/ 12 h 388"/>
                <a:gd name="T4" fmla="*/ 37 w 85"/>
                <a:gd name="T5" fmla="*/ 28 h 388"/>
                <a:gd name="T6" fmla="*/ 53 w 85"/>
                <a:gd name="T7" fmla="*/ 50 h 388"/>
                <a:gd name="T8" fmla="*/ 68 w 85"/>
                <a:gd name="T9" fmla="*/ 80 h 388"/>
                <a:gd name="T10" fmla="*/ 79 w 85"/>
                <a:gd name="T11" fmla="*/ 114 h 388"/>
                <a:gd name="T12" fmla="*/ 85 w 85"/>
                <a:gd name="T13" fmla="*/ 153 h 388"/>
                <a:gd name="T14" fmla="*/ 85 w 85"/>
                <a:gd name="T15" fmla="*/ 178 h 388"/>
                <a:gd name="T16" fmla="*/ 84 w 85"/>
                <a:gd name="T17" fmla="*/ 193 h 388"/>
                <a:gd name="T18" fmla="*/ 82 w 85"/>
                <a:gd name="T19" fmla="*/ 213 h 388"/>
                <a:gd name="T20" fmla="*/ 79 w 85"/>
                <a:gd name="T21" fmla="*/ 233 h 388"/>
                <a:gd name="T22" fmla="*/ 70 w 85"/>
                <a:gd name="T23" fmla="*/ 271 h 388"/>
                <a:gd name="T24" fmla="*/ 59 w 85"/>
                <a:gd name="T25" fmla="*/ 305 h 388"/>
                <a:gd name="T26" fmla="*/ 45 w 85"/>
                <a:gd name="T27" fmla="*/ 335 h 388"/>
                <a:gd name="T28" fmla="*/ 30 w 85"/>
                <a:gd name="T29" fmla="*/ 358 h 388"/>
                <a:gd name="T30" fmla="*/ 7 w 85"/>
                <a:gd name="T31" fmla="*/ 385 h 388"/>
                <a:gd name="T32" fmla="*/ 0 w 85"/>
                <a:gd name="T33" fmla="*/ 384 h 388"/>
                <a:gd name="T34" fmla="*/ 13 w 85"/>
                <a:gd name="T35" fmla="*/ 371 h 388"/>
                <a:gd name="T36" fmla="*/ 32 w 85"/>
                <a:gd name="T37" fmla="*/ 344 h 388"/>
                <a:gd name="T38" fmla="*/ 46 w 85"/>
                <a:gd name="T39" fmla="*/ 318 h 388"/>
                <a:gd name="T40" fmla="*/ 58 w 85"/>
                <a:gd name="T41" fmla="*/ 286 h 388"/>
                <a:gd name="T42" fmla="*/ 68 w 85"/>
                <a:gd name="T43" fmla="*/ 251 h 388"/>
                <a:gd name="T44" fmla="*/ 73 w 85"/>
                <a:gd name="T45" fmla="*/ 222 h 388"/>
                <a:gd name="T46" fmla="*/ 76 w 85"/>
                <a:gd name="T47" fmla="*/ 202 h 388"/>
                <a:gd name="T48" fmla="*/ 77 w 85"/>
                <a:gd name="T49" fmla="*/ 183 h 388"/>
                <a:gd name="T50" fmla="*/ 78 w 85"/>
                <a:gd name="T51" fmla="*/ 173 h 388"/>
                <a:gd name="T52" fmla="*/ 76 w 85"/>
                <a:gd name="T53" fmla="*/ 134 h 388"/>
                <a:gd name="T54" fmla="*/ 67 w 85"/>
                <a:gd name="T55" fmla="*/ 98 h 388"/>
                <a:gd name="T56" fmla="*/ 55 w 85"/>
                <a:gd name="T57" fmla="*/ 67 h 388"/>
                <a:gd name="T58" fmla="*/ 40 w 85"/>
                <a:gd name="T59" fmla="*/ 42 h 388"/>
                <a:gd name="T60" fmla="*/ 26 w 85"/>
                <a:gd name="T61" fmla="*/ 22 h 388"/>
                <a:gd name="T62" fmla="*/ 14 w 85"/>
                <a:gd name="T63" fmla="*/ 10 h 388"/>
                <a:gd name="T64" fmla="*/ 6 w 85"/>
                <a:gd name="T65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388">
                  <a:moveTo>
                    <a:pt x="9" y="0"/>
                  </a:moveTo>
                  <a:cubicBezTo>
                    <a:pt x="9" y="0"/>
                    <a:pt x="10" y="1"/>
                    <a:pt x="13" y="3"/>
                  </a:cubicBezTo>
                  <a:cubicBezTo>
                    <a:pt x="14" y="4"/>
                    <a:pt x="15" y="5"/>
                    <a:pt x="17" y="7"/>
                  </a:cubicBezTo>
                  <a:cubicBezTo>
                    <a:pt x="19" y="8"/>
                    <a:pt x="21" y="10"/>
                    <a:pt x="23" y="12"/>
                  </a:cubicBezTo>
                  <a:cubicBezTo>
                    <a:pt x="25" y="14"/>
                    <a:pt x="27" y="16"/>
                    <a:pt x="30" y="19"/>
                  </a:cubicBezTo>
                  <a:cubicBezTo>
                    <a:pt x="32" y="22"/>
                    <a:pt x="35" y="25"/>
                    <a:pt x="37" y="28"/>
                  </a:cubicBezTo>
                  <a:cubicBezTo>
                    <a:pt x="40" y="31"/>
                    <a:pt x="42" y="34"/>
                    <a:pt x="45" y="38"/>
                  </a:cubicBezTo>
                  <a:cubicBezTo>
                    <a:pt x="48" y="42"/>
                    <a:pt x="50" y="46"/>
                    <a:pt x="53" y="50"/>
                  </a:cubicBezTo>
                  <a:cubicBezTo>
                    <a:pt x="56" y="55"/>
                    <a:pt x="58" y="59"/>
                    <a:pt x="61" y="64"/>
                  </a:cubicBezTo>
                  <a:cubicBezTo>
                    <a:pt x="63" y="69"/>
                    <a:pt x="66" y="74"/>
                    <a:pt x="68" y="80"/>
                  </a:cubicBezTo>
                  <a:cubicBezTo>
                    <a:pt x="70" y="85"/>
                    <a:pt x="72" y="91"/>
                    <a:pt x="74" y="96"/>
                  </a:cubicBezTo>
                  <a:cubicBezTo>
                    <a:pt x="76" y="102"/>
                    <a:pt x="78" y="108"/>
                    <a:pt x="79" y="114"/>
                  </a:cubicBezTo>
                  <a:cubicBezTo>
                    <a:pt x="80" y="121"/>
                    <a:pt x="82" y="127"/>
                    <a:pt x="83" y="133"/>
                  </a:cubicBezTo>
                  <a:cubicBezTo>
                    <a:pt x="83" y="140"/>
                    <a:pt x="84" y="146"/>
                    <a:pt x="85" y="153"/>
                  </a:cubicBezTo>
                  <a:cubicBezTo>
                    <a:pt x="85" y="160"/>
                    <a:pt x="85" y="166"/>
                    <a:pt x="85" y="173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4" y="193"/>
                    <a:pt x="84" y="193"/>
                    <a:pt x="84" y="19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7"/>
                    <a:pt x="81" y="220"/>
                    <a:pt x="81" y="223"/>
                  </a:cubicBezTo>
                  <a:cubicBezTo>
                    <a:pt x="80" y="226"/>
                    <a:pt x="80" y="230"/>
                    <a:pt x="79" y="233"/>
                  </a:cubicBezTo>
                  <a:cubicBezTo>
                    <a:pt x="78" y="239"/>
                    <a:pt x="76" y="246"/>
                    <a:pt x="75" y="252"/>
                  </a:cubicBezTo>
                  <a:cubicBezTo>
                    <a:pt x="74" y="259"/>
                    <a:pt x="72" y="265"/>
                    <a:pt x="70" y="271"/>
                  </a:cubicBezTo>
                  <a:cubicBezTo>
                    <a:pt x="69" y="277"/>
                    <a:pt x="67" y="283"/>
                    <a:pt x="65" y="289"/>
                  </a:cubicBezTo>
                  <a:cubicBezTo>
                    <a:pt x="63" y="294"/>
                    <a:pt x="61" y="300"/>
                    <a:pt x="59" y="305"/>
                  </a:cubicBezTo>
                  <a:cubicBezTo>
                    <a:pt x="57" y="311"/>
                    <a:pt x="54" y="316"/>
                    <a:pt x="52" y="321"/>
                  </a:cubicBezTo>
                  <a:cubicBezTo>
                    <a:pt x="50" y="326"/>
                    <a:pt x="47" y="330"/>
                    <a:pt x="45" y="335"/>
                  </a:cubicBezTo>
                  <a:cubicBezTo>
                    <a:pt x="43" y="339"/>
                    <a:pt x="40" y="344"/>
                    <a:pt x="38" y="347"/>
                  </a:cubicBezTo>
                  <a:cubicBezTo>
                    <a:pt x="35" y="351"/>
                    <a:pt x="33" y="355"/>
                    <a:pt x="30" y="358"/>
                  </a:cubicBezTo>
                  <a:cubicBezTo>
                    <a:pt x="25" y="365"/>
                    <a:pt x="21" y="371"/>
                    <a:pt x="17" y="375"/>
                  </a:cubicBezTo>
                  <a:cubicBezTo>
                    <a:pt x="13" y="379"/>
                    <a:pt x="9" y="383"/>
                    <a:pt x="7" y="385"/>
                  </a:cubicBezTo>
                  <a:cubicBezTo>
                    <a:pt x="5" y="387"/>
                    <a:pt x="3" y="388"/>
                    <a:pt x="3" y="388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4"/>
                    <a:pt x="2" y="383"/>
                    <a:pt x="4" y="381"/>
                  </a:cubicBezTo>
                  <a:cubicBezTo>
                    <a:pt x="6" y="379"/>
                    <a:pt x="9" y="376"/>
                    <a:pt x="13" y="371"/>
                  </a:cubicBezTo>
                  <a:cubicBezTo>
                    <a:pt x="17" y="367"/>
                    <a:pt x="21" y="362"/>
                    <a:pt x="26" y="355"/>
                  </a:cubicBezTo>
                  <a:cubicBezTo>
                    <a:pt x="28" y="352"/>
                    <a:pt x="30" y="348"/>
                    <a:pt x="32" y="344"/>
                  </a:cubicBezTo>
                  <a:cubicBezTo>
                    <a:pt x="35" y="340"/>
                    <a:pt x="37" y="336"/>
                    <a:pt x="39" y="332"/>
                  </a:cubicBezTo>
                  <a:cubicBezTo>
                    <a:pt x="41" y="327"/>
                    <a:pt x="44" y="323"/>
                    <a:pt x="46" y="318"/>
                  </a:cubicBezTo>
                  <a:cubicBezTo>
                    <a:pt x="48" y="313"/>
                    <a:pt x="50" y="308"/>
                    <a:pt x="52" y="303"/>
                  </a:cubicBezTo>
                  <a:cubicBezTo>
                    <a:pt x="54" y="297"/>
                    <a:pt x="56" y="292"/>
                    <a:pt x="58" y="286"/>
                  </a:cubicBezTo>
                  <a:cubicBezTo>
                    <a:pt x="60" y="281"/>
                    <a:pt x="62" y="275"/>
                    <a:pt x="63" y="269"/>
                  </a:cubicBezTo>
                  <a:cubicBezTo>
                    <a:pt x="65" y="263"/>
                    <a:pt x="66" y="257"/>
                    <a:pt x="68" y="251"/>
                  </a:cubicBezTo>
                  <a:cubicBezTo>
                    <a:pt x="69" y="244"/>
                    <a:pt x="70" y="238"/>
                    <a:pt x="72" y="232"/>
                  </a:cubicBezTo>
                  <a:cubicBezTo>
                    <a:pt x="72" y="229"/>
                    <a:pt x="73" y="225"/>
                    <a:pt x="73" y="222"/>
                  </a:cubicBezTo>
                  <a:cubicBezTo>
                    <a:pt x="74" y="219"/>
                    <a:pt x="74" y="216"/>
                    <a:pt x="75" y="212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7" y="193"/>
                    <a:pt x="77" y="193"/>
                    <a:pt x="77" y="193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8" y="166"/>
                    <a:pt x="78" y="160"/>
                    <a:pt x="77" y="153"/>
                  </a:cubicBezTo>
                  <a:cubicBezTo>
                    <a:pt x="77" y="147"/>
                    <a:pt x="76" y="141"/>
                    <a:pt x="76" y="134"/>
                  </a:cubicBezTo>
                  <a:cubicBezTo>
                    <a:pt x="74" y="128"/>
                    <a:pt x="73" y="122"/>
                    <a:pt x="72" y="116"/>
                  </a:cubicBezTo>
                  <a:cubicBezTo>
                    <a:pt x="71" y="110"/>
                    <a:pt x="69" y="104"/>
                    <a:pt x="67" y="98"/>
                  </a:cubicBezTo>
                  <a:cubicBezTo>
                    <a:pt x="66" y="93"/>
                    <a:pt x="64" y="87"/>
                    <a:pt x="62" y="82"/>
                  </a:cubicBezTo>
                  <a:cubicBezTo>
                    <a:pt x="60" y="77"/>
                    <a:pt x="57" y="72"/>
                    <a:pt x="55" y="67"/>
                  </a:cubicBezTo>
                  <a:cubicBezTo>
                    <a:pt x="53" y="62"/>
                    <a:pt x="50" y="58"/>
                    <a:pt x="48" y="54"/>
                  </a:cubicBezTo>
                  <a:cubicBezTo>
                    <a:pt x="45" y="49"/>
                    <a:pt x="43" y="45"/>
                    <a:pt x="40" y="42"/>
                  </a:cubicBezTo>
                  <a:cubicBezTo>
                    <a:pt x="38" y="38"/>
                    <a:pt x="35" y="34"/>
                    <a:pt x="33" y="31"/>
                  </a:cubicBezTo>
                  <a:cubicBezTo>
                    <a:pt x="30" y="28"/>
                    <a:pt x="28" y="25"/>
                    <a:pt x="26" y="22"/>
                  </a:cubicBezTo>
                  <a:cubicBezTo>
                    <a:pt x="23" y="20"/>
                    <a:pt x="21" y="18"/>
                    <a:pt x="19" y="15"/>
                  </a:cubicBezTo>
                  <a:cubicBezTo>
                    <a:pt x="17" y="13"/>
                    <a:pt x="16" y="12"/>
                    <a:pt x="14" y="10"/>
                  </a:cubicBezTo>
                  <a:cubicBezTo>
                    <a:pt x="12" y="9"/>
                    <a:pt x="11" y="7"/>
                    <a:pt x="10" y="6"/>
                  </a:cubicBezTo>
                  <a:cubicBezTo>
                    <a:pt x="7" y="4"/>
                    <a:pt x="6" y="3"/>
                    <a:pt x="6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2285"/>
            <p:cNvSpPr>
              <a:spLocks/>
            </p:cNvSpPr>
            <p:nvPr/>
          </p:nvSpPr>
          <p:spPr bwMode="auto">
            <a:xfrm>
              <a:off x="10790238" y="2139950"/>
              <a:ext cx="144463" cy="1470025"/>
            </a:xfrm>
            <a:custGeom>
              <a:avLst/>
              <a:gdLst>
                <a:gd name="T0" fmla="*/ 8 w 38"/>
                <a:gd name="T1" fmla="*/ 0 h 391"/>
                <a:gd name="T2" fmla="*/ 10 w 38"/>
                <a:gd name="T3" fmla="*/ 4 h 391"/>
                <a:gd name="T4" fmla="*/ 14 w 38"/>
                <a:gd name="T5" fmla="*/ 16 h 391"/>
                <a:gd name="T6" fmla="*/ 17 w 38"/>
                <a:gd name="T7" fmla="*/ 24 h 391"/>
                <a:gd name="T8" fmla="*/ 21 w 38"/>
                <a:gd name="T9" fmla="*/ 35 h 391"/>
                <a:gd name="T10" fmla="*/ 24 w 38"/>
                <a:gd name="T11" fmla="*/ 46 h 391"/>
                <a:gd name="T12" fmla="*/ 27 w 38"/>
                <a:gd name="T13" fmla="*/ 59 h 391"/>
                <a:gd name="T14" fmla="*/ 30 w 38"/>
                <a:gd name="T15" fmla="*/ 73 h 391"/>
                <a:gd name="T16" fmla="*/ 32 w 38"/>
                <a:gd name="T17" fmla="*/ 89 h 391"/>
                <a:gd name="T18" fmla="*/ 36 w 38"/>
                <a:gd name="T19" fmla="*/ 122 h 391"/>
                <a:gd name="T20" fmla="*/ 38 w 38"/>
                <a:gd name="T21" fmla="*/ 140 h 391"/>
                <a:gd name="T22" fmla="*/ 38 w 38"/>
                <a:gd name="T23" fmla="*/ 158 h 391"/>
                <a:gd name="T24" fmla="*/ 38 w 38"/>
                <a:gd name="T25" fmla="*/ 177 h 391"/>
                <a:gd name="T26" fmla="*/ 38 w 38"/>
                <a:gd name="T27" fmla="*/ 186 h 391"/>
                <a:gd name="T28" fmla="*/ 38 w 38"/>
                <a:gd name="T29" fmla="*/ 195 h 391"/>
                <a:gd name="T30" fmla="*/ 37 w 38"/>
                <a:gd name="T31" fmla="*/ 214 h 391"/>
                <a:gd name="T32" fmla="*/ 37 w 38"/>
                <a:gd name="T33" fmla="*/ 223 h 391"/>
                <a:gd name="T34" fmla="*/ 36 w 38"/>
                <a:gd name="T35" fmla="*/ 232 h 391"/>
                <a:gd name="T36" fmla="*/ 34 w 38"/>
                <a:gd name="T37" fmla="*/ 251 h 391"/>
                <a:gd name="T38" fmla="*/ 33 w 38"/>
                <a:gd name="T39" fmla="*/ 259 h 391"/>
                <a:gd name="T40" fmla="*/ 32 w 38"/>
                <a:gd name="T41" fmla="*/ 268 h 391"/>
                <a:gd name="T42" fmla="*/ 26 w 38"/>
                <a:gd name="T43" fmla="*/ 301 h 391"/>
                <a:gd name="T44" fmla="*/ 20 w 38"/>
                <a:gd name="T45" fmla="*/ 331 h 391"/>
                <a:gd name="T46" fmla="*/ 17 w 38"/>
                <a:gd name="T47" fmla="*/ 344 h 391"/>
                <a:gd name="T48" fmla="*/ 14 w 38"/>
                <a:gd name="T49" fmla="*/ 355 h 391"/>
                <a:gd name="T50" fmla="*/ 9 w 38"/>
                <a:gd name="T51" fmla="*/ 374 h 391"/>
                <a:gd name="T52" fmla="*/ 5 w 38"/>
                <a:gd name="T53" fmla="*/ 391 h 391"/>
                <a:gd name="T54" fmla="*/ 0 w 38"/>
                <a:gd name="T55" fmla="*/ 390 h 391"/>
                <a:gd name="T56" fmla="*/ 4 w 38"/>
                <a:gd name="T57" fmla="*/ 373 h 391"/>
                <a:gd name="T58" fmla="*/ 8 w 38"/>
                <a:gd name="T59" fmla="*/ 354 h 391"/>
                <a:gd name="T60" fmla="*/ 11 w 38"/>
                <a:gd name="T61" fmla="*/ 342 h 391"/>
                <a:gd name="T62" fmla="*/ 14 w 38"/>
                <a:gd name="T63" fmla="*/ 329 h 391"/>
                <a:gd name="T64" fmla="*/ 19 w 38"/>
                <a:gd name="T65" fmla="*/ 300 h 391"/>
                <a:gd name="T66" fmla="*/ 24 w 38"/>
                <a:gd name="T67" fmla="*/ 267 h 391"/>
                <a:gd name="T68" fmla="*/ 26 w 38"/>
                <a:gd name="T69" fmla="*/ 258 h 391"/>
                <a:gd name="T70" fmla="*/ 26 w 38"/>
                <a:gd name="T71" fmla="*/ 250 h 391"/>
                <a:gd name="T72" fmla="*/ 28 w 38"/>
                <a:gd name="T73" fmla="*/ 232 h 391"/>
                <a:gd name="T74" fmla="*/ 29 w 38"/>
                <a:gd name="T75" fmla="*/ 223 h 391"/>
                <a:gd name="T76" fmla="*/ 30 w 38"/>
                <a:gd name="T77" fmla="*/ 214 h 391"/>
                <a:gd name="T78" fmla="*/ 31 w 38"/>
                <a:gd name="T79" fmla="*/ 195 h 391"/>
                <a:gd name="T80" fmla="*/ 31 w 38"/>
                <a:gd name="T81" fmla="*/ 186 h 391"/>
                <a:gd name="T82" fmla="*/ 31 w 38"/>
                <a:gd name="T83" fmla="*/ 177 h 391"/>
                <a:gd name="T84" fmla="*/ 31 w 38"/>
                <a:gd name="T85" fmla="*/ 158 h 391"/>
                <a:gd name="T86" fmla="*/ 30 w 38"/>
                <a:gd name="T87" fmla="*/ 140 h 391"/>
                <a:gd name="T88" fmla="*/ 29 w 38"/>
                <a:gd name="T89" fmla="*/ 123 h 391"/>
                <a:gd name="T90" fmla="*/ 26 w 38"/>
                <a:gd name="T91" fmla="*/ 90 h 391"/>
                <a:gd name="T92" fmla="*/ 24 w 38"/>
                <a:gd name="T93" fmla="*/ 75 h 391"/>
                <a:gd name="T94" fmla="*/ 21 w 38"/>
                <a:gd name="T95" fmla="*/ 60 h 391"/>
                <a:gd name="T96" fmla="*/ 18 w 38"/>
                <a:gd name="T97" fmla="*/ 48 h 391"/>
                <a:gd name="T98" fmla="*/ 15 w 38"/>
                <a:gd name="T99" fmla="*/ 36 h 391"/>
                <a:gd name="T100" fmla="*/ 12 w 38"/>
                <a:gd name="T101" fmla="*/ 26 h 391"/>
                <a:gd name="T102" fmla="*/ 10 w 38"/>
                <a:gd name="T103" fmla="*/ 17 h 391"/>
                <a:gd name="T104" fmla="*/ 5 w 38"/>
                <a:gd name="T105" fmla="*/ 6 h 391"/>
                <a:gd name="T106" fmla="*/ 4 w 38"/>
                <a:gd name="T107" fmla="*/ 2 h 391"/>
                <a:gd name="T108" fmla="*/ 8 w 38"/>
                <a:gd name="T10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" h="391">
                  <a:moveTo>
                    <a:pt x="8" y="0"/>
                  </a:moveTo>
                  <a:cubicBezTo>
                    <a:pt x="8" y="0"/>
                    <a:pt x="8" y="1"/>
                    <a:pt x="10" y="4"/>
                  </a:cubicBezTo>
                  <a:cubicBezTo>
                    <a:pt x="11" y="7"/>
                    <a:pt x="12" y="11"/>
                    <a:pt x="14" y="16"/>
                  </a:cubicBezTo>
                  <a:cubicBezTo>
                    <a:pt x="15" y="18"/>
                    <a:pt x="16" y="21"/>
                    <a:pt x="17" y="24"/>
                  </a:cubicBezTo>
                  <a:cubicBezTo>
                    <a:pt x="18" y="27"/>
                    <a:pt x="19" y="31"/>
                    <a:pt x="21" y="35"/>
                  </a:cubicBezTo>
                  <a:cubicBezTo>
                    <a:pt x="22" y="38"/>
                    <a:pt x="23" y="42"/>
                    <a:pt x="24" y="46"/>
                  </a:cubicBezTo>
                  <a:cubicBezTo>
                    <a:pt x="25" y="50"/>
                    <a:pt x="26" y="55"/>
                    <a:pt x="27" y="59"/>
                  </a:cubicBezTo>
                  <a:cubicBezTo>
                    <a:pt x="28" y="64"/>
                    <a:pt x="29" y="69"/>
                    <a:pt x="30" y="73"/>
                  </a:cubicBezTo>
                  <a:cubicBezTo>
                    <a:pt x="31" y="78"/>
                    <a:pt x="32" y="84"/>
                    <a:pt x="32" y="89"/>
                  </a:cubicBezTo>
                  <a:cubicBezTo>
                    <a:pt x="34" y="99"/>
                    <a:pt x="35" y="111"/>
                    <a:pt x="36" y="122"/>
                  </a:cubicBezTo>
                  <a:cubicBezTo>
                    <a:pt x="37" y="128"/>
                    <a:pt x="37" y="134"/>
                    <a:pt x="38" y="140"/>
                  </a:cubicBezTo>
                  <a:cubicBezTo>
                    <a:pt x="38" y="146"/>
                    <a:pt x="38" y="152"/>
                    <a:pt x="38" y="158"/>
                  </a:cubicBezTo>
                  <a:cubicBezTo>
                    <a:pt x="38" y="164"/>
                    <a:pt x="38" y="171"/>
                    <a:pt x="38" y="177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8" y="189"/>
                    <a:pt x="38" y="192"/>
                    <a:pt x="38" y="195"/>
                  </a:cubicBezTo>
                  <a:cubicBezTo>
                    <a:pt x="38" y="202"/>
                    <a:pt x="37" y="208"/>
                    <a:pt x="37" y="214"/>
                  </a:cubicBezTo>
                  <a:cubicBezTo>
                    <a:pt x="37" y="217"/>
                    <a:pt x="37" y="220"/>
                    <a:pt x="37" y="223"/>
                  </a:cubicBezTo>
                  <a:cubicBezTo>
                    <a:pt x="36" y="226"/>
                    <a:pt x="36" y="229"/>
                    <a:pt x="36" y="232"/>
                  </a:cubicBezTo>
                  <a:cubicBezTo>
                    <a:pt x="35" y="238"/>
                    <a:pt x="34" y="245"/>
                    <a:pt x="34" y="251"/>
                  </a:cubicBezTo>
                  <a:cubicBezTo>
                    <a:pt x="33" y="253"/>
                    <a:pt x="33" y="256"/>
                    <a:pt x="33" y="259"/>
                  </a:cubicBezTo>
                  <a:cubicBezTo>
                    <a:pt x="32" y="262"/>
                    <a:pt x="32" y="265"/>
                    <a:pt x="32" y="268"/>
                  </a:cubicBezTo>
                  <a:cubicBezTo>
                    <a:pt x="30" y="280"/>
                    <a:pt x="28" y="291"/>
                    <a:pt x="26" y="301"/>
                  </a:cubicBezTo>
                  <a:cubicBezTo>
                    <a:pt x="24" y="312"/>
                    <a:pt x="22" y="322"/>
                    <a:pt x="20" y="331"/>
                  </a:cubicBezTo>
                  <a:cubicBezTo>
                    <a:pt x="19" y="335"/>
                    <a:pt x="18" y="340"/>
                    <a:pt x="17" y="344"/>
                  </a:cubicBezTo>
                  <a:cubicBezTo>
                    <a:pt x="16" y="348"/>
                    <a:pt x="15" y="352"/>
                    <a:pt x="14" y="355"/>
                  </a:cubicBezTo>
                  <a:cubicBezTo>
                    <a:pt x="12" y="363"/>
                    <a:pt x="10" y="369"/>
                    <a:pt x="9" y="374"/>
                  </a:cubicBezTo>
                  <a:cubicBezTo>
                    <a:pt x="6" y="385"/>
                    <a:pt x="5" y="391"/>
                    <a:pt x="5" y="391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0"/>
                    <a:pt x="1" y="384"/>
                    <a:pt x="4" y="373"/>
                  </a:cubicBezTo>
                  <a:cubicBezTo>
                    <a:pt x="5" y="368"/>
                    <a:pt x="7" y="361"/>
                    <a:pt x="8" y="354"/>
                  </a:cubicBezTo>
                  <a:cubicBezTo>
                    <a:pt x="9" y="350"/>
                    <a:pt x="10" y="347"/>
                    <a:pt x="11" y="342"/>
                  </a:cubicBezTo>
                  <a:cubicBezTo>
                    <a:pt x="12" y="338"/>
                    <a:pt x="13" y="334"/>
                    <a:pt x="14" y="329"/>
                  </a:cubicBezTo>
                  <a:cubicBezTo>
                    <a:pt x="16" y="320"/>
                    <a:pt x="17" y="310"/>
                    <a:pt x="19" y="300"/>
                  </a:cubicBezTo>
                  <a:cubicBezTo>
                    <a:pt x="21" y="290"/>
                    <a:pt x="23" y="279"/>
                    <a:pt x="24" y="267"/>
                  </a:cubicBezTo>
                  <a:cubicBezTo>
                    <a:pt x="25" y="264"/>
                    <a:pt x="25" y="261"/>
                    <a:pt x="26" y="258"/>
                  </a:cubicBezTo>
                  <a:cubicBezTo>
                    <a:pt x="26" y="256"/>
                    <a:pt x="26" y="253"/>
                    <a:pt x="26" y="250"/>
                  </a:cubicBezTo>
                  <a:cubicBezTo>
                    <a:pt x="27" y="244"/>
                    <a:pt x="28" y="238"/>
                    <a:pt x="28" y="232"/>
                  </a:cubicBezTo>
                  <a:cubicBezTo>
                    <a:pt x="29" y="229"/>
                    <a:pt x="29" y="226"/>
                    <a:pt x="29" y="223"/>
                  </a:cubicBezTo>
                  <a:cubicBezTo>
                    <a:pt x="29" y="220"/>
                    <a:pt x="29" y="217"/>
                    <a:pt x="30" y="214"/>
                  </a:cubicBezTo>
                  <a:cubicBezTo>
                    <a:pt x="30" y="207"/>
                    <a:pt x="30" y="201"/>
                    <a:pt x="31" y="195"/>
                  </a:cubicBezTo>
                  <a:cubicBezTo>
                    <a:pt x="31" y="192"/>
                    <a:pt x="31" y="189"/>
                    <a:pt x="31" y="186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1"/>
                    <a:pt x="31" y="164"/>
                    <a:pt x="31" y="158"/>
                  </a:cubicBezTo>
                  <a:cubicBezTo>
                    <a:pt x="31" y="152"/>
                    <a:pt x="31" y="146"/>
                    <a:pt x="30" y="140"/>
                  </a:cubicBezTo>
                  <a:cubicBezTo>
                    <a:pt x="30" y="134"/>
                    <a:pt x="30" y="129"/>
                    <a:pt x="29" y="123"/>
                  </a:cubicBezTo>
                  <a:cubicBezTo>
                    <a:pt x="28" y="111"/>
                    <a:pt x="28" y="100"/>
                    <a:pt x="26" y="90"/>
                  </a:cubicBezTo>
                  <a:cubicBezTo>
                    <a:pt x="25" y="85"/>
                    <a:pt x="25" y="79"/>
                    <a:pt x="24" y="75"/>
                  </a:cubicBezTo>
                  <a:cubicBezTo>
                    <a:pt x="23" y="70"/>
                    <a:pt x="22" y="65"/>
                    <a:pt x="21" y="60"/>
                  </a:cubicBezTo>
                  <a:cubicBezTo>
                    <a:pt x="20" y="56"/>
                    <a:pt x="19" y="52"/>
                    <a:pt x="18" y="48"/>
                  </a:cubicBezTo>
                  <a:cubicBezTo>
                    <a:pt x="17" y="43"/>
                    <a:pt x="16" y="40"/>
                    <a:pt x="15" y="36"/>
                  </a:cubicBezTo>
                  <a:cubicBezTo>
                    <a:pt x="14" y="32"/>
                    <a:pt x="13" y="29"/>
                    <a:pt x="12" y="26"/>
                  </a:cubicBezTo>
                  <a:cubicBezTo>
                    <a:pt x="11" y="23"/>
                    <a:pt x="11" y="20"/>
                    <a:pt x="10" y="17"/>
                  </a:cubicBezTo>
                  <a:cubicBezTo>
                    <a:pt x="8" y="12"/>
                    <a:pt x="7" y="8"/>
                    <a:pt x="5" y="6"/>
                  </a:cubicBezTo>
                  <a:cubicBezTo>
                    <a:pt x="4" y="3"/>
                    <a:pt x="4" y="2"/>
                    <a:pt x="4" y="2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2286"/>
            <p:cNvSpPr>
              <a:spLocks/>
            </p:cNvSpPr>
            <p:nvPr/>
          </p:nvSpPr>
          <p:spPr bwMode="auto">
            <a:xfrm>
              <a:off x="10617200" y="2139950"/>
              <a:ext cx="136525" cy="1470025"/>
            </a:xfrm>
            <a:custGeom>
              <a:avLst/>
              <a:gdLst>
                <a:gd name="T0" fmla="*/ 33 w 36"/>
                <a:gd name="T1" fmla="*/ 2 h 391"/>
                <a:gd name="T2" fmla="*/ 32 w 36"/>
                <a:gd name="T3" fmla="*/ 6 h 391"/>
                <a:gd name="T4" fmla="*/ 28 w 36"/>
                <a:gd name="T5" fmla="*/ 18 h 391"/>
                <a:gd name="T6" fmla="*/ 23 w 36"/>
                <a:gd name="T7" fmla="*/ 36 h 391"/>
                <a:gd name="T8" fmla="*/ 18 w 36"/>
                <a:gd name="T9" fmla="*/ 61 h 391"/>
                <a:gd name="T10" fmla="*/ 16 w 36"/>
                <a:gd name="T11" fmla="*/ 75 h 391"/>
                <a:gd name="T12" fmla="*/ 13 w 36"/>
                <a:gd name="T13" fmla="*/ 90 h 391"/>
                <a:gd name="T14" fmla="*/ 10 w 36"/>
                <a:gd name="T15" fmla="*/ 123 h 391"/>
                <a:gd name="T16" fmla="*/ 8 w 36"/>
                <a:gd name="T17" fmla="*/ 141 h 391"/>
                <a:gd name="T18" fmla="*/ 8 w 36"/>
                <a:gd name="T19" fmla="*/ 159 h 391"/>
                <a:gd name="T20" fmla="*/ 7 w 36"/>
                <a:gd name="T21" fmla="*/ 168 h 391"/>
                <a:gd name="T22" fmla="*/ 7 w 36"/>
                <a:gd name="T23" fmla="*/ 177 h 391"/>
                <a:gd name="T24" fmla="*/ 7 w 36"/>
                <a:gd name="T25" fmla="*/ 195 h 391"/>
                <a:gd name="T26" fmla="*/ 9 w 36"/>
                <a:gd name="T27" fmla="*/ 232 h 391"/>
                <a:gd name="T28" fmla="*/ 12 w 36"/>
                <a:gd name="T29" fmla="*/ 267 h 391"/>
                <a:gd name="T30" fmla="*/ 17 w 36"/>
                <a:gd name="T31" fmla="*/ 300 h 391"/>
                <a:gd name="T32" fmla="*/ 18 w 36"/>
                <a:gd name="T33" fmla="*/ 308 h 391"/>
                <a:gd name="T34" fmla="*/ 20 w 36"/>
                <a:gd name="T35" fmla="*/ 316 h 391"/>
                <a:gd name="T36" fmla="*/ 22 w 36"/>
                <a:gd name="T37" fmla="*/ 330 h 391"/>
                <a:gd name="T38" fmla="*/ 25 w 36"/>
                <a:gd name="T39" fmla="*/ 343 h 391"/>
                <a:gd name="T40" fmla="*/ 28 w 36"/>
                <a:gd name="T41" fmla="*/ 354 h 391"/>
                <a:gd name="T42" fmla="*/ 32 w 36"/>
                <a:gd name="T43" fmla="*/ 373 h 391"/>
                <a:gd name="T44" fmla="*/ 36 w 36"/>
                <a:gd name="T45" fmla="*/ 389 h 391"/>
                <a:gd name="T46" fmla="*/ 32 w 36"/>
                <a:gd name="T47" fmla="*/ 391 h 391"/>
                <a:gd name="T48" fmla="*/ 27 w 36"/>
                <a:gd name="T49" fmla="*/ 374 h 391"/>
                <a:gd name="T50" fmla="*/ 22 w 36"/>
                <a:gd name="T51" fmla="*/ 356 h 391"/>
                <a:gd name="T52" fmla="*/ 16 w 36"/>
                <a:gd name="T53" fmla="*/ 331 h 391"/>
                <a:gd name="T54" fmla="*/ 13 w 36"/>
                <a:gd name="T55" fmla="*/ 317 h 391"/>
                <a:gd name="T56" fmla="*/ 11 w 36"/>
                <a:gd name="T57" fmla="*/ 309 h 391"/>
                <a:gd name="T58" fmla="*/ 10 w 36"/>
                <a:gd name="T59" fmla="*/ 301 h 391"/>
                <a:gd name="T60" fmla="*/ 5 w 36"/>
                <a:gd name="T61" fmla="*/ 268 h 391"/>
                <a:gd name="T62" fmla="*/ 1 w 36"/>
                <a:gd name="T63" fmla="*/ 233 h 391"/>
                <a:gd name="T64" fmla="*/ 0 w 36"/>
                <a:gd name="T65" fmla="*/ 196 h 391"/>
                <a:gd name="T66" fmla="*/ 0 w 36"/>
                <a:gd name="T67" fmla="*/ 177 h 391"/>
                <a:gd name="T68" fmla="*/ 0 w 36"/>
                <a:gd name="T69" fmla="*/ 168 h 391"/>
                <a:gd name="T70" fmla="*/ 0 w 36"/>
                <a:gd name="T71" fmla="*/ 159 h 391"/>
                <a:gd name="T72" fmla="*/ 1 w 36"/>
                <a:gd name="T73" fmla="*/ 140 h 391"/>
                <a:gd name="T74" fmla="*/ 3 w 36"/>
                <a:gd name="T75" fmla="*/ 123 h 391"/>
                <a:gd name="T76" fmla="*/ 7 w 36"/>
                <a:gd name="T77" fmla="*/ 89 h 391"/>
                <a:gd name="T78" fmla="*/ 9 w 36"/>
                <a:gd name="T79" fmla="*/ 74 h 391"/>
                <a:gd name="T80" fmla="*/ 12 w 36"/>
                <a:gd name="T81" fmla="*/ 60 h 391"/>
                <a:gd name="T82" fmla="*/ 15 w 36"/>
                <a:gd name="T83" fmla="*/ 47 h 391"/>
                <a:gd name="T84" fmla="*/ 18 w 36"/>
                <a:gd name="T85" fmla="*/ 35 h 391"/>
                <a:gd name="T86" fmla="*/ 23 w 36"/>
                <a:gd name="T87" fmla="*/ 16 h 391"/>
                <a:gd name="T88" fmla="*/ 27 w 36"/>
                <a:gd name="T89" fmla="*/ 4 h 391"/>
                <a:gd name="T90" fmla="*/ 29 w 36"/>
                <a:gd name="T91" fmla="*/ 0 h 391"/>
                <a:gd name="T92" fmla="*/ 33 w 36"/>
                <a:gd name="T93" fmla="*/ 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91">
                  <a:moveTo>
                    <a:pt x="33" y="2"/>
                  </a:moveTo>
                  <a:cubicBezTo>
                    <a:pt x="33" y="2"/>
                    <a:pt x="33" y="3"/>
                    <a:pt x="32" y="6"/>
                  </a:cubicBezTo>
                  <a:cubicBezTo>
                    <a:pt x="31" y="8"/>
                    <a:pt x="30" y="13"/>
                    <a:pt x="28" y="18"/>
                  </a:cubicBezTo>
                  <a:cubicBezTo>
                    <a:pt x="27" y="23"/>
                    <a:pt x="25" y="29"/>
                    <a:pt x="23" y="36"/>
                  </a:cubicBezTo>
                  <a:cubicBezTo>
                    <a:pt x="21" y="44"/>
                    <a:pt x="20" y="52"/>
                    <a:pt x="18" y="61"/>
                  </a:cubicBezTo>
                  <a:cubicBezTo>
                    <a:pt x="17" y="66"/>
                    <a:pt x="16" y="70"/>
                    <a:pt x="16" y="75"/>
                  </a:cubicBezTo>
                  <a:cubicBezTo>
                    <a:pt x="15" y="80"/>
                    <a:pt x="14" y="85"/>
                    <a:pt x="13" y="90"/>
                  </a:cubicBezTo>
                  <a:cubicBezTo>
                    <a:pt x="12" y="101"/>
                    <a:pt x="11" y="112"/>
                    <a:pt x="10" y="123"/>
                  </a:cubicBezTo>
                  <a:cubicBezTo>
                    <a:pt x="9" y="129"/>
                    <a:pt x="9" y="135"/>
                    <a:pt x="8" y="141"/>
                  </a:cubicBezTo>
                  <a:cubicBezTo>
                    <a:pt x="8" y="147"/>
                    <a:pt x="8" y="153"/>
                    <a:pt x="8" y="159"/>
                  </a:cubicBezTo>
                  <a:cubicBezTo>
                    <a:pt x="8" y="162"/>
                    <a:pt x="7" y="165"/>
                    <a:pt x="7" y="168"/>
                  </a:cubicBezTo>
                  <a:cubicBezTo>
                    <a:pt x="7" y="171"/>
                    <a:pt x="7" y="174"/>
                    <a:pt x="7" y="177"/>
                  </a:cubicBezTo>
                  <a:cubicBezTo>
                    <a:pt x="7" y="183"/>
                    <a:pt x="7" y="189"/>
                    <a:pt x="7" y="195"/>
                  </a:cubicBezTo>
                  <a:cubicBezTo>
                    <a:pt x="8" y="208"/>
                    <a:pt x="8" y="220"/>
                    <a:pt x="9" y="232"/>
                  </a:cubicBezTo>
                  <a:cubicBezTo>
                    <a:pt x="10" y="244"/>
                    <a:pt x="11" y="256"/>
                    <a:pt x="12" y="267"/>
                  </a:cubicBezTo>
                  <a:cubicBezTo>
                    <a:pt x="14" y="279"/>
                    <a:pt x="15" y="290"/>
                    <a:pt x="17" y="300"/>
                  </a:cubicBezTo>
                  <a:cubicBezTo>
                    <a:pt x="17" y="303"/>
                    <a:pt x="18" y="306"/>
                    <a:pt x="18" y="308"/>
                  </a:cubicBezTo>
                  <a:cubicBezTo>
                    <a:pt x="19" y="311"/>
                    <a:pt x="19" y="313"/>
                    <a:pt x="20" y="316"/>
                  </a:cubicBezTo>
                  <a:cubicBezTo>
                    <a:pt x="21" y="320"/>
                    <a:pt x="21" y="325"/>
                    <a:pt x="22" y="330"/>
                  </a:cubicBezTo>
                  <a:cubicBezTo>
                    <a:pt x="23" y="334"/>
                    <a:pt x="24" y="338"/>
                    <a:pt x="25" y="343"/>
                  </a:cubicBezTo>
                  <a:cubicBezTo>
                    <a:pt x="26" y="347"/>
                    <a:pt x="27" y="351"/>
                    <a:pt x="28" y="354"/>
                  </a:cubicBezTo>
                  <a:cubicBezTo>
                    <a:pt x="29" y="362"/>
                    <a:pt x="31" y="368"/>
                    <a:pt x="32" y="373"/>
                  </a:cubicBezTo>
                  <a:cubicBezTo>
                    <a:pt x="35" y="384"/>
                    <a:pt x="36" y="389"/>
                    <a:pt x="36" y="389"/>
                  </a:cubicBezTo>
                  <a:cubicBezTo>
                    <a:pt x="32" y="391"/>
                    <a:pt x="32" y="391"/>
                    <a:pt x="32" y="391"/>
                  </a:cubicBezTo>
                  <a:cubicBezTo>
                    <a:pt x="32" y="391"/>
                    <a:pt x="30" y="385"/>
                    <a:pt x="27" y="374"/>
                  </a:cubicBezTo>
                  <a:cubicBezTo>
                    <a:pt x="26" y="369"/>
                    <a:pt x="24" y="363"/>
                    <a:pt x="22" y="356"/>
                  </a:cubicBezTo>
                  <a:cubicBezTo>
                    <a:pt x="20" y="348"/>
                    <a:pt x="18" y="340"/>
                    <a:pt x="16" y="331"/>
                  </a:cubicBezTo>
                  <a:cubicBezTo>
                    <a:pt x="15" y="326"/>
                    <a:pt x="14" y="322"/>
                    <a:pt x="13" y="317"/>
                  </a:cubicBezTo>
                  <a:cubicBezTo>
                    <a:pt x="12" y="314"/>
                    <a:pt x="12" y="312"/>
                    <a:pt x="11" y="309"/>
                  </a:cubicBezTo>
                  <a:cubicBezTo>
                    <a:pt x="11" y="307"/>
                    <a:pt x="11" y="304"/>
                    <a:pt x="10" y="301"/>
                  </a:cubicBezTo>
                  <a:cubicBezTo>
                    <a:pt x="8" y="291"/>
                    <a:pt x="7" y="280"/>
                    <a:pt x="5" y="268"/>
                  </a:cubicBezTo>
                  <a:cubicBezTo>
                    <a:pt x="4" y="257"/>
                    <a:pt x="3" y="245"/>
                    <a:pt x="1" y="233"/>
                  </a:cubicBezTo>
                  <a:cubicBezTo>
                    <a:pt x="1" y="220"/>
                    <a:pt x="0" y="208"/>
                    <a:pt x="0" y="196"/>
                  </a:cubicBezTo>
                  <a:cubicBezTo>
                    <a:pt x="0" y="189"/>
                    <a:pt x="0" y="183"/>
                    <a:pt x="0" y="177"/>
                  </a:cubicBezTo>
                  <a:cubicBezTo>
                    <a:pt x="0" y="174"/>
                    <a:pt x="0" y="171"/>
                    <a:pt x="0" y="168"/>
                  </a:cubicBezTo>
                  <a:cubicBezTo>
                    <a:pt x="0" y="165"/>
                    <a:pt x="0" y="162"/>
                    <a:pt x="0" y="159"/>
                  </a:cubicBezTo>
                  <a:cubicBezTo>
                    <a:pt x="1" y="152"/>
                    <a:pt x="1" y="146"/>
                    <a:pt x="1" y="140"/>
                  </a:cubicBezTo>
                  <a:cubicBezTo>
                    <a:pt x="2" y="134"/>
                    <a:pt x="2" y="129"/>
                    <a:pt x="3" y="123"/>
                  </a:cubicBezTo>
                  <a:cubicBezTo>
                    <a:pt x="4" y="111"/>
                    <a:pt x="5" y="100"/>
                    <a:pt x="7" y="89"/>
                  </a:cubicBezTo>
                  <a:cubicBezTo>
                    <a:pt x="7" y="84"/>
                    <a:pt x="9" y="79"/>
                    <a:pt x="9" y="74"/>
                  </a:cubicBezTo>
                  <a:cubicBezTo>
                    <a:pt x="10" y="69"/>
                    <a:pt x="11" y="64"/>
                    <a:pt x="12" y="60"/>
                  </a:cubicBezTo>
                  <a:cubicBezTo>
                    <a:pt x="13" y="55"/>
                    <a:pt x="14" y="51"/>
                    <a:pt x="15" y="47"/>
                  </a:cubicBezTo>
                  <a:cubicBezTo>
                    <a:pt x="16" y="43"/>
                    <a:pt x="17" y="39"/>
                    <a:pt x="18" y="35"/>
                  </a:cubicBezTo>
                  <a:cubicBezTo>
                    <a:pt x="20" y="28"/>
                    <a:pt x="22" y="21"/>
                    <a:pt x="23" y="16"/>
                  </a:cubicBezTo>
                  <a:cubicBezTo>
                    <a:pt x="25" y="11"/>
                    <a:pt x="26" y="7"/>
                    <a:pt x="27" y="4"/>
                  </a:cubicBezTo>
                  <a:cubicBezTo>
                    <a:pt x="28" y="2"/>
                    <a:pt x="29" y="0"/>
                    <a:pt x="29" y="0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2287"/>
            <p:cNvSpPr>
              <a:spLocks/>
            </p:cNvSpPr>
            <p:nvPr/>
          </p:nvSpPr>
          <p:spPr bwMode="auto">
            <a:xfrm>
              <a:off x="10326688" y="2146300"/>
              <a:ext cx="309563" cy="1455738"/>
            </a:xfrm>
            <a:custGeom>
              <a:avLst/>
              <a:gdLst>
                <a:gd name="T0" fmla="*/ 82 w 82"/>
                <a:gd name="T1" fmla="*/ 3 h 387"/>
                <a:gd name="T2" fmla="*/ 69 w 82"/>
                <a:gd name="T3" fmla="*/ 16 h 387"/>
                <a:gd name="T4" fmla="*/ 56 w 82"/>
                <a:gd name="T5" fmla="*/ 32 h 387"/>
                <a:gd name="T6" fmla="*/ 42 w 82"/>
                <a:gd name="T7" fmla="*/ 54 h 387"/>
                <a:gd name="T8" fmla="*/ 27 w 82"/>
                <a:gd name="T9" fmla="*/ 83 h 387"/>
                <a:gd name="T10" fmla="*/ 16 w 82"/>
                <a:gd name="T11" fmla="*/ 116 h 387"/>
                <a:gd name="T12" fmla="*/ 9 w 82"/>
                <a:gd name="T13" fmla="*/ 153 h 387"/>
                <a:gd name="T14" fmla="*/ 8 w 82"/>
                <a:gd name="T15" fmla="*/ 172 h 387"/>
                <a:gd name="T16" fmla="*/ 8 w 82"/>
                <a:gd name="T17" fmla="*/ 192 h 387"/>
                <a:gd name="T18" fmla="*/ 13 w 82"/>
                <a:gd name="T19" fmla="*/ 230 h 387"/>
                <a:gd name="T20" fmla="*/ 17 w 82"/>
                <a:gd name="T21" fmla="*/ 249 h 387"/>
                <a:gd name="T22" fmla="*/ 22 w 82"/>
                <a:gd name="T23" fmla="*/ 267 h 387"/>
                <a:gd name="T24" fmla="*/ 34 w 82"/>
                <a:gd name="T25" fmla="*/ 300 h 387"/>
                <a:gd name="T26" fmla="*/ 48 w 82"/>
                <a:gd name="T27" fmla="*/ 328 h 387"/>
                <a:gd name="T28" fmla="*/ 55 w 82"/>
                <a:gd name="T29" fmla="*/ 341 h 387"/>
                <a:gd name="T30" fmla="*/ 61 w 82"/>
                <a:gd name="T31" fmla="*/ 352 h 387"/>
                <a:gd name="T32" fmla="*/ 67 w 82"/>
                <a:gd name="T33" fmla="*/ 361 h 387"/>
                <a:gd name="T34" fmla="*/ 72 w 82"/>
                <a:gd name="T35" fmla="*/ 369 h 387"/>
                <a:gd name="T36" fmla="*/ 82 w 82"/>
                <a:gd name="T37" fmla="*/ 384 h 387"/>
                <a:gd name="T38" fmla="*/ 78 w 82"/>
                <a:gd name="T39" fmla="*/ 387 h 387"/>
                <a:gd name="T40" fmla="*/ 68 w 82"/>
                <a:gd name="T41" fmla="*/ 372 h 387"/>
                <a:gd name="T42" fmla="*/ 62 w 82"/>
                <a:gd name="T43" fmla="*/ 364 h 387"/>
                <a:gd name="T44" fmla="*/ 56 w 82"/>
                <a:gd name="T45" fmla="*/ 355 h 387"/>
                <a:gd name="T46" fmla="*/ 50 w 82"/>
                <a:gd name="T47" fmla="*/ 344 h 387"/>
                <a:gd name="T48" fmla="*/ 43 w 82"/>
                <a:gd name="T49" fmla="*/ 331 h 387"/>
                <a:gd name="T50" fmla="*/ 28 w 82"/>
                <a:gd name="T51" fmla="*/ 303 h 387"/>
                <a:gd name="T52" fmla="*/ 15 w 82"/>
                <a:gd name="T53" fmla="*/ 269 h 387"/>
                <a:gd name="T54" fmla="*/ 10 w 82"/>
                <a:gd name="T55" fmla="*/ 251 h 387"/>
                <a:gd name="T56" fmla="*/ 5 w 82"/>
                <a:gd name="T57" fmla="*/ 232 h 387"/>
                <a:gd name="T58" fmla="*/ 0 w 82"/>
                <a:gd name="T59" fmla="*/ 192 h 387"/>
                <a:gd name="T60" fmla="*/ 0 w 82"/>
                <a:gd name="T61" fmla="*/ 172 h 387"/>
                <a:gd name="T62" fmla="*/ 2 w 82"/>
                <a:gd name="T63" fmla="*/ 152 h 387"/>
                <a:gd name="T64" fmla="*/ 9 w 82"/>
                <a:gd name="T65" fmla="*/ 114 h 387"/>
                <a:gd name="T66" fmla="*/ 21 w 82"/>
                <a:gd name="T67" fmla="*/ 80 h 387"/>
                <a:gd name="T68" fmla="*/ 36 w 82"/>
                <a:gd name="T69" fmla="*/ 51 h 387"/>
                <a:gd name="T70" fmla="*/ 66 w 82"/>
                <a:gd name="T71" fmla="*/ 13 h 387"/>
                <a:gd name="T72" fmla="*/ 79 w 82"/>
                <a:gd name="T73" fmla="*/ 0 h 387"/>
                <a:gd name="T74" fmla="*/ 82 w 82"/>
                <a:gd name="T75" fmla="*/ 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387">
                  <a:moveTo>
                    <a:pt x="82" y="3"/>
                  </a:moveTo>
                  <a:cubicBezTo>
                    <a:pt x="82" y="3"/>
                    <a:pt x="77" y="7"/>
                    <a:pt x="69" y="16"/>
                  </a:cubicBezTo>
                  <a:cubicBezTo>
                    <a:pt x="65" y="20"/>
                    <a:pt x="61" y="26"/>
                    <a:pt x="56" y="32"/>
                  </a:cubicBezTo>
                  <a:cubicBezTo>
                    <a:pt x="52" y="38"/>
                    <a:pt x="47" y="46"/>
                    <a:pt x="42" y="54"/>
                  </a:cubicBezTo>
                  <a:cubicBezTo>
                    <a:pt x="37" y="63"/>
                    <a:pt x="32" y="72"/>
                    <a:pt x="27" y="83"/>
                  </a:cubicBezTo>
                  <a:cubicBezTo>
                    <a:pt x="23" y="93"/>
                    <a:pt x="19" y="104"/>
                    <a:pt x="16" y="116"/>
                  </a:cubicBezTo>
                  <a:cubicBezTo>
                    <a:pt x="13" y="128"/>
                    <a:pt x="10" y="140"/>
                    <a:pt x="9" y="153"/>
                  </a:cubicBezTo>
                  <a:cubicBezTo>
                    <a:pt x="8" y="159"/>
                    <a:pt x="8" y="166"/>
                    <a:pt x="8" y="172"/>
                  </a:cubicBezTo>
                  <a:cubicBezTo>
                    <a:pt x="7" y="179"/>
                    <a:pt x="8" y="185"/>
                    <a:pt x="8" y="192"/>
                  </a:cubicBezTo>
                  <a:cubicBezTo>
                    <a:pt x="9" y="205"/>
                    <a:pt x="10" y="218"/>
                    <a:pt x="13" y="230"/>
                  </a:cubicBezTo>
                  <a:cubicBezTo>
                    <a:pt x="14" y="236"/>
                    <a:pt x="15" y="243"/>
                    <a:pt x="17" y="249"/>
                  </a:cubicBezTo>
                  <a:cubicBezTo>
                    <a:pt x="18" y="255"/>
                    <a:pt x="20" y="261"/>
                    <a:pt x="22" y="267"/>
                  </a:cubicBezTo>
                  <a:cubicBezTo>
                    <a:pt x="26" y="278"/>
                    <a:pt x="30" y="289"/>
                    <a:pt x="34" y="300"/>
                  </a:cubicBezTo>
                  <a:cubicBezTo>
                    <a:pt x="39" y="310"/>
                    <a:pt x="43" y="320"/>
                    <a:pt x="48" y="328"/>
                  </a:cubicBezTo>
                  <a:cubicBezTo>
                    <a:pt x="51" y="333"/>
                    <a:pt x="53" y="337"/>
                    <a:pt x="55" y="341"/>
                  </a:cubicBezTo>
                  <a:cubicBezTo>
                    <a:pt x="57" y="345"/>
                    <a:pt x="59" y="348"/>
                    <a:pt x="61" y="352"/>
                  </a:cubicBezTo>
                  <a:cubicBezTo>
                    <a:pt x="63" y="355"/>
                    <a:pt x="65" y="358"/>
                    <a:pt x="67" y="361"/>
                  </a:cubicBezTo>
                  <a:cubicBezTo>
                    <a:pt x="69" y="364"/>
                    <a:pt x="71" y="367"/>
                    <a:pt x="72" y="369"/>
                  </a:cubicBezTo>
                  <a:cubicBezTo>
                    <a:pt x="79" y="379"/>
                    <a:pt x="82" y="384"/>
                    <a:pt x="82" y="384"/>
                  </a:cubicBezTo>
                  <a:cubicBezTo>
                    <a:pt x="78" y="387"/>
                    <a:pt x="78" y="387"/>
                    <a:pt x="78" y="387"/>
                  </a:cubicBezTo>
                  <a:cubicBezTo>
                    <a:pt x="78" y="387"/>
                    <a:pt x="75" y="382"/>
                    <a:pt x="68" y="372"/>
                  </a:cubicBezTo>
                  <a:cubicBezTo>
                    <a:pt x="66" y="370"/>
                    <a:pt x="64" y="367"/>
                    <a:pt x="62" y="364"/>
                  </a:cubicBezTo>
                  <a:cubicBezTo>
                    <a:pt x="61" y="361"/>
                    <a:pt x="59" y="358"/>
                    <a:pt x="56" y="355"/>
                  </a:cubicBezTo>
                  <a:cubicBezTo>
                    <a:pt x="54" y="351"/>
                    <a:pt x="52" y="348"/>
                    <a:pt x="50" y="344"/>
                  </a:cubicBezTo>
                  <a:cubicBezTo>
                    <a:pt x="47" y="340"/>
                    <a:pt x="45" y="336"/>
                    <a:pt x="43" y="331"/>
                  </a:cubicBezTo>
                  <a:cubicBezTo>
                    <a:pt x="38" y="323"/>
                    <a:pt x="33" y="313"/>
                    <a:pt x="28" y="303"/>
                  </a:cubicBezTo>
                  <a:cubicBezTo>
                    <a:pt x="24" y="292"/>
                    <a:pt x="19" y="281"/>
                    <a:pt x="15" y="269"/>
                  </a:cubicBezTo>
                  <a:cubicBezTo>
                    <a:pt x="13" y="263"/>
                    <a:pt x="11" y="257"/>
                    <a:pt x="10" y="251"/>
                  </a:cubicBezTo>
                  <a:cubicBezTo>
                    <a:pt x="8" y="244"/>
                    <a:pt x="7" y="238"/>
                    <a:pt x="5" y="232"/>
                  </a:cubicBezTo>
                  <a:cubicBezTo>
                    <a:pt x="3" y="219"/>
                    <a:pt x="1" y="205"/>
                    <a:pt x="0" y="192"/>
                  </a:cubicBezTo>
                  <a:cubicBezTo>
                    <a:pt x="0" y="185"/>
                    <a:pt x="0" y="178"/>
                    <a:pt x="0" y="172"/>
                  </a:cubicBezTo>
                  <a:cubicBezTo>
                    <a:pt x="1" y="165"/>
                    <a:pt x="1" y="158"/>
                    <a:pt x="2" y="152"/>
                  </a:cubicBezTo>
                  <a:cubicBezTo>
                    <a:pt x="3" y="139"/>
                    <a:pt x="6" y="126"/>
                    <a:pt x="9" y="114"/>
                  </a:cubicBezTo>
                  <a:cubicBezTo>
                    <a:pt x="12" y="102"/>
                    <a:pt x="17" y="90"/>
                    <a:pt x="21" y="80"/>
                  </a:cubicBezTo>
                  <a:cubicBezTo>
                    <a:pt x="26" y="69"/>
                    <a:pt x="31" y="60"/>
                    <a:pt x="36" y="51"/>
                  </a:cubicBezTo>
                  <a:cubicBezTo>
                    <a:pt x="47" y="34"/>
                    <a:pt x="58" y="21"/>
                    <a:pt x="66" y="13"/>
                  </a:cubicBezTo>
                  <a:cubicBezTo>
                    <a:pt x="74" y="4"/>
                    <a:pt x="79" y="0"/>
                    <a:pt x="79" y="0"/>
                  </a:cubicBezTo>
                  <a:lnTo>
                    <a:pt x="82" y="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2288"/>
            <p:cNvSpPr>
              <a:spLocks/>
            </p:cNvSpPr>
            <p:nvPr/>
          </p:nvSpPr>
          <p:spPr bwMode="auto">
            <a:xfrm>
              <a:off x="10058400" y="2176463"/>
              <a:ext cx="449263" cy="1403350"/>
            </a:xfrm>
            <a:custGeom>
              <a:avLst/>
              <a:gdLst>
                <a:gd name="T0" fmla="*/ 109 w 119"/>
                <a:gd name="T1" fmla="*/ 4 h 373"/>
                <a:gd name="T2" fmla="*/ 94 w 119"/>
                <a:gd name="T3" fmla="*/ 16 h 373"/>
                <a:gd name="T4" fmla="*/ 79 w 119"/>
                <a:gd name="T5" fmla="*/ 31 h 373"/>
                <a:gd name="T6" fmla="*/ 60 w 119"/>
                <a:gd name="T7" fmla="*/ 52 h 373"/>
                <a:gd name="T8" fmla="*/ 40 w 119"/>
                <a:gd name="T9" fmla="*/ 79 h 373"/>
                <a:gd name="T10" fmla="*/ 23 w 119"/>
                <a:gd name="T11" fmla="*/ 111 h 373"/>
                <a:gd name="T12" fmla="*/ 19 w 119"/>
                <a:gd name="T13" fmla="*/ 120 h 373"/>
                <a:gd name="T14" fmla="*/ 16 w 119"/>
                <a:gd name="T15" fmla="*/ 129 h 373"/>
                <a:gd name="T16" fmla="*/ 13 w 119"/>
                <a:gd name="T17" fmla="*/ 139 h 373"/>
                <a:gd name="T18" fmla="*/ 11 w 119"/>
                <a:gd name="T19" fmla="*/ 148 h 373"/>
                <a:gd name="T20" fmla="*/ 8 w 119"/>
                <a:gd name="T21" fmla="*/ 189 h 373"/>
                <a:gd name="T22" fmla="*/ 10 w 119"/>
                <a:gd name="T23" fmla="*/ 209 h 373"/>
                <a:gd name="T24" fmla="*/ 12 w 119"/>
                <a:gd name="T25" fmla="*/ 219 h 373"/>
                <a:gd name="T26" fmla="*/ 15 w 119"/>
                <a:gd name="T27" fmla="*/ 228 h 373"/>
                <a:gd name="T28" fmla="*/ 18 w 119"/>
                <a:gd name="T29" fmla="*/ 238 h 373"/>
                <a:gd name="T30" fmla="*/ 21 w 119"/>
                <a:gd name="T31" fmla="*/ 247 h 373"/>
                <a:gd name="T32" fmla="*/ 25 w 119"/>
                <a:gd name="T33" fmla="*/ 256 h 373"/>
                <a:gd name="T34" fmla="*/ 27 w 119"/>
                <a:gd name="T35" fmla="*/ 261 h 373"/>
                <a:gd name="T36" fmla="*/ 30 w 119"/>
                <a:gd name="T37" fmla="*/ 265 h 373"/>
                <a:gd name="T38" fmla="*/ 34 w 119"/>
                <a:gd name="T39" fmla="*/ 273 h 373"/>
                <a:gd name="T40" fmla="*/ 39 w 119"/>
                <a:gd name="T41" fmla="*/ 281 h 373"/>
                <a:gd name="T42" fmla="*/ 49 w 119"/>
                <a:gd name="T43" fmla="*/ 296 h 373"/>
                <a:gd name="T44" fmla="*/ 70 w 119"/>
                <a:gd name="T45" fmla="*/ 322 h 373"/>
                <a:gd name="T46" fmla="*/ 80 w 119"/>
                <a:gd name="T47" fmla="*/ 333 h 373"/>
                <a:gd name="T48" fmla="*/ 89 w 119"/>
                <a:gd name="T49" fmla="*/ 342 h 373"/>
                <a:gd name="T50" fmla="*/ 98 w 119"/>
                <a:gd name="T51" fmla="*/ 351 h 373"/>
                <a:gd name="T52" fmla="*/ 105 w 119"/>
                <a:gd name="T53" fmla="*/ 357 h 373"/>
                <a:gd name="T54" fmla="*/ 119 w 119"/>
                <a:gd name="T55" fmla="*/ 370 h 373"/>
                <a:gd name="T56" fmla="*/ 116 w 119"/>
                <a:gd name="T57" fmla="*/ 373 h 373"/>
                <a:gd name="T58" fmla="*/ 102 w 119"/>
                <a:gd name="T59" fmla="*/ 361 h 373"/>
                <a:gd name="T60" fmla="*/ 94 w 119"/>
                <a:gd name="T61" fmla="*/ 355 h 373"/>
                <a:gd name="T62" fmla="*/ 85 w 119"/>
                <a:gd name="T63" fmla="*/ 346 h 373"/>
                <a:gd name="T64" fmla="*/ 75 w 119"/>
                <a:gd name="T65" fmla="*/ 337 h 373"/>
                <a:gd name="T66" fmla="*/ 65 w 119"/>
                <a:gd name="T67" fmla="*/ 326 h 373"/>
                <a:gd name="T68" fmla="*/ 43 w 119"/>
                <a:gd name="T69" fmla="*/ 300 h 373"/>
                <a:gd name="T70" fmla="*/ 33 w 119"/>
                <a:gd name="T71" fmla="*/ 285 h 373"/>
                <a:gd name="T72" fmla="*/ 28 w 119"/>
                <a:gd name="T73" fmla="*/ 277 h 373"/>
                <a:gd name="T74" fmla="*/ 23 w 119"/>
                <a:gd name="T75" fmla="*/ 268 h 373"/>
                <a:gd name="T76" fmla="*/ 21 w 119"/>
                <a:gd name="T77" fmla="*/ 264 h 373"/>
                <a:gd name="T78" fmla="*/ 19 w 119"/>
                <a:gd name="T79" fmla="*/ 259 h 373"/>
                <a:gd name="T80" fmla="*/ 15 w 119"/>
                <a:gd name="T81" fmla="*/ 250 h 373"/>
                <a:gd name="T82" fmla="*/ 11 w 119"/>
                <a:gd name="T83" fmla="*/ 240 h 373"/>
                <a:gd name="T84" fmla="*/ 8 w 119"/>
                <a:gd name="T85" fmla="*/ 231 h 373"/>
                <a:gd name="T86" fmla="*/ 5 w 119"/>
                <a:gd name="T87" fmla="*/ 220 h 373"/>
                <a:gd name="T88" fmla="*/ 3 w 119"/>
                <a:gd name="T89" fmla="*/ 210 h 373"/>
                <a:gd name="T90" fmla="*/ 1 w 119"/>
                <a:gd name="T91" fmla="*/ 189 h 373"/>
                <a:gd name="T92" fmla="*/ 4 w 119"/>
                <a:gd name="T93" fmla="*/ 147 h 373"/>
                <a:gd name="T94" fmla="*/ 6 w 119"/>
                <a:gd name="T95" fmla="*/ 137 h 373"/>
                <a:gd name="T96" fmla="*/ 9 w 119"/>
                <a:gd name="T97" fmla="*/ 127 h 373"/>
                <a:gd name="T98" fmla="*/ 13 w 119"/>
                <a:gd name="T99" fmla="*/ 117 h 373"/>
                <a:gd name="T100" fmla="*/ 17 w 119"/>
                <a:gd name="T101" fmla="*/ 108 h 373"/>
                <a:gd name="T102" fmla="*/ 35 w 119"/>
                <a:gd name="T103" fmla="*/ 75 h 373"/>
                <a:gd name="T104" fmla="*/ 55 w 119"/>
                <a:gd name="T105" fmla="*/ 48 h 373"/>
                <a:gd name="T106" fmla="*/ 75 w 119"/>
                <a:gd name="T107" fmla="*/ 27 h 373"/>
                <a:gd name="T108" fmla="*/ 91 w 119"/>
                <a:gd name="T109" fmla="*/ 12 h 373"/>
                <a:gd name="T110" fmla="*/ 106 w 119"/>
                <a:gd name="T111" fmla="*/ 0 h 373"/>
                <a:gd name="T112" fmla="*/ 109 w 119"/>
                <a:gd name="T113" fmla="*/ 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373">
                  <a:moveTo>
                    <a:pt x="109" y="4"/>
                  </a:moveTo>
                  <a:cubicBezTo>
                    <a:pt x="109" y="4"/>
                    <a:pt x="103" y="8"/>
                    <a:pt x="94" y="16"/>
                  </a:cubicBezTo>
                  <a:cubicBezTo>
                    <a:pt x="90" y="20"/>
                    <a:pt x="85" y="25"/>
                    <a:pt x="79" y="31"/>
                  </a:cubicBezTo>
                  <a:cubicBezTo>
                    <a:pt x="73" y="37"/>
                    <a:pt x="66" y="44"/>
                    <a:pt x="60" y="52"/>
                  </a:cubicBezTo>
                  <a:cubicBezTo>
                    <a:pt x="53" y="60"/>
                    <a:pt x="47" y="69"/>
                    <a:pt x="40" y="79"/>
                  </a:cubicBezTo>
                  <a:cubicBezTo>
                    <a:pt x="34" y="88"/>
                    <a:pt x="28" y="99"/>
                    <a:pt x="23" y="111"/>
                  </a:cubicBezTo>
                  <a:cubicBezTo>
                    <a:pt x="22" y="114"/>
                    <a:pt x="21" y="117"/>
                    <a:pt x="19" y="120"/>
                  </a:cubicBezTo>
                  <a:cubicBezTo>
                    <a:pt x="18" y="123"/>
                    <a:pt x="17" y="126"/>
                    <a:pt x="16" y="129"/>
                  </a:cubicBezTo>
                  <a:cubicBezTo>
                    <a:pt x="15" y="132"/>
                    <a:pt x="14" y="136"/>
                    <a:pt x="13" y="139"/>
                  </a:cubicBezTo>
                  <a:cubicBezTo>
                    <a:pt x="13" y="142"/>
                    <a:pt x="12" y="145"/>
                    <a:pt x="11" y="148"/>
                  </a:cubicBezTo>
                  <a:cubicBezTo>
                    <a:pt x="9" y="162"/>
                    <a:pt x="7" y="175"/>
                    <a:pt x="8" y="189"/>
                  </a:cubicBezTo>
                  <a:cubicBezTo>
                    <a:pt x="8" y="195"/>
                    <a:pt x="9" y="202"/>
                    <a:pt x="10" y="209"/>
                  </a:cubicBezTo>
                  <a:cubicBezTo>
                    <a:pt x="11" y="212"/>
                    <a:pt x="12" y="215"/>
                    <a:pt x="12" y="219"/>
                  </a:cubicBezTo>
                  <a:cubicBezTo>
                    <a:pt x="13" y="222"/>
                    <a:pt x="14" y="225"/>
                    <a:pt x="15" y="228"/>
                  </a:cubicBezTo>
                  <a:cubicBezTo>
                    <a:pt x="16" y="232"/>
                    <a:pt x="17" y="235"/>
                    <a:pt x="18" y="238"/>
                  </a:cubicBezTo>
                  <a:cubicBezTo>
                    <a:pt x="19" y="241"/>
                    <a:pt x="20" y="244"/>
                    <a:pt x="21" y="247"/>
                  </a:cubicBezTo>
                  <a:cubicBezTo>
                    <a:pt x="23" y="250"/>
                    <a:pt x="24" y="253"/>
                    <a:pt x="25" y="256"/>
                  </a:cubicBezTo>
                  <a:cubicBezTo>
                    <a:pt x="27" y="261"/>
                    <a:pt x="27" y="261"/>
                    <a:pt x="27" y="261"/>
                  </a:cubicBezTo>
                  <a:cubicBezTo>
                    <a:pt x="28" y="262"/>
                    <a:pt x="29" y="263"/>
                    <a:pt x="30" y="265"/>
                  </a:cubicBezTo>
                  <a:cubicBezTo>
                    <a:pt x="31" y="268"/>
                    <a:pt x="33" y="270"/>
                    <a:pt x="34" y="273"/>
                  </a:cubicBezTo>
                  <a:cubicBezTo>
                    <a:pt x="36" y="276"/>
                    <a:pt x="37" y="279"/>
                    <a:pt x="39" y="281"/>
                  </a:cubicBezTo>
                  <a:cubicBezTo>
                    <a:pt x="42" y="286"/>
                    <a:pt x="46" y="291"/>
                    <a:pt x="49" y="296"/>
                  </a:cubicBezTo>
                  <a:cubicBezTo>
                    <a:pt x="56" y="305"/>
                    <a:pt x="63" y="314"/>
                    <a:pt x="70" y="322"/>
                  </a:cubicBezTo>
                  <a:cubicBezTo>
                    <a:pt x="73" y="326"/>
                    <a:pt x="77" y="329"/>
                    <a:pt x="80" y="333"/>
                  </a:cubicBezTo>
                  <a:cubicBezTo>
                    <a:pt x="83" y="336"/>
                    <a:pt x="86" y="339"/>
                    <a:pt x="89" y="342"/>
                  </a:cubicBezTo>
                  <a:cubicBezTo>
                    <a:pt x="92" y="345"/>
                    <a:pt x="95" y="348"/>
                    <a:pt x="98" y="351"/>
                  </a:cubicBezTo>
                  <a:cubicBezTo>
                    <a:pt x="100" y="353"/>
                    <a:pt x="103" y="355"/>
                    <a:pt x="105" y="357"/>
                  </a:cubicBezTo>
                  <a:cubicBezTo>
                    <a:pt x="114" y="365"/>
                    <a:pt x="119" y="370"/>
                    <a:pt x="119" y="370"/>
                  </a:cubicBezTo>
                  <a:cubicBezTo>
                    <a:pt x="116" y="373"/>
                    <a:pt x="116" y="373"/>
                    <a:pt x="116" y="373"/>
                  </a:cubicBezTo>
                  <a:cubicBezTo>
                    <a:pt x="116" y="373"/>
                    <a:pt x="111" y="369"/>
                    <a:pt x="102" y="361"/>
                  </a:cubicBezTo>
                  <a:cubicBezTo>
                    <a:pt x="99" y="359"/>
                    <a:pt x="97" y="357"/>
                    <a:pt x="94" y="355"/>
                  </a:cubicBezTo>
                  <a:cubicBezTo>
                    <a:pt x="91" y="352"/>
                    <a:pt x="88" y="349"/>
                    <a:pt x="85" y="346"/>
                  </a:cubicBezTo>
                  <a:cubicBezTo>
                    <a:pt x="82" y="344"/>
                    <a:pt x="79" y="340"/>
                    <a:pt x="75" y="337"/>
                  </a:cubicBezTo>
                  <a:cubicBezTo>
                    <a:pt x="72" y="334"/>
                    <a:pt x="69" y="330"/>
                    <a:pt x="65" y="326"/>
                  </a:cubicBezTo>
                  <a:cubicBezTo>
                    <a:pt x="58" y="319"/>
                    <a:pt x="51" y="310"/>
                    <a:pt x="43" y="300"/>
                  </a:cubicBezTo>
                  <a:cubicBezTo>
                    <a:pt x="40" y="295"/>
                    <a:pt x="36" y="290"/>
                    <a:pt x="33" y="285"/>
                  </a:cubicBezTo>
                  <a:cubicBezTo>
                    <a:pt x="31" y="282"/>
                    <a:pt x="29" y="280"/>
                    <a:pt x="28" y="277"/>
                  </a:cubicBezTo>
                  <a:cubicBezTo>
                    <a:pt x="26" y="274"/>
                    <a:pt x="25" y="271"/>
                    <a:pt x="23" y="268"/>
                  </a:cubicBezTo>
                  <a:cubicBezTo>
                    <a:pt x="22" y="267"/>
                    <a:pt x="22" y="265"/>
                    <a:pt x="21" y="264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7" y="256"/>
                    <a:pt x="16" y="253"/>
                    <a:pt x="15" y="250"/>
                  </a:cubicBezTo>
                  <a:cubicBezTo>
                    <a:pt x="13" y="247"/>
                    <a:pt x="12" y="244"/>
                    <a:pt x="11" y="240"/>
                  </a:cubicBezTo>
                  <a:cubicBezTo>
                    <a:pt x="10" y="237"/>
                    <a:pt x="9" y="234"/>
                    <a:pt x="8" y="231"/>
                  </a:cubicBezTo>
                  <a:cubicBezTo>
                    <a:pt x="7" y="227"/>
                    <a:pt x="6" y="224"/>
                    <a:pt x="5" y="220"/>
                  </a:cubicBezTo>
                  <a:cubicBezTo>
                    <a:pt x="4" y="217"/>
                    <a:pt x="3" y="214"/>
                    <a:pt x="3" y="210"/>
                  </a:cubicBezTo>
                  <a:cubicBezTo>
                    <a:pt x="2" y="203"/>
                    <a:pt x="1" y="196"/>
                    <a:pt x="1" y="189"/>
                  </a:cubicBezTo>
                  <a:cubicBezTo>
                    <a:pt x="0" y="175"/>
                    <a:pt x="1" y="161"/>
                    <a:pt x="4" y="147"/>
                  </a:cubicBezTo>
                  <a:cubicBezTo>
                    <a:pt x="5" y="144"/>
                    <a:pt x="6" y="140"/>
                    <a:pt x="6" y="137"/>
                  </a:cubicBezTo>
                  <a:cubicBezTo>
                    <a:pt x="7" y="134"/>
                    <a:pt x="8" y="130"/>
                    <a:pt x="9" y="127"/>
                  </a:cubicBezTo>
                  <a:cubicBezTo>
                    <a:pt x="10" y="124"/>
                    <a:pt x="12" y="121"/>
                    <a:pt x="13" y="117"/>
                  </a:cubicBezTo>
                  <a:cubicBezTo>
                    <a:pt x="14" y="114"/>
                    <a:pt x="15" y="111"/>
                    <a:pt x="17" y="108"/>
                  </a:cubicBezTo>
                  <a:cubicBezTo>
                    <a:pt x="22" y="96"/>
                    <a:pt x="28" y="85"/>
                    <a:pt x="35" y="75"/>
                  </a:cubicBezTo>
                  <a:cubicBezTo>
                    <a:pt x="42" y="65"/>
                    <a:pt x="48" y="56"/>
                    <a:pt x="55" y="48"/>
                  </a:cubicBezTo>
                  <a:cubicBezTo>
                    <a:pt x="62" y="40"/>
                    <a:pt x="69" y="33"/>
                    <a:pt x="75" y="27"/>
                  </a:cubicBezTo>
                  <a:cubicBezTo>
                    <a:pt x="81" y="21"/>
                    <a:pt x="87" y="16"/>
                    <a:pt x="91" y="12"/>
                  </a:cubicBezTo>
                  <a:cubicBezTo>
                    <a:pt x="101" y="4"/>
                    <a:pt x="106" y="0"/>
                    <a:pt x="106" y="0"/>
                  </a:cubicBezTo>
                  <a:lnTo>
                    <a:pt x="109" y="4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2289"/>
            <p:cNvSpPr>
              <a:spLocks/>
            </p:cNvSpPr>
            <p:nvPr/>
          </p:nvSpPr>
          <p:spPr bwMode="auto">
            <a:xfrm>
              <a:off x="10526713" y="2057400"/>
              <a:ext cx="490538" cy="100013"/>
            </a:xfrm>
            <a:custGeom>
              <a:avLst/>
              <a:gdLst>
                <a:gd name="T0" fmla="*/ 115 w 130"/>
                <a:gd name="T1" fmla="*/ 27 h 27"/>
                <a:gd name="T2" fmla="*/ 129 w 130"/>
                <a:gd name="T3" fmla="*/ 13 h 27"/>
                <a:gd name="T4" fmla="*/ 114 w 130"/>
                <a:gd name="T5" fmla="*/ 2 h 27"/>
                <a:gd name="T6" fmla="*/ 21 w 130"/>
                <a:gd name="T7" fmla="*/ 0 h 27"/>
                <a:gd name="T8" fmla="*/ 2 w 130"/>
                <a:gd name="T9" fmla="*/ 8 h 27"/>
                <a:gd name="T10" fmla="*/ 4 w 130"/>
                <a:gd name="T11" fmla="*/ 20 h 27"/>
                <a:gd name="T12" fmla="*/ 15 w 130"/>
                <a:gd name="T13" fmla="*/ 26 h 27"/>
                <a:gd name="T14" fmla="*/ 65 w 130"/>
                <a:gd name="T15" fmla="*/ 23 h 27"/>
                <a:gd name="T16" fmla="*/ 115 w 1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7">
                  <a:moveTo>
                    <a:pt x="115" y="27"/>
                  </a:moveTo>
                  <a:cubicBezTo>
                    <a:pt x="122" y="26"/>
                    <a:pt x="130" y="20"/>
                    <a:pt x="129" y="13"/>
                  </a:cubicBezTo>
                  <a:cubicBezTo>
                    <a:pt x="127" y="6"/>
                    <a:pt x="122" y="3"/>
                    <a:pt x="114" y="2"/>
                  </a:cubicBezTo>
                  <a:cubicBezTo>
                    <a:pt x="84" y="0"/>
                    <a:pt x="51" y="0"/>
                    <a:pt x="21" y="0"/>
                  </a:cubicBezTo>
                  <a:cubicBezTo>
                    <a:pt x="13" y="0"/>
                    <a:pt x="4" y="1"/>
                    <a:pt x="2" y="8"/>
                  </a:cubicBezTo>
                  <a:cubicBezTo>
                    <a:pt x="0" y="12"/>
                    <a:pt x="2" y="17"/>
                    <a:pt x="4" y="20"/>
                  </a:cubicBezTo>
                  <a:cubicBezTo>
                    <a:pt x="7" y="23"/>
                    <a:pt x="11" y="25"/>
                    <a:pt x="15" y="26"/>
                  </a:cubicBezTo>
                  <a:cubicBezTo>
                    <a:pt x="15" y="26"/>
                    <a:pt x="43" y="22"/>
                    <a:pt x="65" y="23"/>
                  </a:cubicBezTo>
                  <a:cubicBezTo>
                    <a:pt x="88" y="24"/>
                    <a:pt x="115" y="27"/>
                    <a:pt x="115" y="27"/>
                  </a:cubicBezTo>
                  <a:close/>
                </a:path>
              </a:pathLst>
            </a:custGeom>
            <a:solidFill>
              <a:srgbClr val="FFFFFD"/>
            </a:solidFill>
            <a:ln w="15875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2290"/>
            <p:cNvSpPr>
              <a:spLocks/>
            </p:cNvSpPr>
            <p:nvPr/>
          </p:nvSpPr>
          <p:spPr bwMode="auto">
            <a:xfrm>
              <a:off x="10564813" y="3586163"/>
              <a:ext cx="411163" cy="184150"/>
            </a:xfrm>
            <a:custGeom>
              <a:avLst/>
              <a:gdLst>
                <a:gd name="T0" fmla="*/ 2 w 109"/>
                <a:gd name="T1" fmla="*/ 0 h 49"/>
                <a:gd name="T2" fmla="*/ 0 w 109"/>
                <a:gd name="T3" fmla="*/ 23 h 49"/>
                <a:gd name="T4" fmla="*/ 4 w 109"/>
                <a:gd name="T5" fmla="*/ 40 h 49"/>
                <a:gd name="T6" fmla="*/ 29 w 109"/>
                <a:gd name="T7" fmla="*/ 47 h 49"/>
                <a:gd name="T8" fmla="*/ 83 w 109"/>
                <a:gd name="T9" fmla="*/ 48 h 49"/>
                <a:gd name="T10" fmla="*/ 103 w 109"/>
                <a:gd name="T11" fmla="*/ 40 h 49"/>
                <a:gd name="T12" fmla="*/ 108 w 109"/>
                <a:gd name="T13" fmla="*/ 22 h 49"/>
                <a:gd name="T14" fmla="*/ 109 w 109"/>
                <a:gd name="T15" fmla="*/ 0 h 49"/>
                <a:gd name="T16" fmla="*/ 55 w 109"/>
                <a:gd name="T17" fmla="*/ 5 h 49"/>
                <a:gd name="T18" fmla="*/ 2 w 109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49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  <a:cubicBezTo>
                    <a:pt x="0" y="29"/>
                    <a:pt x="1" y="35"/>
                    <a:pt x="4" y="40"/>
                  </a:cubicBezTo>
                  <a:cubicBezTo>
                    <a:pt x="10" y="47"/>
                    <a:pt x="20" y="47"/>
                    <a:pt x="29" y="47"/>
                  </a:cubicBezTo>
                  <a:cubicBezTo>
                    <a:pt x="47" y="47"/>
                    <a:pt x="65" y="49"/>
                    <a:pt x="83" y="48"/>
                  </a:cubicBezTo>
                  <a:cubicBezTo>
                    <a:pt x="91" y="47"/>
                    <a:pt x="99" y="45"/>
                    <a:pt x="103" y="40"/>
                  </a:cubicBezTo>
                  <a:cubicBezTo>
                    <a:pt x="107" y="35"/>
                    <a:pt x="108" y="28"/>
                    <a:pt x="108" y="22"/>
                  </a:cubicBezTo>
                  <a:cubicBezTo>
                    <a:pt x="109" y="16"/>
                    <a:pt x="109" y="7"/>
                    <a:pt x="109" y="0"/>
                  </a:cubicBezTo>
                  <a:cubicBezTo>
                    <a:pt x="109" y="0"/>
                    <a:pt x="97" y="5"/>
                    <a:pt x="55" y="5"/>
                  </a:cubicBezTo>
                  <a:cubicBezTo>
                    <a:pt x="13" y="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D"/>
            </a:solidFill>
            <a:ln w="15875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Line 2291"/>
            <p:cNvSpPr>
              <a:spLocks noChangeShapeType="1"/>
            </p:cNvSpPr>
            <p:nvPr/>
          </p:nvSpPr>
          <p:spPr bwMode="auto">
            <a:xfrm>
              <a:off x="10775950" y="3770313"/>
              <a:ext cx="0" cy="612775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Line 2292"/>
            <p:cNvSpPr>
              <a:spLocks noChangeShapeType="1"/>
            </p:cNvSpPr>
            <p:nvPr/>
          </p:nvSpPr>
          <p:spPr bwMode="auto">
            <a:xfrm>
              <a:off x="10874375" y="3770313"/>
              <a:ext cx="0" cy="512763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Line 2293"/>
            <p:cNvSpPr>
              <a:spLocks noChangeShapeType="1"/>
            </p:cNvSpPr>
            <p:nvPr/>
          </p:nvSpPr>
          <p:spPr bwMode="auto">
            <a:xfrm>
              <a:off x="10669588" y="3770313"/>
              <a:ext cx="0" cy="512763"/>
            </a:xfrm>
            <a:prstGeom prst="line">
              <a:avLst/>
            </a:prstGeom>
            <a:noFill/>
            <a:ln w="34925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Line 2294"/>
            <p:cNvSpPr>
              <a:spLocks noChangeShapeType="1"/>
            </p:cNvSpPr>
            <p:nvPr/>
          </p:nvSpPr>
          <p:spPr bwMode="auto">
            <a:xfrm flipV="1">
              <a:off x="10775950" y="0"/>
              <a:ext cx="22225" cy="2085975"/>
            </a:xfrm>
            <a:prstGeom prst="line">
              <a:avLst/>
            </a:prstGeom>
            <a:noFill/>
            <a:ln w="26988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14" name="组合 2313"/>
          <p:cNvGrpSpPr/>
          <p:nvPr/>
        </p:nvGrpSpPr>
        <p:grpSpPr>
          <a:xfrm>
            <a:off x="103188" y="20638"/>
            <a:ext cx="1409700" cy="2882900"/>
            <a:chOff x="712788" y="0"/>
            <a:chExt cx="1409700" cy="2882900"/>
          </a:xfrm>
        </p:grpSpPr>
        <p:sp>
          <p:nvSpPr>
            <p:cNvPr id="2300" name="Oval 2298"/>
            <p:cNvSpPr>
              <a:spLocks noChangeArrowheads="1"/>
            </p:cNvSpPr>
            <p:nvPr/>
          </p:nvSpPr>
          <p:spPr bwMode="auto">
            <a:xfrm>
              <a:off x="723901" y="1163638"/>
              <a:ext cx="1390650" cy="112553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2299"/>
            <p:cNvSpPr>
              <a:spLocks noEditPoints="1"/>
            </p:cNvSpPr>
            <p:nvPr/>
          </p:nvSpPr>
          <p:spPr bwMode="auto">
            <a:xfrm>
              <a:off x="712788" y="1147763"/>
              <a:ext cx="1409700" cy="1147763"/>
            </a:xfrm>
            <a:custGeom>
              <a:avLst/>
              <a:gdLst>
                <a:gd name="T0" fmla="*/ 372 w 373"/>
                <a:gd name="T1" fmla="*/ 165 h 305"/>
                <a:gd name="T2" fmla="*/ 337 w 373"/>
                <a:gd name="T3" fmla="*/ 243 h 305"/>
                <a:gd name="T4" fmla="*/ 206 w 373"/>
                <a:gd name="T5" fmla="*/ 305 h 305"/>
                <a:gd name="T6" fmla="*/ 174 w 373"/>
                <a:gd name="T7" fmla="*/ 305 h 305"/>
                <a:gd name="T8" fmla="*/ 163 w 373"/>
                <a:gd name="T9" fmla="*/ 304 h 305"/>
                <a:gd name="T10" fmla="*/ 140 w 373"/>
                <a:gd name="T11" fmla="*/ 300 h 305"/>
                <a:gd name="T12" fmla="*/ 75 w 373"/>
                <a:gd name="T13" fmla="*/ 275 h 305"/>
                <a:gd name="T14" fmla="*/ 65 w 373"/>
                <a:gd name="T15" fmla="*/ 268 h 305"/>
                <a:gd name="T16" fmla="*/ 37 w 373"/>
                <a:gd name="T17" fmla="*/ 244 h 305"/>
                <a:gd name="T18" fmla="*/ 0 w 373"/>
                <a:gd name="T19" fmla="*/ 153 h 305"/>
                <a:gd name="T20" fmla="*/ 37 w 373"/>
                <a:gd name="T21" fmla="*/ 63 h 305"/>
                <a:gd name="T22" fmla="*/ 65 w 373"/>
                <a:gd name="T23" fmla="*/ 39 h 305"/>
                <a:gd name="T24" fmla="*/ 75 w 373"/>
                <a:gd name="T25" fmla="*/ 32 h 305"/>
                <a:gd name="T26" fmla="*/ 206 w 373"/>
                <a:gd name="T27" fmla="*/ 2 h 305"/>
                <a:gd name="T28" fmla="*/ 337 w 373"/>
                <a:gd name="T29" fmla="*/ 64 h 305"/>
                <a:gd name="T30" fmla="*/ 372 w 373"/>
                <a:gd name="T31" fmla="*/ 141 h 305"/>
                <a:gd name="T32" fmla="*/ 369 w 373"/>
                <a:gd name="T33" fmla="*/ 153 h 305"/>
                <a:gd name="T34" fmla="*/ 361 w 373"/>
                <a:gd name="T35" fmla="*/ 110 h 305"/>
                <a:gd name="T36" fmla="*/ 281 w 373"/>
                <a:gd name="T37" fmla="*/ 27 h 305"/>
                <a:gd name="T38" fmla="*/ 119 w 373"/>
                <a:gd name="T39" fmla="*/ 17 h 305"/>
                <a:gd name="T40" fmla="*/ 73 w 373"/>
                <a:gd name="T41" fmla="*/ 39 h 305"/>
                <a:gd name="T42" fmla="*/ 58 w 373"/>
                <a:gd name="T43" fmla="*/ 50 h 305"/>
                <a:gd name="T44" fmla="*/ 16 w 373"/>
                <a:gd name="T45" fmla="*/ 106 h 305"/>
                <a:gd name="T46" fmla="*/ 16 w 373"/>
                <a:gd name="T47" fmla="*/ 200 h 305"/>
                <a:gd name="T48" fmla="*/ 58 w 373"/>
                <a:gd name="T49" fmla="*/ 257 h 305"/>
                <a:gd name="T50" fmla="*/ 73 w 373"/>
                <a:gd name="T51" fmla="*/ 267 h 305"/>
                <a:gd name="T52" fmla="*/ 119 w 373"/>
                <a:gd name="T53" fmla="*/ 290 h 305"/>
                <a:gd name="T54" fmla="*/ 152 w 373"/>
                <a:gd name="T55" fmla="*/ 298 h 305"/>
                <a:gd name="T56" fmla="*/ 168 w 373"/>
                <a:gd name="T57" fmla="*/ 300 h 305"/>
                <a:gd name="T58" fmla="*/ 185 w 373"/>
                <a:gd name="T59" fmla="*/ 300 h 305"/>
                <a:gd name="T60" fmla="*/ 281 w 373"/>
                <a:gd name="T61" fmla="*/ 279 h 305"/>
                <a:gd name="T62" fmla="*/ 361 w 373"/>
                <a:gd name="T63" fmla="*/ 197 h 305"/>
                <a:gd name="T64" fmla="*/ 370 w 373"/>
                <a:gd name="T65" fmla="*/ 15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3" h="305">
                  <a:moveTo>
                    <a:pt x="373" y="153"/>
                  </a:moveTo>
                  <a:cubicBezTo>
                    <a:pt x="373" y="153"/>
                    <a:pt x="373" y="157"/>
                    <a:pt x="372" y="165"/>
                  </a:cubicBezTo>
                  <a:cubicBezTo>
                    <a:pt x="372" y="173"/>
                    <a:pt x="370" y="184"/>
                    <a:pt x="365" y="198"/>
                  </a:cubicBezTo>
                  <a:cubicBezTo>
                    <a:pt x="359" y="212"/>
                    <a:pt x="351" y="227"/>
                    <a:pt x="337" y="243"/>
                  </a:cubicBezTo>
                  <a:cubicBezTo>
                    <a:pt x="324" y="258"/>
                    <a:pt x="306" y="272"/>
                    <a:pt x="283" y="283"/>
                  </a:cubicBezTo>
                  <a:cubicBezTo>
                    <a:pt x="261" y="294"/>
                    <a:pt x="235" y="302"/>
                    <a:pt x="206" y="305"/>
                  </a:cubicBezTo>
                  <a:cubicBezTo>
                    <a:pt x="199" y="305"/>
                    <a:pt x="192" y="305"/>
                    <a:pt x="185" y="305"/>
                  </a:cubicBezTo>
                  <a:cubicBezTo>
                    <a:pt x="181" y="305"/>
                    <a:pt x="177" y="305"/>
                    <a:pt x="174" y="305"/>
                  </a:cubicBezTo>
                  <a:cubicBezTo>
                    <a:pt x="168" y="305"/>
                    <a:pt x="168" y="305"/>
                    <a:pt x="168" y="305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9" y="303"/>
                    <a:pt x="155" y="303"/>
                    <a:pt x="151" y="303"/>
                  </a:cubicBezTo>
                  <a:cubicBezTo>
                    <a:pt x="148" y="302"/>
                    <a:pt x="144" y="301"/>
                    <a:pt x="140" y="300"/>
                  </a:cubicBezTo>
                  <a:cubicBezTo>
                    <a:pt x="133" y="299"/>
                    <a:pt x="125" y="297"/>
                    <a:pt x="118" y="294"/>
                  </a:cubicBezTo>
                  <a:cubicBezTo>
                    <a:pt x="103" y="289"/>
                    <a:pt x="88" y="283"/>
                    <a:pt x="75" y="275"/>
                  </a:cubicBezTo>
                  <a:cubicBezTo>
                    <a:pt x="70" y="272"/>
                    <a:pt x="70" y="272"/>
                    <a:pt x="70" y="272"/>
                  </a:cubicBezTo>
                  <a:cubicBezTo>
                    <a:pt x="68" y="270"/>
                    <a:pt x="66" y="269"/>
                    <a:pt x="65" y="268"/>
                  </a:cubicBezTo>
                  <a:cubicBezTo>
                    <a:pt x="62" y="266"/>
                    <a:pt x="58" y="263"/>
                    <a:pt x="55" y="261"/>
                  </a:cubicBezTo>
                  <a:cubicBezTo>
                    <a:pt x="49" y="255"/>
                    <a:pt x="43" y="250"/>
                    <a:pt x="37" y="244"/>
                  </a:cubicBezTo>
                  <a:cubicBezTo>
                    <a:pt x="26" y="232"/>
                    <a:pt x="17" y="218"/>
                    <a:pt x="11" y="202"/>
                  </a:cubicBezTo>
                  <a:cubicBezTo>
                    <a:pt x="4" y="187"/>
                    <a:pt x="1" y="170"/>
                    <a:pt x="0" y="153"/>
                  </a:cubicBezTo>
                  <a:cubicBezTo>
                    <a:pt x="1" y="137"/>
                    <a:pt x="4" y="120"/>
                    <a:pt x="10" y="104"/>
                  </a:cubicBezTo>
                  <a:cubicBezTo>
                    <a:pt x="17" y="89"/>
                    <a:pt x="26" y="75"/>
                    <a:pt x="37" y="63"/>
                  </a:cubicBezTo>
                  <a:cubicBezTo>
                    <a:pt x="43" y="56"/>
                    <a:pt x="49" y="51"/>
                    <a:pt x="55" y="46"/>
                  </a:cubicBezTo>
                  <a:cubicBezTo>
                    <a:pt x="58" y="43"/>
                    <a:pt x="62" y="41"/>
                    <a:pt x="65" y="39"/>
                  </a:cubicBezTo>
                  <a:cubicBezTo>
                    <a:pt x="66" y="37"/>
                    <a:pt x="68" y="36"/>
                    <a:pt x="70" y="35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88" y="23"/>
                    <a:pt x="103" y="17"/>
                    <a:pt x="118" y="12"/>
                  </a:cubicBezTo>
                  <a:cubicBezTo>
                    <a:pt x="148" y="3"/>
                    <a:pt x="178" y="0"/>
                    <a:pt x="206" y="2"/>
                  </a:cubicBezTo>
                  <a:cubicBezTo>
                    <a:pt x="235" y="5"/>
                    <a:pt x="261" y="12"/>
                    <a:pt x="283" y="23"/>
                  </a:cubicBezTo>
                  <a:cubicBezTo>
                    <a:pt x="306" y="34"/>
                    <a:pt x="324" y="49"/>
                    <a:pt x="337" y="64"/>
                  </a:cubicBezTo>
                  <a:cubicBezTo>
                    <a:pt x="351" y="79"/>
                    <a:pt x="359" y="95"/>
                    <a:pt x="365" y="108"/>
                  </a:cubicBezTo>
                  <a:cubicBezTo>
                    <a:pt x="370" y="122"/>
                    <a:pt x="372" y="134"/>
                    <a:pt x="372" y="141"/>
                  </a:cubicBezTo>
                  <a:cubicBezTo>
                    <a:pt x="373" y="149"/>
                    <a:pt x="373" y="153"/>
                    <a:pt x="373" y="153"/>
                  </a:cubicBezTo>
                  <a:close/>
                  <a:moveTo>
                    <a:pt x="369" y="153"/>
                  </a:moveTo>
                  <a:cubicBezTo>
                    <a:pt x="369" y="153"/>
                    <a:pt x="369" y="149"/>
                    <a:pt x="369" y="142"/>
                  </a:cubicBezTo>
                  <a:cubicBezTo>
                    <a:pt x="368" y="134"/>
                    <a:pt x="366" y="123"/>
                    <a:pt x="361" y="110"/>
                  </a:cubicBezTo>
                  <a:cubicBezTo>
                    <a:pt x="356" y="97"/>
                    <a:pt x="348" y="81"/>
                    <a:pt x="334" y="67"/>
                  </a:cubicBezTo>
                  <a:cubicBezTo>
                    <a:pt x="321" y="52"/>
                    <a:pt x="303" y="38"/>
                    <a:pt x="281" y="27"/>
                  </a:cubicBezTo>
                  <a:cubicBezTo>
                    <a:pt x="260" y="17"/>
                    <a:pt x="234" y="9"/>
                    <a:pt x="206" y="7"/>
                  </a:cubicBezTo>
                  <a:cubicBezTo>
                    <a:pt x="178" y="5"/>
                    <a:pt x="148" y="8"/>
                    <a:pt x="119" y="17"/>
                  </a:cubicBezTo>
                  <a:cubicBezTo>
                    <a:pt x="105" y="22"/>
                    <a:pt x="91" y="28"/>
                    <a:pt x="78" y="36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1" y="40"/>
                    <a:pt x="69" y="42"/>
                    <a:pt x="68" y="43"/>
                  </a:cubicBezTo>
                  <a:cubicBezTo>
                    <a:pt x="65" y="45"/>
                    <a:pt x="62" y="47"/>
                    <a:pt x="58" y="50"/>
                  </a:cubicBezTo>
                  <a:cubicBezTo>
                    <a:pt x="53" y="55"/>
                    <a:pt x="46" y="60"/>
                    <a:pt x="41" y="66"/>
                  </a:cubicBezTo>
                  <a:cubicBezTo>
                    <a:pt x="31" y="78"/>
                    <a:pt x="22" y="92"/>
                    <a:pt x="16" y="106"/>
                  </a:cubicBezTo>
                  <a:cubicBezTo>
                    <a:pt x="10" y="121"/>
                    <a:pt x="7" y="137"/>
                    <a:pt x="6" y="153"/>
                  </a:cubicBezTo>
                  <a:cubicBezTo>
                    <a:pt x="6" y="169"/>
                    <a:pt x="10" y="185"/>
                    <a:pt x="16" y="200"/>
                  </a:cubicBezTo>
                  <a:cubicBezTo>
                    <a:pt x="22" y="215"/>
                    <a:pt x="31" y="228"/>
                    <a:pt x="41" y="240"/>
                  </a:cubicBezTo>
                  <a:cubicBezTo>
                    <a:pt x="46" y="246"/>
                    <a:pt x="53" y="251"/>
                    <a:pt x="58" y="257"/>
                  </a:cubicBezTo>
                  <a:cubicBezTo>
                    <a:pt x="62" y="259"/>
                    <a:pt x="65" y="261"/>
                    <a:pt x="68" y="264"/>
                  </a:cubicBezTo>
                  <a:cubicBezTo>
                    <a:pt x="69" y="265"/>
                    <a:pt x="71" y="266"/>
                    <a:pt x="73" y="267"/>
                  </a:cubicBezTo>
                  <a:cubicBezTo>
                    <a:pt x="78" y="270"/>
                    <a:pt x="78" y="270"/>
                    <a:pt x="78" y="270"/>
                  </a:cubicBezTo>
                  <a:cubicBezTo>
                    <a:pt x="91" y="279"/>
                    <a:pt x="105" y="285"/>
                    <a:pt x="119" y="290"/>
                  </a:cubicBezTo>
                  <a:cubicBezTo>
                    <a:pt x="127" y="292"/>
                    <a:pt x="134" y="294"/>
                    <a:pt x="141" y="295"/>
                  </a:cubicBezTo>
                  <a:cubicBezTo>
                    <a:pt x="145" y="296"/>
                    <a:pt x="149" y="297"/>
                    <a:pt x="152" y="298"/>
                  </a:cubicBezTo>
                  <a:cubicBezTo>
                    <a:pt x="156" y="298"/>
                    <a:pt x="159" y="298"/>
                    <a:pt x="163" y="299"/>
                  </a:cubicBezTo>
                  <a:cubicBezTo>
                    <a:pt x="168" y="300"/>
                    <a:pt x="168" y="300"/>
                    <a:pt x="168" y="300"/>
                  </a:cubicBezTo>
                  <a:cubicBezTo>
                    <a:pt x="174" y="300"/>
                    <a:pt x="174" y="300"/>
                    <a:pt x="174" y="300"/>
                  </a:cubicBezTo>
                  <a:cubicBezTo>
                    <a:pt x="178" y="300"/>
                    <a:pt x="181" y="300"/>
                    <a:pt x="185" y="300"/>
                  </a:cubicBezTo>
                  <a:cubicBezTo>
                    <a:pt x="192" y="300"/>
                    <a:pt x="199" y="300"/>
                    <a:pt x="206" y="300"/>
                  </a:cubicBezTo>
                  <a:cubicBezTo>
                    <a:pt x="234" y="297"/>
                    <a:pt x="260" y="290"/>
                    <a:pt x="281" y="279"/>
                  </a:cubicBezTo>
                  <a:cubicBezTo>
                    <a:pt x="303" y="268"/>
                    <a:pt x="321" y="254"/>
                    <a:pt x="334" y="240"/>
                  </a:cubicBezTo>
                  <a:cubicBezTo>
                    <a:pt x="348" y="225"/>
                    <a:pt x="356" y="210"/>
                    <a:pt x="361" y="197"/>
                  </a:cubicBezTo>
                  <a:cubicBezTo>
                    <a:pt x="366" y="183"/>
                    <a:pt x="368" y="173"/>
                    <a:pt x="369" y="165"/>
                  </a:cubicBezTo>
                  <a:cubicBezTo>
                    <a:pt x="369" y="157"/>
                    <a:pt x="370" y="153"/>
                    <a:pt x="370" y="153"/>
                  </a:cubicBezTo>
                  <a:lnTo>
                    <a:pt x="369" y="15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2300"/>
            <p:cNvSpPr>
              <a:spLocks/>
            </p:cNvSpPr>
            <p:nvPr/>
          </p:nvSpPr>
          <p:spPr bwMode="auto">
            <a:xfrm>
              <a:off x="1624013" y="1182688"/>
              <a:ext cx="358775" cy="1087438"/>
            </a:xfrm>
            <a:custGeom>
              <a:avLst/>
              <a:gdLst>
                <a:gd name="T0" fmla="*/ 2 w 95"/>
                <a:gd name="T1" fmla="*/ 0 h 289"/>
                <a:gd name="T2" fmla="*/ 15 w 95"/>
                <a:gd name="T3" fmla="*/ 8 h 289"/>
                <a:gd name="T4" fmla="*/ 46 w 95"/>
                <a:gd name="T5" fmla="*/ 34 h 289"/>
                <a:gd name="T6" fmla="*/ 80 w 95"/>
                <a:gd name="T7" fmla="*/ 79 h 289"/>
                <a:gd name="T8" fmla="*/ 91 w 95"/>
                <a:gd name="T9" fmla="*/ 110 h 289"/>
                <a:gd name="T10" fmla="*/ 95 w 95"/>
                <a:gd name="T11" fmla="*/ 143 h 289"/>
                <a:gd name="T12" fmla="*/ 93 w 95"/>
                <a:gd name="T13" fmla="*/ 160 h 289"/>
                <a:gd name="T14" fmla="*/ 89 w 95"/>
                <a:gd name="T15" fmla="*/ 176 h 289"/>
                <a:gd name="T16" fmla="*/ 84 w 95"/>
                <a:gd name="T17" fmla="*/ 192 h 289"/>
                <a:gd name="T18" fmla="*/ 77 w 95"/>
                <a:gd name="T19" fmla="*/ 206 h 289"/>
                <a:gd name="T20" fmla="*/ 70 w 95"/>
                <a:gd name="T21" fmla="*/ 220 h 289"/>
                <a:gd name="T22" fmla="*/ 61 w 95"/>
                <a:gd name="T23" fmla="*/ 232 h 289"/>
                <a:gd name="T24" fmla="*/ 44 w 95"/>
                <a:gd name="T25" fmla="*/ 253 h 289"/>
                <a:gd name="T26" fmla="*/ 14 w 95"/>
                <a:gd name="T27" fmla="*/ 280 h 289"/>
                <a:gd name="T28" fmla="*/ 2 w 95"/>
                <a:gd name="T29" fmla="*/ 289 h 289"/>
                <a:gd name="T30" fmla="*/ 0 w 95"/>
                <a:gd name="T31" fmla="*/ 286 h 289"/>
                <a:gd name="T32" fmla="*/ 3 w 95"/>
                <a:gd name="T33" fmla="*/ 283 h 289"/>
                <a:gd name="T34" fmla="*/ 12 w 95"/>
                <a:gd name="T35" fmla="*/ 277 h 289"/>
                <a:gd name="T36" fmla="*/ 40 w 95"/>
                <a:gd name="T37" fmla="*/ 249 h 289"/>
                <a:gd name="T38" fmla="*/ 57 w 95"/>
                <a:gd name="T39" fmla="*/ 229 h 289"/>
                <a:gd name="T40" fmla="*/ 65 w 95"/>
                <a:gd name="T41" fmla="*/ 217 h 289"/>
                <a:gd name="T42" fmla="*/ 72 w 95"/>
                <a:gd name="T43" fmla="*/ 204 h 289"/>
                <a:gd name="T44" fmla="*/ 79 w 95"/>
                <a:gd name="T45" fmla="*/ 190 h 289"/>
                <a:gd name="T46" fmla="*/ 84 w 95"/>
                <a:gd name="T47" fmla="*/ 175 h 289"/>
                <a:gd name="T48" fmla="*/ 87 w 95"/>
                <a:gd name="T49" fmla="*/ 159 h 289"/>
                <a:gd name="T50" fmla="*/ 89 w 95"/>
                <a:gd name="T51" fmla="*/ 143 h 289"/>
                <a:gd name="T52" fmla="*/ 86 w 95"/>
                <a:gd name="T53" fmla="*/ 111 h 289"/>
                <a:gd name="T54" fmla="*/ 75 w 95"/>
                <a:gd name="T55" fmla="*/ 82 h 289"/>
                <a:gd name="T56" fmla="*/ 42 w 95"/>
                <a:gd name="T57" fmla="*/ 37 h 289"/>
                <a:gd name="T58" fmla="*/ 13 w 95"/>
                <a:gd name="T59" fmla="*/ 11 h 289"/>
                <a:gd name="T60" fmla="*/ 0 w 95"/>
                <a:gd name="T61" fmla="*/ 3 h 289"/>
                <a:gd name="T62" fmla="*/ 2 w 95"/>
                <a:gd name="T63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" h="289">
                  <a:moveTo>
                    <a:pt x="2" y="0"/>
                  </a:moveTo>
                  <a:cubicBezTo>
                    <a:pt x="2" y="0"/>
                    <a:pt x="7" y="3"/>
                    <a:pt x="15" y="8"/>
                  </a:cubicBezTo>
                  <a:cubicBezTo>
                    <a:pt x="23" y="14"/>
                    <a:pt x="34" y="22"/>
                    <a:pt x="46" y="34"/>
                  </a:cubicBezTo>
                  <a:cubicBezTo>
                    <a:pt x="57" y="46"/>
                    <a:pt x="70" y="61"/>
                    <a:pt x="80" y="79"/>
                  </a:cubicBezTo>
                  <a:cubicBezTo>
                    <a:pt x="85" y="89"/>
                    <a:pt x="89" y="99"/>
                    <a:pt x="91" y="110"/>
                  </a:cubicBezTo>
                  <a:cubicBezTo>
                    <a:pt x="94" y="121"/>
                    <a:pt x="95" y="132"/>
                    <a:pt x="95" y="143"/>
                  </a:cubicBezTo>
                  <a:cubicBezTo>
                    <a:pt x="94" y="149"/>
                    <a:pt x="93" y="154"/>
                    <a:pt x="93" y="160"/>
                  </a:cubicBezTo>
                  <a:cubicBezTo>
                    <a:pt x="92" y="165"/>
                    <a:pt x="90" y="171"/>
                    <a:pt x="89" y="176"/>
                  </a:cubicBezTo>
                  <a:cubicBezTo>
                    <a:pt x="87" y="181"/>
                    <a:pt x="86" y="187"/>
                    <a:pt x="84" y="192"/>
                  </a:cubicBezTo>
                  <a:cubicBezTo>
                    <a:pt x="82" y="197"/>
                    <a:pt x="79" y="202"/>
                    <a:pt x="77" y="206"/>
                  </a:cubicBezTo>
                  <a:cubicBezTo>
                    <a:pt x="75" y="211"/>
                    <a:pt x="72" y="215"/>
                    <a:pt x="70" y="220"/>
                  </a:cubicBezTo>
                  <a:cubicBezTo>
                    <a:pt x="67" y="224"/>
                    <a:pt x="64" y="228"/>
                    <a:pt x="61" y="232"/>
                  </a:cubicBezTo>
                  <a:cubicBezTo>
                    <a:pt x="56" y="240"/>
                    <a:pt x="50" y="246"/>
                    <a:pt x="44" y="253"/>
                  </a:cubicBezTo>
                  <a:cubicBezTo>
                    <a:pt x="33" y="265"/>
                    <a:pt x="22" y="274"/>
                    <a:pt x="14" y="280"/>
                  </a:cubicBezTo>
                  <a:cubicBezTo>
                    <a:pt x="7" y="286"/>
                    <a:pt x="2" y="289"/>
                    <a:pt x="2" y="289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0" y="286"/>
                    <a:pt x="1" y="285"/>
                    <a:pt x="3" y="283"/>
                  </a:cubicBezTo>
                  <a:cubicBezTo>
                    <a:pt x="5" y="282"/>
                    <a:pt x="8" y="280"/>
                    <a:pt x="12" y="277"/>
                  </a:cubicBezTo>
                  <a:cubicBezTo>
                    <a:pt x="19" y="271"/>
                    <a:pt x="30" y="261"/>
                    <a:pt x="40" y="249"/>
                  </a:cubicBezTo>
                  <a:cubicBezTo>
                    <a:pt x="46" y="243"/>
                    <a:pt x="52" y="236"/>
                    <a:pt x="57" y="229"/>
                  </a:cubicBezTo>
                  <a:cubicBezTo>
                    <a:pt x="60" y="225"/>
                    <a:pt x="62" y="221"/>
                    <a:pt x="65" y="217"/>
                  </a:cubicBezTo>
                  <a:cubicBezTo>
                    <a:pt x="67" y="213"/>
                    <a:pt x="70" y="208"/>
                    <a:pt x="72" y="204"/>
                  </a:cubicBezTo>
                  <a:cubicBezTo>
                    <a:pt x="74" y="199"/>
                    <a:pt x="76" y="194"/>
                    <a:pt x="79" y="190"/>
                  </a:cubicBezTo>
                  <a:cubicBezTo>
                    <a:pt x="80" y="185"/>
                    <a:pt x="82" y="180"/>
                    <a:pt x="84" y="175"/>
                  </a:cubicBezTo>
                  <a:cubicBezTo>
                    <a:pt x="85" y="169"/>
                    <a:pt x="86" y="164"/>
                    <a:pt x="87" y="159"/>
                  </a:cubicBezTo>
                  <a:cubicBezTo>
                    <a:pt x="88" y="154"/>
                    <a:pt x="88" y="148"/>
                    <a:pt x="89" y="143"/>
                  </a:cubicBezTo>
                  <a:cubicBezTo>
                    <a:pt x="89" y="132"/>
                    <a:pt x="88" y="121"/>
                    <a:pt x="86" y="111"/>
                  </a:cubicBezTo>
                  <a:cubicBezTo>
                    <a:pt x="83" y="101"/>
                    <a:pt x="80" y="91"/>
                    <a:pt x="75" y="82"/>
                  </a:cubicBezTo>
                  <a:cubicBezTo>
                    <a:pt x="66" y="64"/>
                    <a:pt x="54" y="49"/>
                    <a:pt x="42" y="37"/>
                  </a:cubicBezTo>
                  <a:cubicBezTo>
                    <a:pt x="31" y="26"/>
                    <a:pt x="20" y="17"/>
                    <a:pt x="13" y="11"/>
                  </a:cubicBezTo>
                  <a:cubicBezTo>
                    <a:pt x="5" y="6"/>
                    <a:pt x="0" y="3"/>
                    <a:pt x="0" y="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2301"/>
            <p:cNvSpPr>
              <a:spLocks/>
            </p:cNvSpPr>
            <p:nvPr/>
          </p:nvSpPr>
          <p:spPr bwMode="auto">
            <a:xfrm>
              <a:off x="1517651" y="1163638"/>
              <a:ext cx="249238" cy="1125538"/>
            </a:xfrm>
            <a:custGeom>
              <a:avLst/>
              <a:gdLst>
                <a:gd name="T0" fmla="*/ 7 w 66"/>
                <a:gd name="T1" fmla="*/ 0 h 299"/>
                <a:gd name="T2" fmla="*/ 10 w 66"/>
                <a:gd name="T3" fmla="*/ 3 h 299"/>
                <a:gd name="T4" fmla="*/ 18 w 66"/>
                <a:gd name="T5" fmla="*/ 10 h 299"/>
                <a:gd name="T6" fmla="*/ 23 w 66"/>
                <a:gd name="T7" fmla="*/ 15 h 299"/>
                <a:gd name="T8" fmla="*/ 29 w 66"/>
                <a:gd name="T9" fmla="*/ 22 h 299"/>
                <a:gd name="T10" fmla="*/ 35 w 66"/>
                <a:gd name="T11" fmla="*/ 30 h 299"/>
                <a:gd name="T12" fmla="*/ 41 w 66"/>
                <a:gd name="T13" fmla="*/ 39 h 299"/>
                <a:gd name="T14" fmla="*/ 47 w 66"/>
                <a:gd name="T15" fmla="*/ 50 h 299"/>
                <a:gd name="T16" fmla="*/ 52 w 66"/>
                <a:gd name="T17" fmla="*/ 62 h 299"/>
                <a:gd name="T18" fmla="*/ 57 w 66"/>
                <a:gd name="T19" fmla="*/ 75 h 299"/>
                <a:gd name="T20" fmla="*/ 61 w 66"/>
                <a:gd name="T21" fmla="*/ 88 h 299"/>
                <a:gd name="T22" fmla="*/ 64 w 66"/>
                <a:gd name="T23" fmla="*/ 103 h 299"/>
                <a:gd name="T24" fmla="*/ 65 w 66"/>
                <a:gd name="T25" fmla="*/ 118 h 299"/>
                <a:gd name="T26" fmla="*/ 66 w 66"/>
                <a:gd name="T27" fmla="*/ 134 h 299"/>
                <a:gd name="T28" fmla="*/ 66 w 66"/>
                <a:gd name="T29" fmla="*/ 137 h 299"/>
                <a:gd name="T30" fmla="*/ 65 w 66"/>
                <a:gd name="T31" fmla="*/ 141 h 299"/>
                <a:gd name="T32" fmla="*/ 65 w 66"/>
                <a:gd name="T33" fmla="*/ 149 h 299"/>
                <a:gd name="T34" fmla="*/ 64 w 66"/>
                <a:gd name="T35" fmla="*/ 157 h 299"/>
                <a:gd name="T36" fmla="*/ 63 w 66"/>
                <a:gd name="T37" fmla="*/ 165 h 299"/>
                <a:gd name="T38" fmla="*/ 61 w 66"/>
                <a:gd name="T39" fmla="*/ 180 h 299"/>
                <a:gd name="T40" fmla="*/ 58 w 66"/>
                <a:gd name="T41" fmla="*/ 194 h 299"/>
                <a:gd name="T42" fmla="*/ 54 w 66"/>
                <a:gd name="T43" fmla="*/ 209 h 299"/>
                <a:gd name="T44" fmla="*/ 50 w 66"/>
                <a:gd name="T45" fmla="*/ 222 h 299"/>
                <a:gd name="T46" fmla="*/ 45 w 66"/>
                <a:gd name="T47" fmla="*/ 235 h 299"/>
                <a:gd name="T48" fmla="*/ 40 w 66"/>
                <a:gd name="T49" fmla="*/ 247 h 299"/>
                <a:gd name="T50" fmla="*/ 35 w 66"/>
                <a:gd name="T51" fmla="*/ 258 h 299"/>
                <a:gd name="T52" fmla="*/ 29 w 66"/>
                <a:gd name="T53" fmla="*/ 268 h 299"/>
                <a:gd name="T54" fmla="*/ 24 w 66"/>
                <a:gd name="T55" fmla="*/ 276 h 299"/>
                <a:gd name="T56" fmla="*/ 13 w 66"/>
                <a:gd name="T57" fmla="*/ 289 h 299"/>
                <a:gd name="T58" fmla="*/ 6 w 66"/>
                <a:gd name="T59" fmla="*/ 296 h 299"/>
                <a:gd name="T60" fmla="*/ 3 w 66"/>
                <a:gd name="T61" fmla="*/ 299 h 299"/>
                <a:gd name="T62" fmla="*/ 0 w 66"/>
                <a:gd name="T63" fmla="*/ 296 h 299"/>
                <a:gd name="T64" fmla="*/ 3 w 66"/>
                <a:gd name="T65" fmla="*/ 293 h 299"/>
                <a:gd name="T66" fmla="*/ 10 w 66"/>
                <a:gd name="T67" fmla="*/ 286 h 299"/>
                <a:gd name="T68" fmla="*/ 20 w 66"/>
                <a:gd name="T69" fmla="*/ 273 h 299"/>
                <a:gd name="T70" fmla="*/ 25 w 66"/>
                <a:gd name="T71" fmla="*/ 265 h 299"/>
                <a:gd name="T72" fmla="*/ 30 w 66"/>
                <a:gd name="T73" fmla="*/ 256 h 299"/>
                <a:gd name="T74" fmla="*/ 36 w 66"/>
                <a:gd name="T75" fmla="*/ 245 h 299"/>
                <a:gd name="T76" fmla="*/ 40 w 66"/>
                <a:gd name="T77" fmla="*/ 233 h 299"/>
                <a:gd name="T78" fmla="*/ 45 w 66"/>
                <a:gd name="T79" fmla="*/ 221 h 299"/>
                <a:gd name="T80" fmla="*/ 49 w 66"/>
                <a:gd name="T81" fmla="*/ 207 h 299"/>
                <a:gd name="T82" fmla="*/ 52 w 66"/>
                <a:gd name="T83" fmla="*/ 193 h 299"/>
                <a:gd name="T84" fmla="*/ 55 w 66"/>
                <a:gd name="T85" fmla="*/ 179 h 299"/>
                <a:gd name="T86" fmla="*/ 58 w 66"/>
                <a:gd name="T87" fmla="*/ 164 h 299"/>
                <a:gd name="T88" fmla="*/ 59 w 66"/>
                <a:gd name="T89" fmla="*/ 156 h 299"/>
                <a:gd name="T90" fmla="*/ 59 w 66"/>
                <a:gd name="T91" fmla="*/ 149 h 299"/>
                <a:gd name="T92" fmla="*/ 60 w 66"/>
                <a:gd name="T93" fmla="*/ 141 h 299"/>
                <a:gd name="T94" fmla="*/ 60 w 66"/>
                <a:gd name="T95" fmla="*/ 137 h 299"/>
                <a:gd name="T96" fmla="*/ 60 w 66"/>
                <a:gd name="T97" fmla="*/ 134 h 299"/>
                <a:gd name="T98" fmla="*/ 60 w 66"/>
                <a:gd name="T99" fmla="*/ 119 h 299"/>
                <a:gd name="T100" fmla="*/ 58 w 66"/>
                <a:gd name="T101" fmla="*/ 104 h 299"/>
                <a:gd name="T102" fmla="*/ 56 w 66"/>
                <a:gd name="T103" fmla="*/ 90 h 299"/>
                <a:gd name="T104" fmla="*/ 52 w 66"/>
                <a:gd name="T105" fmla="*/ 76 h 299"/>
                <a:gd name="T106" fmla="*/ 48 w 66"/>
                <a:gd name="T107" fmla="*/ 64 h 299"/>
                <a:gd name="T108" fmla="*/ 43 w 66"/>
                <a:gd name="T109" fmla="*/ 52 h 299"/>
                <a:gd name="T110" fmla="*/ 37 w 66"/>
                <a:gd name="T111" fmla="*/ 42 h 299"/>
                <a:gd name="T112" fmla="*/ 31 w 66"/>
                <a:gd name="T113" fmla="*/ 33 h 299"/>
                <a:gd name="T114" fmla="*/ 25 w 66"/>
                <a:gd name="T115" fmla="*/ 25 h 299"/>
                <a:gd name="T116" fmla="*/ 20 w 66"/>
                <a:gd name="T117" fmla="*/ 18 h 299"/>
                <a:gd name="T118" fmla="*/ 15 w 66"/>
                <a:gd name="T119" fmla="*/ 12 h 299"/>
                <a:gd name="T120" fmla="*/ 8 w 66"/>
                <a:gd name="T121" fmla="*/ 5 h 299"/>
                <a:gd name="T122" fmla="*/ 5 w 66"/>
                <a:gd name="T123" fmla="*/ 3 h 299"/>
                <a:gd name="T124" fmla="*/ 7 w 66"/>
                <a:gd name="T125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299">
                  <a:moveTo>
                    <a:pt x="7" y="0"/>
                  </a:moveTo>
                  <a:cubicBezTo>
                    <a:pt x="7" y="1"/>
                    <a:pt x="8" y="1"/>
                    <a:pt x="10" y="3"/>
                  </a:cubicBezTo>
                  <a:cubicBezTo>
                    <a:pt x="12" y="4"/>
                    <a:pt x="14" y="7"/>
                    <a:pt x="18" y="10"/>
                  </a:cubicBezTo>
                  <a:cubicBezTo>
                    <a:pt x="19" y="11"/>
                    <a:pt x="21" y="13"/>
                    <a:pt x="23" y="15"/>
                  </a:cubicBezTo>
                  <a:cubicBezTo>
                    <a:pt x="25" y="17"/>
                    <a:pt x="27" y="20"/>
                    <a:pt x="29" y="22"/>
                  </a:cubicBezTo>
                  <a:cubicBezTo>
                    <a:pt x="31" y="24"/>
                    <a:pt x="33" y="27"/>
                    <a:pt x="35" y="30"/>
                  </a:cubicBezTo>
                  <a:cubicBezTo>
                    <a:pt x="37" y="33"/>
                    <a:pt x="39" y="36"/>
                    <a:pt x="41" y="39"/>
                  </a:cubicBezTo>
                  <a:cubicBezTo>
                    <a:pt x="43" y="43"/>
                    <a:pt x="45" y="46"/>
                    <a:pt x="47" y="50"/>
                  </a:cubicBezTo>
                  <a:cubicBezTo>
                    <a:pt x="49" y="54"/>
                    <a:pt x="51" y="58"/>
                    <a:pt x="52" y="62"/>
                  </a:cubicBezTo>
                  <a:cubicBezTo>
                    <a:pt x="54" y="66"/>
                    <a:pt x="56" y="70"/>
                    <a:pt x="57" y="75"/>
                  </a:cubicBezTo>
                  <a:cubicBezTo>
                    <a:pt x="58" y="79"/>
                    <a:pt x="60" y="84"/>
                    <a:pt x="61" y="88"/>
                  </a:cubicBezTo>
                  <a:cubicBezTo>
                    <a:pt x="62" y="93"/>
                    <a:pt x="63" y="98"/>
                    <a:pt x="64" y="103"/>
                  </a:cubicBezTo>
                  <a:cubicBezTo>
                    <a:pt x="64" y="108"/>
                    <a:pt x="65" y="113"/>
                    <a:pt x="65" y="118"/>
                  </a:cubicBezTo>
                  <a:cubicBezTo>
                    <a:pt x="66" y="123"/>
                    <a:pt x="66" y="128"/>
                    <a:pt x="66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2" y="170"/>
                    <a:pt x="62" y="175"/>
                    <a:pt x="61" y="180"/>
                  </a:cubicBezTo>
                  <a:cubicBezTo>
                    <a:pt x="60" y="185"/>
                    <a:pt x="59" y="190"/>
                    <a:pt x="58" y="194"/>
                  </a:cubicBezTo>
                  <a:cubicBezTo>
                    <a:pt x="57" y="199"/>
                    <a:pt x="56" y="204"/>
                    <a:pt x="54" y="209"/>
                  </a:cubicBezTo>
                  <a:cubicBezTo>
                    <a:pt x="53" y="213"/>
                    <a:pt x="52" y="218"/>
                    <a:pt x="50" y="222"/>
                  </a:cubicBezTo>
                  <a:cubicBezTo>
                    <a:pt x="49" y="227"/>
                    <a:pt x="47" y="231"/>
                    <a:pt x="45" y="235"/>
                  </a:cubicBezTo>
                  <a:cubicBezTo>
                    <a:pt x="44" y="239"/>
                    <a:pt x="42" y="243"/>
                    <a:pt x="40" y="247"/>
                  </a:cubicBezTo>
                  <a:cubicBezTo>
                    <a:pt x="38" y="251"/>
                    <a:pt x="36" y="254"/>
                    <a:pt x="35" y="258"/>
                  </a:cubicBezTo>
                  <a:cubicBezTo>
                    <a:pt x="33" y="261"/>
                    <a:pt x="31" y="265"/>
                    <a:pt x="29" y="268"/>
                  </a:cubicBezTo>
                  <a:cubicBezTo>
                    <a:pt x="27" y="271"/>
                    <a:pt x="25" y="273"/>
                    <a:pt x="24" y="276"/>
                  </a:cubicBezTo>
                  <a:cubicBezTo>
                    <a:pt x="20" y="281"/>
                    <a:pt x="16" y="285"/>
                    <a:pt x="13" y="289"/>
                  </a:cubicBezTo>
                  <a:cubicBezTo>
                    <a:pt x="10" y="292"/>
                    <a:pt x="7" y="295"/>
                    <a:pt x="6" y="296"/>
                  </a:cubicBezTo>
                  <a:cubicBezTo>
                    <a:pt x="4" y="298"/>
                    <a:pt x="3" y="299"/>
                    <a:pt x="3" y="299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1" y="295"/>
                    <a:pt x="3" y="293"/>
                  </a:cubicBezTo>
                  <a:cubicBezTo>
                    <a:pt x="5" y="292"/>
                    <a:pt x="7" y="289"/>
                    <a:pt x="10" y="286"/>
                  </a:cubicBezTo>
                  <a:cubicBezTo>
                    <a:pt x="13" y="283"/>
                    <a:pt x="16" y="278"/>
                    <a:pt x="20" y="273"/>
                  </a:cubicBezTo>
                  <a:cubicBezTo>
                    <a:pt x="22" y="271"/>
                    <a:pt x="23" y="268"/>
                    <a:pt x="25" y="265"/>
                  </a:cubicBezTo>
                  <a:cubicBezTo>
                    <a:pt x="27" y="262"/>
                    <a:pt x="29" y="259"/>
                    <a:pt x="30" y="256"/>
                  </a:cubicBezTo>
                  <a:cubicBezTo>
                    <a:pt x="32" y="252"/>
                    <a:pt x="34" y="249"/>
                    <a:pt x="36" y="245"/>
                  </a:cubicBezTo>
                  <a:cubicBezTo>
                    <a:pt x="37" y="241"/>
                    <a:pt x="39" y="237"/>
                    <a:pt x="40" y="233"/>
                  </a:cubicBezTo>
                  <a:cubicBezTo>
                    <a:pt x="42" y="229"/>
                    <a:pt x="44" y="225"/>
                    <a:pt x="45" y="221"/>
                  </a:cubicBezTo>
                  <a:cubicBezTo>
                    <a:pt x="46" y="216"/>
                    <a:pt x="48" y="212"/>
                    <a:pt x="49" y="207"/>
                  </a:cubicBezTo>
                  <a:cubicBezTo>
                    <a:pt x="50" y="203"/>
                    <a:pt x="51" y="198"/>
                    <a:pt x="52" y="193"/>
                  </a:cubicBezTo>
                  <a:cubicBezTo>
                    <a:pt x="53" y="188"/>
                    <a:pt x="54" y="184"/>
                    <a:pt x="55" y="179"/>
                  </a:cubicBezTo>
                  <a:cubicBezTo>
                    <a:pt x="56" y="174"/>
                    <a:pt x="57" y="169"/>
                    <a:pt x="58" y="164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0" y="129"/>
                    <a:pt x="60" y="123"/>
                    <a:pt x="60" y="119"/>
                  </a:cubicBezTo>
                  <a:cubicBezTo>
                    <a:pt x="59" y="114"/>
                    <a:pt x="59" y="109"/>
                    <a:pt x="58" y="104"/>
                  </a:cubicBezTo>
                  <a:cubicBezTo>
                    <a:pt x="57" y="99"/>
                    <a:pt x="56" y="94"/>
                    <a:pt x="56" y="90"/>
                  </a:cubicBezTo>
                  <a:cubicBezTo>
                    <a:pt x="55" y="85"/>
                    <a:pt x="53" y="81"/>
                    <a:pt x="52" y="76"/>
                  </a:cubicBezTo>
                  <a:cubicBezTo>
                    <a:pt x="51" y="72"/>
                    <a:pt x="49" y="68"/>
                    <a:pt x="48" y="64"/>
                  </a:cubicBezTo>
                  <a:cubicBezTo>
                    <a:pt x="46" y="60"/>
                    <a:pt x="44" y="56"/>
                    <a:pt x="43" y="52"/>
                  </a:cubicBezTo>
                  <a:cubicBezTo>
                    <a:pt x="41" y="48"/>
                    <a:pt x="39" y="45"/>
                    <a:pt x="37" y="42"/>
                  </a:cubicBezTo>
                  <a:cubicBezTo>
                    <a:pt x="35" y="38"/>
                    <a:pt x="33" y="35"/>
                    <a:pt x="31" y="33"/>
                  </a:cubicBezTo>
                  <a:cubicBezTo>
                    <a:pt x="29" y="30"/>
                    <a:pt x="27" y="27"/>
                    <a:pt x="25" y="25"/>
                  </a:cubicBezTo>
                  <a:cubicBezTo>
                    <a:pt x="24" y="22"/>
                    <a:pt x="22" y="20"/>
                    <a:pt x="20" y="18"/>
                  </a:cubicBezTo>
                  <a:cubicBezTo>
                    <a:pt x="18" y="16"/>
                    <a:pt x="17" y="14"/>
                    <a:pt x="15" y="12"/>
                  </a:cubicBezTo>
                  <a:cubicBezTo>
                    <a:pt x="12" y="9"/>
                    <a:pt x="9" y="7"/>
                    <a:pt x="8" y="5"/>
                  </a:cubicBezTo>
                  <a:cubicBezTo>
                    <a:pt x="6" y="4"/>
                    <a:pt x="5" y="3"/>
                    <a:pt x="5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2302"/>
            <p:cNvSpPr>
              <a:spLocks/>
            </p:cNvSpPr>
            <p:nvPr/>
          </p:nvSpPr>
          <p:spPr bwMode="auto">
            <a:xfrm>
              <a:off x="1435101" y="1158875"/>
              <a:ext cx="112713" cy="1130300"/>
            </a:xfrm>
            <a:custGeom>
              <a:avLst/>
              <a:gdLst>
                <a:gd name="T0" fmla="*/ 6 w 30"/>
                <a:gd name="T1" fmla="*/ 0 h 300"/>
                <a:gd name="T2" fmla="*/ 7 w 30"/>
                <a:gd name="T3" fmla="*/ 3 h 300"/>
                <a:gd name="T4" fmla="*/ 11 w 30"/>
                <a:gd name="T5" fmla="*/ 12 h 300"/>
                <a:gd name="T6" fmla="*/ 16 w 30"/>
                <a:gd name="T7" fmla="*/ 27 h 300"/>
                <a:gd name="T8" fmla="*/ 18 w 30"/>
                <a:gd name="T9" fmla="*/ 36 h 300"/>
                <a:gd name="T10" fmla="*/ 21 w 30"/>
                <a:gd name="T11" fmla="*/ 46 h 300"/>
                <a:gd name="T12" fmla="*/ 25 w 30"/>
                <a:gd name="T13" fmla="*/ 68 h 300"/>
                <a:gd name="T14" fmla="*/ 28 w 30"/>
                <a:gd name="T15" fmla="*/ 94 h 300"/>
                <a:gd name="T16" fmla="*/ 29 w 30"/>
                <a:gd name="T17" fmla="*/ 108 h 300"/>
                <a:gd name="T18" fmla="*/ 29 w 30"/>
                <a:gd name="T19" fmla="*/ 122 h 300"/>
                <a:gd name="T20" fmla="*/ 29 w 30"/>
                <a:gd name="T21" fmla="*/ 136 h 300"/>
                <a:gd name="T22" fmla="*/ 29 w 30"/>
                <a:gd name="T23" fmla="*/ 150 h 300"/>
                <a:gd name="T24" fmla="*/ 28 w 30"/>
                <a:gd name="T25" fmla="*/ 164 h 300"/>
                <a:gd name="T26" fmla="*/ 28 w 30"/>
                <a:gd name="T27" fmla="*/ 172 h 300"/>
                <a:gd name="T28" fmla="*/ 27 w 30"/>
                <a:gd name="T29" fmla="*/ 179 h 300"/>
                <a:gd name="T30" fmla="*/ 26 w 30"/>
                <a:gd name="T31" fmla="*/ 193 h 300"/>
                <a:gd name="T32" fmla="*/ 24 w 30"/>
                <a:gd name="T33" fmla="*/ 206 h 300"/>
                <a:gd name="T34" fmla="*/ 20 w 30"/>
                <a:gd name="T35" fmla="*/ 232 h 300"/>
                <a:gd name="T36" fmla="*/ 15 w 30"/>
                <a:gd name="T37" fmla="*/ 254 h 300"/>
                <a:gd name="T38" fmla="*/ 13 w 30"/>
                <a:gd name="T39" fmla="*/ 264 h 300"/>
                <a:gd name="T40" fmla="*/ 11 w 30"/>
                <a:gd name="T41" fmla="*/ 273 h 300"/>
                <a:gd name="T42" fmla="*/ 7 w 30"/>
                <a:gd name="T43" fmla="*/ 288 h 300"/>
                <a:gd name="T44" fmla="*/ 3 w 30"/>
                <a:gd name="T45" fmla="*/ 300 h 300"/>
                <a:gd name="T46" fmla="*/ 0 w 30"/>
                <a:gd name="T47" fmla="*/ 299 h 300"/>
                <a:gd name="T48" fmla="*/ 3 w 30"/>
                <a:gd name="T49" fmla="*/ 287 h 300"/>
                <a:gd name="T50" fmla="*/ 6 w 30"/>
                <a:gd name="T51" fmla="*/ 272 h 300"/>
                <a:gd name="T52" fmla="*/ 9 w 30"/>
                <a:gd name="T53" fmla="*/ 263 h 300"/>
                <a:gd name="T54" fmla="*/ 11 w 30"/>
                <a:gd name="T55" fmla="*/ 253 h 300"/>
                <a:gd name="T56" fmla="*/ 15 w 30"/>
                <a:gd name="T57" fmla="*/ 231 h 300"/>
                <a:gd name="T58" fmla="*/ 19 w 30"/>
                <a:gd name="T59" fmla="*/ 205 h 300"/>
                <a:gd name="T60" fmla="*/ 20 w 30"/>
                <a:gd name="T61" fmla="*/ 192 h 300"/>
                <a:gd name="T62" fmla="*/ 22 w 30"/>
                <a:gd name="T63" fmla="*/ 178 h 300"/>
                <a:gd name="T64" fmla="*/ 22 w 30"/>
                <a:gd name="T65" fmla="*/ 171 h 300"/>
                <a:gd name="T66" fmla="*/ 23 w 30"/>
                <a:gd name="T67" fmla="*/ 164 h 300"/>
                <a:gd name="T68" fmla="*/ 23 w 30"/>
                <a:gd name="T69" fmla="*/ 150 h 300"/>
                <a:gd name="T70" fmla="*/ 24 w 30"/>
                <a:gd name="T71" fmla="*/ 136 h 300"/>
                <a:gd name="T72" fmla="*/ 24 w 30"/>
                <a:gd name="T73" fmla="*/ 122 h 300"/>
                <a:gd name="T74" fmla="*/ 23 w 30"/>
                <a:gd name="T75" fmla="*/ 108 h 300"/>
                <a:gd name="T76" fmla="*/ 23 w 30"/>
                <a:gd name="T77" fmla="*/ 94 h 300"/>
                <a:gd name="T78" fmla="*/ 20 w 30"/>
                <a:gd name="T79" fmla="*/ 69 h 300"/>
                <a:gd name="T80" fmla="*/ 16 w 30"/>
                <a:gd name="T81" fmla="*/ 47 h 300"/>
                <a:gd name="T82" fmla="*/ 14 w 30"/>
                <a:gd name="T83" fmla="*/ 37 h 300"/>
                <a:gd name="T84" fmla="*/ 12 w 30"/>
                <a:gd name="T85" fmla="*/ 28 h 300"/>
                <a:gd name="T86" fmla="*/ 7 w 30"/>
                <a:gd name="T87" fmla="*/ 13 h 300"/>
                <a:gd name="T88" fmla="*/ 4 w 30"/>
                <a:gd name="T89" fmla="*/ 5 h 300"/>
                <a:gd name="T90" fmla="*/ 3 w 30"/>
                <a:gd name="T91" fmla="*/ 1 h 300"/>
                <a:gd name="T92" fmla="*/ 6 w 30"/>
                <a:gd name="T9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" h="300">
                  <a:moveTo>
                    <a:pt x="6" y="0"/>
                  </a:moveTo>
                  <a:cubicBezTo>
                    <a:pt x="6" y="0"/>
                    <a:pt x="6" y="1"/>
                    <a:pt x="7" y="3"/>
                  </a:cubicBezTo>
                  <a:cubicBezTo>
                    <a:pt x="8" y="5"/>
                    <a:pt x="9" y="8"/>
                    <a:pt x="11" y="12"/>
                  </a:cubicBezTo>
                  <a:cubicBezTo>
                    <a:pt x="12" y="16"/>
                    <a:pt x="14" y="21"/>
                    <a:pt x="16" y="27"/>
                  </a:cubicBezTo>
                  <a:cubicBezTo>
                    <a:pt x="17" y="29"/>
                    <a:pt x="17" y="32"/>
                    <a:pt x="18" y="36"/>
                  </a:cubicBezTo>
                  <a:cubicBezTo>
                    <a:pt x="19" y="39"/>
                    <a:pt x="20" y="42"/>
                    <a:pt x="21" y="46"/>
                  </a:cubicBezTo>
                  <a:cubicBezTo>
                    <a:pt x="22" y="53"/>
                    <a:pt x="24" y="60"/>
                    <a:pt x="25" y="68"/>
                  </a:cubicBezTo>
                  <a:cubicBezTo>
                    <a:pt x="26" y="76"/>
                    <a:pt x="27" y="85"/>
                    <a:pt x="28" y="94"/>
                  </a:cubicBezTo>
                  <a:cubicBezTo>
                    <a:pt x="29" y="99"/>
                    <a:pt x="29" y="103"/>
                    <a:pt x="29" y="108"/>
                  </a:cubicBezTo>
                  <a:cubicBezTo>
                    <a:pt x="29" y="112"/>
                    <a:pt x="29" y="117"/>
                    <a:pt x="29" y="122"/>
                  </a:cubicBezTo>
                  <a:cubicBezTo>
                    <a:pt x="29" y="126"/>
                    <a:pt x="29" y="131"/>
                    <a:pt x="29" y="136"/>
                  </a:cubicBezTo>
                  <a:cubicBezTo>
                    <a:pt x="30" y="141"/>
                    <a:pt x="30" y="145"/>
                    <a:pt x="29" y="150"/>
                  </a:cubicBezTo>
                  <a:cubicBezTo>
                    <a:pt x="29" y="155"/>
                    <a:pt x="29" y="160"/>
                    <a:pt x="28" y="164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4"/>
                    <a:pt x="28" y="176"/>
                    <a:pt x="27" y="179"/>
                  </a:cubicBezTo>
                  <a:cubicBezTo>
                    <a:pt x="27" y="183"/>
                    <a:pt x="26" y="188"/>
                    <a:pt x="26" y="193"/>
                  </a:cubicBezTo>
                  <a:cubicBezTo>
                    <a:pt x="25" y="197"/>
                    <a:pt x="25" y="202"/>
                    <a:pt x="24" y="206"/>
                  </a:cubicBezTo>
                  <a:cubicBezTo>
                    <a:pt x="23" y="215"/>
                    <a:pt x="21" y="223"/>
                    <a:pt x="20" y="232"/>
                  </a:cubicBezTo>
                  <a:cubicBezTo>
                    <a:pt x="18" y="240"/>
                    <a:pt x="17" y="247"/>
                    <a:pt x="15" y="254"/>
                  </a:cubicBezTo>
                  <a:cubicBezTo>
                    <a:pt x="15" y="258"/>
                    <a:pt x="14" y="261"/>
                    <a:pt x="13" y="264"/>
                  </a:cubicBezTo>
                  <a:cubicBezTo>
                    <a:pt x="12" y="267"/>
                    <a:pt x="12" y="270"/>
                    <a:pt x="11" y="273"/>
                  </a:cubicBezTo>
                  <a:cubicBezTo>
                    <a:pt x="9" y="279"/>
                    <a:pt x="8" y="284"/>
                    <a:pt x="7" y="288"/>
                  </a:cubicBezTo>
                  <a:cubicBezTo>
                    <a:pt x="5" y="296"/>
                    <a:pt x="3" y="300"/>
                    <a:pt x="3" y="30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299"/>
                    <a:pt x="1" y="295"/>
                    <a:pt x="3" y="287"/>
                  </a:cubicBezTo>
                  <a:cubicBezTo>
                    <a:pt x="4" y="283"/>
                    <a:pt x="5" y="278"/>
                    <a:pt x="6" y="272"/>
                  </a:cubicBezTo>
                  <a:cubicBezTo>
                    <a:pt x="7" y="269"/>
                    <a:pt x="8" y="266"/>
                    <a:pt x="9" y="263"/>
                  </a:cubicBezTo>
                  <a:cubicBezTo>
                    <a:pt x="9" y="260"/>
                    <a:pt x="10" y="257"/>
                    <a:pt x="11" y="253"/>
                  </a:cubicBezTo>
                  <a:cubicBezTo>
                    <a:pt x="12" y="246"/>
                    <a:pt x="13" y="239"/>
                    <a:pt x="15" y="231"/>
                  </a:cubicBezTo>
                  <a:cubicBezTo>
                    <a:pt x="16" y="223"/>
                    <a:pt x="17" y="214"/>
                    <a:pt x="19" y="205"/>
                  </a:cubicBezTo>
                  <a:cubicBezTo>
                    <a:pt x="19" y="201"/>
                    <a:pt x="20" y="196"/>
                    <a:pt x="20" y="192"/>
                  </a:cubicBezTo>
                  <a:cubicBezTo>
                    <a:pt x="21" y="187"/>
                    <a:pt x="21" y="183"/>
                    <a:pt x="22" y="178"/>
                  </a:cubicBezTo>
                  <a:cubicBezTo>
                    <a:pt x="22" y="176"/>
                    <a:pt x="22" y="173"/>
                    <a:pt x="22" y="171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59"/>
                    <a:pt x="23" y="155"/>
                    <a:pt x="23" y="150"/>
                  </a:cubicBezTo>
                  <a:cubicBezTo>
                    <a:pt x="24" y="145"/>
                    <a:pt x="24" y="141"/>
                    <a:pt x="24" y="136"/>
                  </a:cubicBezTo>
                  <a:cubicBezTo>
                    <a:pt x="24" y="131"/>
                    <a:pt x="24" y="126"/>
                    <a:pt x="24" y="122"/>
                  </a:cubicBezTo>
                  <a:cubicBezTo>
                    <a:pt x="24" y="117"/>
                    <a:pt x="23" y="113"/>
                    <a:pt x="23" y="108"/>
                  </a:cubicBezTo>
                  <a:cubicBezTo>
                    <a:pt x="23" y="103"/>
                    <a:pt x="23" y="99"/>
                    <a:pt x="23" y="94"/>
                  </a:cubicBezTo>
                  <a:cubicBezTo>
                    <a:pt x="22" y="86"/>
                    <a:pt x="21" y="77"/>
                    <a:pt x="20" y="69"/>
                  </a:cubicBezTo>
                  <a:cubicBezTo>
                    <a:pt x="19" y="61"/>
                    <a:pt x="17" y="54"/>
                    <a:pt x="16" y="47"/>
                  </a:cubicBezTo>
                  <a:cubicBezTo>
                    <a:pt x="15" y="43"/>
                    <a:pt x="15" y="40"/>
                    <a:pt x="14" y="37"/>
                  </a:cubicBezTo>
                  <a:cubicBezTo>
                    <a:pt x="13" y="33"/>
                    <a:pt x="13" y="31"/>
                    <a:pt x="12" y="28"/>
                  </a:cubicBezTo>
                  <a:cubicBezTo>
                    <a:pt x="10" y="22"/>
                    <a:pt x="9" y="17"/>
                    <a:pt x="7" y="13"/>
                  </a:cubicBezTo>
                  <a:cubicBezTo>
                    <a:pt x="6" y="10"/>
                    <a:pt x="5" y="7"/>
                    <a:pt x="4" y="5"/>
                  </a:cubicBezTo>
                  <a:cubicBezTo>
                    <a:pt x="3" y="3"/>
                    <a:pt x="3" y="1"/>
                    <a:pt x="3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2303"/>
            <p:cNvSpPr>
              <a:spLocks/>
            </p:cNvSpPr>
            <p:nvPr/>
          </p:nvSpPr>
          <p:spPr bwMode="auto">
            <a:xfrm>
              <a:off x="1298576" y="1158875"/>
              <a:ext cx="109538" cy="1130300"/>
            </a:xfrm>
            <a:custGeom>
              <a:avLst/>
              <a:gdLst>
                <a:gd name="T0" fmla="*/ 26 w 29"/>
                <a:gd name="T1" fmla="*/ 1 h 300"/>
                <a:gd name="T2" fmla="*/ 25 w 29"/>
                <a:gd name="T3" fmla="*/ 5 h 300"/>
                <a:gd name="T4" fmla="*/ 22 w 29"/>
                <a:gd name="T5" fmla="*/ 14 h 300"/>
                <a:gd name="T6" fmla="*/ 19 w 29"/>
                <a:gd name="T7" fmla="*/ 28 h 300"/>
                <a:gd name="T8" fmla="*/ 15 w 29"/>
                <a:gd name="T9" fmla="*/ 47 h 300"/>
                <a:gd name="T10" fmla="*/ 11 w 29"/>
                <a:gd name="T11" fmla="*/ 70 h 300"/>
                <a:gd name="T12" fmla="*/ 8 w 29"/>
                <a:gd name="T13" fmla="*/ 95 h 300"/>
                <a:gd name="T14" fmla="*/ 7 w 29"/>
                <a:gd name="T15" fmla="*/ 108 h 300"/>
                <a:gd name="T16" fmla="*/ 6 w 29"/>
                <a:gd name="T17" fmla="*/ 122 h 300"/>
                <a:gd name="T18" fmla="*/ 6 w 29"/>
                <a:gd name="T19" fmla="*/ 129 h 300"/>
                <a:gd name="T20" fmla="*/ 6 w 29"/>
                <a:gd name="T21" fmla="*/ 136 h 300"/>
                <a:gd name="T22" fmla="*/ 6 w 29"/>
                <a:gd name="T23" fmla="*/ 150 h 300"/>
                <a:gd name="T24" fmla="*/ 7 w 29"/>
                <a:gd name="T25" fmla="*/ 178 h 300"/>
                <a:gd name="T26" fmla="*/ 10 w 29"/>
                <a:gd name="T27" fmla="*/ 206 h 300"/>
                <a:gd name="T28" fmla="*/ 14 w 29"/>
                <a:gd name="T29" fmla="*/ 231 h 300"/>
                <a:gd name="T30" fmla="*/ 14 w 29"/>
                <a:gd name="T31" fmla="*/ 237 h 300"/>
                <a:gd name="T32" fmla="*/ 16 w 29"/>
                <a:gd name="T33" fmla="*/ 242 h 300"/>
                <a:gd name="T34" fmla="*/ 18 w 29"/>
                <a:gd name="T35" fmla="*/ 253 h 300"/>
                <a:gd name="T36" fmla="*/ 22 w 29"/>
                <a:gd name="T37" fmla="*/ 272 h 300"/>
                <a:gd name="T38" fmla="*/ 25 w 29"/>
                <a:gd name="T39" fmla="*/ 287 h 300"/>
                <a:gd name="T40" fmla="*/ 29 w 29"/>
                <a:gd name="T41" fmla="*/ 299 h 300"/>
                <a:gd name="T42" fmla="*/ 25 w 29"/>
                <a:gd name="T43" fmla="*/ 300 h 300"/>
                <a:gd name="T44" fmla="*/ 22 w 29"/>
                <a:gd name="T45" fmla="*/ 288 h 300"/>
                <a:gd name="T46" fmla="*/ 17 w 29"/>
                <a:gd name="T47" fmla="*/ 273 h 300"/>
                <a:gd name="T48" fmla="*/ 13 w 29"/>
                <a:gd name="T49" fmla="*/ 254 h 300"/>
                <a:gd name="T50" fmla="*/ 11 w 29"/>
                <a:gd name="T51" fmla="*/ 243 h 300"/>
                <a:gd name="T52" fmla="*/ 9 w 29"/>
                <a:gd name="T53" fmla="*/ 238 h 300"/>
                <a:gd name="T54" fmla="*/ 8 w 29"/>
                <a:gd name="T55" fmla="*/ 232 h 300"/>
                <a:gd name="T56" fmla="*/ 4 w 29"/>
                <a:gd name="T57" fmla="*/ 206 h 300"/>
                <a:gd name="T58" fmla="*/ 2 w 29"/>
                <a:gd name="T59" fmla="*/ 179 h 300"/>
                <a:gd name="T60" fmla="*/ 0 w 29"/>
                <a:gd name="T61" fmla="*/ 150 h 300"/>
                <a:gd name="T62" fmla="*/ 1 w 29"/>
                <a:gd name="T63" fmla="*/ 136 h 300"/>
                <a:gd name="T64" fmla="*/ 1 w 29"/>
                <a:gd name="T65" fmla="*/ 129 h 300"/>
                <a:gd name="T66" fmla="*/ 1 w 29"/>
                <a:gd name="T67" fmla="*/ 122 h 300"/>
                <a:gd name="T68" fmla="*/ 2 w 29"/>
                <a:gd name="T69" fmla="*/ 108 h 300"/>
                <a:gd name="T70" fmla="*/ 3 w 29"/>
                <a:gd name="T71" fmla="*/ 94 h 300"/>
                <a:gd name="T72" fmla="*/ 6 w 29"/>
                <a:gd name="T73" fmla="*/ 69 h 300"/>
                <a:gd name="T74" fmla="*/ 10 w 29"/>
                <a:gd name="T75" fmla="*/ 46 h 300"/>
                <a:gd name="T76" fmla="*/ 14 w 29"/>
                <a:gd name="T77" fmla="*/ 27 h 300"/>
                <a:gd name="T78" fmla="*/ 19 w 29"/>
                <a:gd name="T79" fmla="*/ 13 h 300"/>
                <a:gd name="T80" fmla="*/ 22 w 29"/>
                <a:gd name="T81" fmla="*/ 3 h 300"/>
                <a:gd name="T82" fmla="*/ 23 w 29"/>
                <a:gd name="T83" fmla="*/ 0 h 300"/>
                <a:gd name="T84" fmla="*/ 26 w 29"/>
                <a:gd name="T85" fmla="*/ 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00">
                  <a:moveTo>
                    <a:pt x="26" y="1"/>
                  </a:moveTo>
                  <a:cubicBezTo>
                    <a:pt x="26" y="1"/>
                    <a:pt x="26" y="2"/>
                    <a:pt x="25" y="5"/>
                  </a:cubicBezTo>
                  <a:cubicBezTo>
                    <a:pt x="24" y="7"/>
                    <a:pt x="23" y="10"/>
                    <a:pt x="22" y="14"/>
                  </a:cubicBezTo>
                  <a:cubicBezTo>
                    <a:pt x="21" y="18"/>
                    <a:pt x="20" y="22"/>
                    <a:pt x="19" y="28"/>
                  </a:cubicBezTo>
                  <a:cubicBezTo>
                    <a:pt x="17" y="34"/>
                    <a:pt x="16" y="40"/>
                    <a:pt x="15" y="47"/>
                  </a:cubicBezTo>
                  <a:cubicBezTo>
                    <a:pt x="13" y="54"/>
                    <a:pt x="12" y="62"/>
                    <a:pt x="11" y="70"/>
                  </a:cubicBezTo>
                  <a:cubicBezTo>
                    <a:pt x="10" y="78"/>
                    <a:pt x="9" y="86"/>
                    <a:pt x="8" y="95"/>
                  </a:cubicBezTo>
                  <a:cubicBezTo>
                    <a:pt x="8" y="99"/>
                    <a:pt x="7" y="104"/>
                    <a:pt x="7" y="108"/>
                  </a:cubicBezTo>
                  <a:cubicBezTo>
                    <a:pt x="7" y="113"/>
                    <a:pt x="7" y="117"/>
                    <a:pt x="6" y="122"/>
                  </a:cubicBezTo>
                  <a:cubicBezTo>
                    <a:pt x="6" y="124"/>
                    <a:pt x="6" y="127"/>
                    <a:pt x="6" y="129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41"/>
                    <a:pt x="6" y="146"/>
                    <a:pt x="6" y="150"/>
                  </a:cubicBezTo>
                  <a:cubicBezTo>
                    <a:pt x="6" y="160"/>
                    <a:pt x="7" y="169"/>
                    <a:pt x="7" y="178"/>
                  </a:cubicBezTo>
                  <a:cubicBezTo>
                    <a:pt x="8" y="188"/>
                    <a:pt x="9" y="197"/>
                    <a:pt x="10" y="206"/>
                  </a:cubicBezTo>
                  <a:cubicBezTo>
                    <a:pt x="11" y="214"/>
                    <a:pt x="13" y="223"/>
                    <a:pt x="14" y="231"/>
                  </a:cubicBezTo>
                  <a:cubicBezTo>
                    <a:pt x="14" y="233"/>
                    <a:pt x="14" y="235"/>
                    <a:pt x="14" y="237"/>
                  </a:cubicBezTo>
                  <a:cubicBezTo>
                    <a:pt x="15" y="239"/>
                    <a:pt x="15" y="241"/>
                    <a:pt x="16" y="242"/>
                  </a:cubicBezTo>
                  <a:cubicBezTo>
                    <a:pt x="16" y="246"/>
                    <a:pt x="17" y="250"/>
                    <a:pt x="18" y="253"/>
                  </a:cubicBezTo>
                  <a:cubicBezTo>
                    <a:pt x="19" y="260"/>
                    <a:pt x="20" y="267"/>
                    <a:pt x="22" y="272"/>
                  </a:cubicBezTo>
                  <a:cubicBezTo>
                    <a:pt x="23" y="278"/>
                    <a:pt x="24" y="283"/>
                    <a:pt x="25" y="287"/>
                  </a:cubicBezTo>
                  <a:cubicBezTo>
                    <a:pt x="27" y="295"/>
                    <a:pt x="29" y="299"/>
                    <a:pt x="29" y="299"/>
                  </a:cubicBezTo>
                  <a:cubicBezTo>
                    <a:pt x="25" y="300"/>
                    <a:pt x="25" y="300"/>
                    <a:pt x="25" y="300"/>
                  </a:cubicBezTo>
                  <a:cubicBezTo>
                    <a:pt x="25" y="300"/>
                    <a:pt x="24" y="296"/>
                    <a:pt x="22" y="288"/>
                  </a:cubicBezTo>
                  <a:cubicBezTo>
                    <a:pt x="20" y="284"/>
                    <a:pt x="19" y="279"/>
                    <a:pt x="17" y="273"/>
                  </a:cubicBezTo>
                  <a:cubicBezTo>
                    <a:pt x="16" y="268"/>
                    <a:pt x="15" y="261"/>
                    <a:pt x="13" y="254"/>
                  </a:cubicBezTo>
                  <a:cubicBezTo>
                    <a:pt x="12" y="251"/>
                    <a:pt x="11" y="247"/>
                    <a:pt x="11" y="243"/>
                  </a:cubicBezTo>
                  <a:cubicBezTo>
                    <a:pt x="10" y="242"/>
                    <a:pt x="10" y="240"/>
                    <a:pt x="9" y="238"/>
                  </a:cubicBezTo>
                  <a:cubicBezTo>
                    <a:pt x="9" y="236"/>
                    <a:pt x="9" y="234"/>
                    <a:pt x="8" y="232"/>
                  </a:cubicBezTo>
                  <a:cubicBezTo>
                    <a:pt x="7" y="224"/>
                    <a:pt x="6" y="215"/>
                    <a:pt x="4" y="206"/>
                  </a:cubicBezTo>
                  <a:cubicBezTo>
                    <a:pt x="4" y="197"/>
                    <a:pt x="3" y="188"/>
                    <a:pt x="2" y="179"/>
                  </a:cubicBezTo>
                  <a:cubicBezTo>
                    <a:pt x="1" y="169"/>
                    <a:pt x="1" y="160"/>
                    <a:pt x="0" y="150"/>
                  </a:cubicBezTo>
                  <a:cubicBezTo>
                    <a:pt x="0" y="146"/>
                    <a:pt x="1" y="141"/>
                    <a:pt x="1" y="136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7"/>
                    <a:pt x="1" y="124"/>
                    <a:pt x="1" y="122"/>
                  </a:cubicBezTo>
                  <a:cubicBezTo>
                    <a:pt x="1" y="117"/>
                    <a:pt x="1" y="113"/>
                    <a:pt x="2" y="108"/>
                  </a:cubicBezTo>
                  <a:cubicBezTo>
                    <a:pt x="2" y="103"/>
                    <a:pt x="2" y="99"/>
                    <a:pt x="3" y="94"/>
                  </a:cubicBezTo>
                  <a:cubicBezTo>
                    <a:pt x="3" y="85"/>
                    <a:pt x="5" y="77"/>
                    <a:pt x="6" y="69"/>
                  </a:cubicBezTo>
                  <a:cubicBezTo>
                    <a:pt x="7" y="61"/>
                    <a:pt x="9" y="53"/>
                    <a:pt x="10" y="46"/>
                  </a:cubicBezTo>
                  <a:cubicBezTo>
                    <a:pt x="11" y="39"/>
                    <a:pt x="13" y="33"/>
                    <a:pt x="14" y="27"/>
                  </a:cubicBezTo>
                  <a:cubicBezTo>
                    <a:pt x="16" y="21"/>
                    <a:pt x="17" y="17"/>
                    <a:pt x="19" y="13"/>
                  </a:cubicBezTo>
                  <a:cubicBezTo>
                    <a:pt x="20" y="9"/>
                    <a:pt x="21" y="5"/>
                    <a:pt x="22" y="3"/>
                  </a:cubicBezTo>
                  <a:cubicBezTo>
                    <a:pt x="23" y="1"/>
                    <a:pt x="23" y="0"/>
                    <a:pt x="23" y="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2304"/>
            <p:cNvSpPr>
              <a:spLocks/>
            </p:cNvSpPr>
            <p:nvPr/>
          </p:nvSpPr>
          <p:spPr bwMode="auto">
            <a:xfrm>
              <a:off x="1074738" y="1166813"/>
              <a:ext cx="242888" cy="1117600"/>
            </a:xfrm>
            <a:custGeom>
              <a:avLst/>
              <a:gdLst>
                <a:gd name="T0" fmla="*/ 63 w 64"/>
                <a:gd name="T1" fmla="*/ 2 h 297"/>
                <a:gd name="T2" fmla="*/ 54 w 64"/>
                <a:gd name="T3" fmla="*/ 12 h 297"/>
                <a:gd name="T4" fmla="*/ 32 w 64"/>
                <a:gd name="T5" fmla="*/ 41 h 297"/>
                <a:gd name="T6" fmla="*/ 21 w 64"/>
                <a:gd name="T7" fmla="*/ 63 h 297"/>
                <a:gd name="T8" fmla="*/ 13 w 64"/>
                <a:gd name="T9" fmla="*/ 89 h 297"/>
                <a:gd name="T10" fmla="*/ 7 w 64"/>
                <a:gd name="T11" fmla="*/ 117 h 297"/>
                <a:gd name="T12" fmla="*/ 6 w 64"/>
                <a:gd name="T13" fmla="*/ 132 h 297"/>
                <a:gd name="T14" fmla="*/ 6 w 64"/>
                <a:gd name="T15" fmla="*/ 147 h 297"/>
                <a:gd name="T16" fmla="*/ 10 w 64"/>
                <a:gd name="T17" fmla="*/ 176 h 297"/>
                <a:gd name="T18" fmla="*/ 13 w 64"/>
                <a:gd name="T19" fmla="*/ 191 h 297"/>
                <a:gd name="T20" fmla="*/ 17 w 64"/>
                <a:gd name="T21" fmla="*/ 204 h 297"/>
                <a:gd name="T22" fmla="*/ 27 w 64"/>
                <a:gd name="T23" fmla="*/ 230 h 297"/>
                <a:gd name="T24" fmla="*/ 38 w 64"/>
                <a:gd name="T25" fmla="*/ 252 h 297"/>
                <a:gd name="T26" fmla="*/ 43 w 64"/>
                <a:gd name="T27" fmla="*/ 261 h 297"/>
                <a:gd name="T28" fmla="*/ 48 w 64"/>
                <a:gd name="T29" fmla="*/ 270 h 297"/>
                <a:gd name="T30" fmla="*/ 52 w 64"/>
                <a:gd name="T31" fmla="*/ 277 h 297"/>
                <a:gd name="T32" fmla="*/ 56 w 64"/>
                <a:gd name="T33" fmla="*/ 283 h 297"/>
                <a:gd name="T34" fmla="*/ 64 w 64"/>
                <a:gd name="T35" fmla="*/ 295 h 297"/>
                <a:gd name="T36" fmla="*/ 61 w 64"/>
                <a:gd name="T37" fmla="*/ 297 h 297"/>
                <a:gd name="T38" fmla="*/ 53 w 64"/>
                <a:gd name="T39" fmla="*/ 286 h 297"/>
                <a:gd name="T40" fmla="*/ 48 w 64"/>
                <a:gd name="T41" fmla="*/ 280 h 297"/>
                <a:gd name="T42" fmla="*/ 44 w 64"/>
                <a:gd name="T43" fmla="*/ 272 h 297"/>
                <a:gd name="T44" fmla="*/ 39 w 64"/>
                <a:gd name="T45" fmla="*/ 264 h 297"/>
                <a:gd name="T46" fmla="*/ 33 w 64"/>
                <a:gd name="T47" fmla="*/ 254 h 297"/>
                <a:gd name="T48" fmla="*/ 22 w 64"/>
                <a:gd name="T49" fmla="*/ 232 h 297"/>
                <a:gd name="T50" fmla="*/ 12 w 64"/>
                <a:gd name="T51" fmla="*/ 206 h 297"/>
                <a:gd name="T52" fmla="*/ 8 w 64"/>
                <a:gd name="T53" fmla="*/ 192 h 297"/>
                <a:gd name="T54" fmla="*/ 4 w 64"/>
                <a:gd name="T55" fmla="*/ 178 h 297"/>
                <a:gd name="T56" fmla="*/ 1 w 64"/>
                <a:gd name="T57" fmla="*/ 147 h 297"/>
                <a:gd name="T58" fmla="*/ 1 w 64"/>
                <a:gd name="T59" fmla="*/ 132 h 297"/>
                <a:gd name="T60" fmla="*/ 2 w 64"/>
                <a:gd name="T61" fmla="*/ 116 h 297"/>
                <a:gd name="T62" fmla="*/ 7 w 64"/>
                <a:gd name="T63" fmla="*/ 87 h 297"/>
                <a:gd name="T64" fmla="*/ 17 w 64"/>
                <a:gd name="T65" fmla="*/ 61 h 297"/>
                <a:gd name="T66" fmla="*/ 28 w 64"/>
                <a:gd name="T67" fmla="*/ 39 h 297"/>
                <a:gd name="T68" fmla="*/ 51 w 64"/>
                <a:gd name="T69" fmla="*/ 9 h 297"/>
                <a:gd name="T70" fmla="*/ 61 w 64"/>
                <a:gd name="T71" fmla="*/ 0 h 297"/>
                <a:gd name="T72" fmla="*/ 63 w 64"/>
                <a:gd name="T73" fmla="*/ 2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297">
                  <a:moveTo>
                    <a:pt x="63" y="2"/>
                  </a:moveTo>
                  <a:cubicBezTo>
                    <a:pt x="63" y="2"/>
                    <a:pt x="60" y="5"/>
                    <a:pt x="54" y="12"/>
                  </a:cubicBezTo>
                  <a:cubicBezTo>
                    <a:pt x="48" y="18"/>
                    <a:pt x="40" y="28"/>
                    <a:pt x="32" y="41"/>
                  </a:cubicBezTo>
                  <a:cubicBezTo>
                    <a:pt x="29" y="48"/>
                    <a:pt x="25" y="55"/>
                    <a:pt x="21" y="63"/>
                  </a:cubicBezTo>
                  <a:cubicBezTo>
                    <a:pt x="18" y="71"/>
                    <a:pt x="15" y="80"/>
                    <a:pt x="13" y="89"/>
                  </a:cubicBezTo>
                  <a:cubicBezTo>
                    <a:pt x="10" y="98"/>
                    <a:pt x="8" y="107"/>
                    <a:pt x="7" y="117"/>
                  </a:cubicBezTo>
                  <a:cubicBezTo>
                    <a:pt x="7" y="122"/>
                    <a:pt x="7" y="127"/>
                    <a:pt x="6" y="132"/>
                  </a:cubicBezTo>
                  <a:cubicBezTo>
                    <a:pt x="6" y="137"/>
                    <a:pt x="6" y="142"/>
                    <a:pt x="6" y="147"/>
                  </a:cubicBezTo>
                  <a:cubicBezTo>
                    <a:pt x="7" y="157"/>
                    <a:pt x="8" y="167"/>
                    <a:pt x="10" y="176"/>
                  </a:cubicBezTo>
                  <a:cubicBezTo>
                    <a:pt x="11" y="181"/>
                    <a:pt x="12" y="186"/>
                    <a:pt x="13" y="191"/>
                  </a:cubicBezTo>
                  <a:cubicBezTo>
                    <a:pt x="15" y="195"/>
                    <a:pt x="16" y="200"/>
                    <a:pt x="17" y="204"/>
                  </a:cubicBezTo>
                  <a:cubicBezTo>
                    <a:pt x="20" y="213"/>
                    <a:pt x="24" y="222"/>
                    <a:pt x="27" y="230"/>
                  </a:cubicBezTo>
                  <a:cubicBezTo>
                    <a:pt x="31" y="238"/>
                    <a:pt x="34" y="245"/>
                    <a:pt x="38" y="252"/>
                  </a:cubicBezTo>
                  <a:cubicBezTo>
                    <a:pt x="39" y="255"/>
                    <a:pt x="41" y="258"/>
                    <a:pt x="43" y="261"/>
                  </a:cubicBezTo>
                  <a:cubicBezTo>
                    <a:pt x="44" y="264"/>
                    <a:pt x="46" y="267"/>
                    <a:pt x="48" y="270"/>
                  </a:cubicBezTo>
                  <a:cubicBezTo>
                    <a:pt x="49" y="273"/>
                    <a:pt x="51" y="275"/>
                    <a:pt x="52" y="277"/>
                  </a:cubicBezTo>
                  <a:cubicBezTo>
                    <a:pt x="53" y="280"/>
                    <a:pt x="55" y="282"/>
                    <a:pt x="56" y="283"/>
                  </a:cubicBezTo>
                  <a:cubicBezTo>
                    <a:pt x="61" y="291"/>
                    <a:pt x="64" y="295"/>
                    <a:pt x="64" y="295"/>
                  </a:cubicBezTo>
                  <a:cubicBezTo>
                    <a:pt x="61" y="297"/>
                    <a:pt x="61" y="297"/>
                    <a:pt x="61" y="297"/>
                  </a:cubicBezTo>
                  <a:cubicBezTo>
                    <a:pt x="61" y="297"/>
                    <a:pt x="58" y="293"/>
                    <a:pt x="53" y="286"/>
                  </a:cubicBezTo>
                  <a:cubicBezTo>
                    <a:pt x="51" y="284"/>
                    <a:pt x="50" y="282"/>
                    <a:pt x="48" y="280"/>
                  </a:cubicBezTo>
                  <a:cubicBezTo>
                    <a:pt x="47" y="277"/>
                    <a:pt x="45" y="275"/>
                    <a:pt x="44" y="272"/>
                  </a:cubicBezTo>
                  <a:cubicBezTo>
                    <a:pt x="42" y="270"/>
                    <a:pt x="40" y="267"/>
                    <a:pt x="39" y="264"/>
                  </a:cubicBezTo>
                  <a:cubicBezTo>
                    <a:pt x="37" y="261"/>
                    <a:pt x="35" y="258"/>
                    <a:pt x="33" y="254"/>
                  </a:cubicBezTo>
                  <a:cubicBezTo>
                    <a:pt x="29" y="248"/>
                    <a:pt x="26" y="240"/>
                    <a:pt x="22" y="232"/>
                  </a:cubicBezTo>
                  <a:cubicBezTo>
                    <a:pt x="19" y="224"/>
                    <a:pt x="15" y="215"/>
                    <a:pt x="12" y="206"/>
                  </a:cubicBezTo>
                  <a:cubicBezTo>
                    <a:pt x="10" y="202"/>
                    <a:pt x="9" y="197"/>
                    <a:pt x="8" y="192"/>
                  </a:cubicBezTo>
                  <a:cubicBezTo>
                    <a:pt x="6" y="187"/>
                    <a:pt x="5" y="182"/>
                    <a:pt x="4" y="178"/>
                  </a:cubicBezTo>
                  <a:cubicBezTo>
                    <a:pt x="2" y="168"/>
                    <a:pt x="1" y="157"/>
                    <a:pt x="1" y="147"/>
                  </a:cubicBezTo>
                  <a:cubicBezTo>
                    <a:pt x="1" y="142"/>
                    <a:pt x="0" y="137"/>
                    <a:pt x="1" y="132"/>
                  </a:cubicBezTo>
                  <a:cubicBezTo>
                    <a:pt x="1" y="127"/>
                    <a:pt x="1" y="121"/>
                    <a:pt x="2" y="116"/>
                  </a:cubicBezTo>
                  <a:cubicBezTo>
                    <a:pt x="3" y="106"/>
                    <a:pt x="5" y="96"/>
                    <a:pt x="7" y="87"/>
                  </a:cubicBezTo>
                  <a:cubicBezTo>
                    <a:pt x="10" y="78"/>
                    <a:pt x="13" y="69"/>
                    <a:pt x="17" y="61"/>
                  </a:cubicBezTo>
                  <a:cubicBezTo>
                    <a:pt x="21" y="53"/>
                    <a:pt x="24" y="46"/>
                    <a:pt x="28" y="39"/>
                  </a:cubicBezTo>
                  <a:cubicBezTo>
                    <a:pt x="37" y="26"/>
                    <a:pt x="45" y="16"/>
                    <a:pt x="51" y="9"/>
                  </a:cubicBezTo>
                  <a:cubicBezTo>
                    <a:pt x="57" y="3"/>
                    <a:pt x="61" y="0"/>
                    <a:pt x="61" y="0"/>
                  </a:cubicBezTo>
                  <a:lnTo>
                    <a:pt x="63" y="2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2305"/>
            <p:cNvSpPr>
              <a:spLocks/>
            </p:cNvSpPr>
            <p:nvPr/>
          </p:nvSpPr>
          <p:spPr bwMode="auto">
            <a:xfrm>
              <a:off x="871538" y="1189038"/>
              <a:ext cx="347663" cy="1081088"/>
            </a:xfrm>
            <a:custGeom>
              <a:avLst/>
              <a:gdLst>
                <a:gd name="T0" fmla="*/ 84 w 92"/>
                <a:gd name="T1" fmla="*/ 3 h 287"/>
                <a:gd name="T2" fmla="*/ 72 w 92"/>
                <a:gd name="T3" fmla="*/ 12 h 287"/>
                <a:gd name="T4" fmla="*/ 60 w 92"/>
                <a:gd name="T5" fmla="*/ 24 h 287"/>
                <a:gd name="T6" fmla="*/ 46 w 92"/>
                <a:gd name="T7" fmla="*/ 40 h 287"/>
                <a:gd name="T8" fmla="*/ 31 w 92"/>
                <a:gd name="T9" fmla="*/ 60 h 287"/>
                <a:gd name="T10" fmla="*/ 18 w 92"/>
                <a:gd name="T11" fmla="*/ 85 h 287"/>
                <a:gd name="T12" fmla="*/ 9 w 92"/>
                <a:gd name="T13" fmla="*/ 114 h 287"/>
                <a:gd name="T14" fmla="*/ 6 w 92"/>
                <a:gd name="T15" fmla="*/ 145 h 287"/>
                <a:gd name="T16" fmla="*/ 8 w 92"/>
                <a:gd name="T17" fmla="*/ 160 h 287"/>
                <a:gd name="T18" fmla="*/ 9 w 92"/>
                <a:gd name="T19" fmla="*/ 168 h 287"/>
                <a:gd name="T20" fmla="*/ 11 w 92"/>
                <a:gd name="T21" fmla="*/ 175 h 287"/>
                <a:gd name="T22" fmla="*/ 14 w 92"/>
                <a:gd name="T23" fmla="*/ 183 h 287"/>
                <a:gd name="T24" fmla="*/ 16 w 92"/>
                <a:gd name="T25" fmla="*/ 190 h 287"/>
                <a:gd name="T26" fmla="*/ 19 w 92"/>
                <a:gd name="T27" fmla="*/ 197 h 287"/>
                <a:gd name="T28" fmla="*/ 21 w 92"/>
                <a:gd name="T29" fmla="*/ 200 h 287"/>
                <a:gd name="T30" fmla="*/ 23 w 92"/>
                <a:gd name="T31" fmla="*/ 203 h 287"/>
                <a:gd name="T32" fmla="*/ 30 w 92"/>
                <a:gd name="T33" fmla="*/ 216 h 287"/>
                <a:gd name="T34" fmla="*/ 37 w 92"/>
                <a:gd name="T35" fmla="*/ 227 h 287"/>
                <a:gd name="T36" fmla="*/ 54 w 92"/>
                <a:gd name="T37" fmla="*/ 247 h 287"/>
                <a:gd name="T38" fmla="*/ 61 w 92"/>
                <a:gd name="T39" fmla="*/ 256 h 287"/>
                <a:gd name="T40" fmla="*/ 68 w 92"/>
                <a:gd name="T41" fmla="*/ 263 h 287"/>
                <a:gd name="T42" fmla="*/ 75 w 92"/>
                <a:gd name="T43" fmla="*/ 269 h 287"/>
                <a:gd name="T44" fmla="*/ 81 w 92"/>
                <a:gd name="T45" fmla="*/ 274 h 287"/>
                <a:gd name="T46" fmla="*/ 92 w 92"/>
                <a:gd name="T47" fmla="*/ 284 h 287"/>
                <a:gd name="T48" fmla="*/ 89 w 92"/>
                <a:gd name="T49" fmla="*/ 287 h 287"/>
                <a:gd name="T50" fmla="*/ 78 w 92"/>
                <a:gd name="T51" fmla="*/ 277 h 287"/>
                <a:gd name="T52" fmla="*/ 72 w 92"/>
                <a:gd name="T53" fmla="*/ 272 h 287"/>
                <a:gd name="T54" fmla="*/ 65 w 92"/>
                <a:gd name="T55" fmla="*/ 266 h 287"/>
                <a:gd name="T56" fmla="*/ 58 w 92"/>
                <a:gd name="T57" fmla="*/ 259 h 287"/>
                <a:gd name="T58" fmla="*/ 50 w 92"/>
                <a:gd name="T59" fmla="*/ 250 h 287"/>
                <a:gd name="T60" fmla="*/ 33 w 92"/>
                <a:gd name="T61" fmla="*/ 230 h 287"/>
                <a:gd name="T62" fmla="*/ 25 w 92"/>
                <a:gd name="T63" fmla="*/ 219 h 287"/>
                <a:gd name="T64" fmla="*/ 21 w 92"/>
                <a:gd name="T65" fmla="*/ 212 h 287"/>
                <a:gd name="T66" fmla="*/ 18 w 92"/>
                <a:gd name="T67" fmla="*/ 206 h 287"/>
                <a:gd name="T68" fmla="*/ 16 w 92"/>
                <a:gd name="T69" fmla="*/ 202 h 287"/>
                <a:gd name="T70" fmla="*/ 14 w 92"/>
                <a:gd name="T71" fmla="*/ 199 h 287"/>
                <a:gd name="T72" fmla="*/ 11 w 92"/>
                <a:gd name="T73" fmla="*/ 192 h 287"/>
                <a:gd name="T74" fmla="*/ 8 w 92"/>
                <a:gd name="T75" fmla="*/ 184 h 287"/>
                <a:gd name="T76" fmla="*/ 6 w 92"/>
                <a:gd name="T77" fmla="*/ 177 h 287"/>
                <a:gd name="T78" fmla="*/ 4 w 92"/>
                <a:gd name="T79" fmla="*/ 169 h 287"/>
                <a:gd name="T80" fmla="*/ 2 w 92"/>
                <a:gd name="T81" fmla="*/ 161 h 287"/>
                <a:gd name="T82" fmla="*/ 0 w 92"/>
                <a:gd name="T83" fmla="*/ 145 h 287"/>
                <a:gd name="T84" fmla="*/ 3 w 92"/>
                <a:gd name="T85" fmla="*/ 113 h 287"/>
                <a:gd name="T86" fmla="*/ 13 w 92"/>
                <a:gd name="T87" fmla="*/ 83 h 287"/>
                <a:gd name="T88" fmla="*/ 27 w 92"/>
                <a:gd name="T89" fmla="*/ 57 h 287"/>
                <a:gd name="T90" fmla="*/ 42 w 92"/>
                <a:gd name="T91" fmla="*/ 37 h 287"/>
                <a:gd name="T92" fmla="*/ 70 w 92"/>
                <a:gd name="T93" fmla="*/ 9 h 287"/>
                <a:gd name="T94" fmla="*/ 82 w 92"/>
                <a:gd name="T95" fmla="*/ 0 h 287"/>
                <a:gd name="T96" fmla="*/ 84 w 92"/>
                <a:gd name="T97" fmla="*/ 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287">
                  <a:moveTo>
                    <a:pt x="84" y="3"/>
                  </a:moveTo>
                  <a:cubicBezTo>
                    <a:pt x="84" y="3"/>
                    <a:pt x="79" y="6"/>
                    <a:pt x="72" y="12"/>
                  </a:cubicBezTo>
                  <a:cubicBezTo>
                    <a:pt x="69" y="15"/>
                    <a:pt x="65" y="19"/>
                    <a:pt x="60" y="24"/>
                  </a:cubicBezTo>
                  <a:cubicBezTo>
                    <a:pt x="56" y="28"/>
                    <a:pt x="51" y="33"/>
                    <a:pt x="46" y="40"/>
                  </a:cubicBezTo>
                  <a:cubicBezTo>
                    <a:pt x="41" y="46"/>
                    <a:pt x="36" y="53"/>
                    <a:pt x="31" y="60"/>
                  </a:cubicBezTo>
                  <a:cubicBezTo>
                    <a:pt x="26" y="68"/>
                    <a:pt x="22" y="76"/>
                    <a:pt x="18" y="85"/>
                  </a:cubicBezTo>
                  <a:cubicBezTo>
                    <a:pt x="14" y="94"/>
                    <a:pt x="10" y="104"/>
                    <a:pt x="9" y="114"/>
                  </a:cubicBezTo>
                  <a:cubicBezTo>
                    <a:pt x="7" y="124"/>
                    <a:pt x="6" y="134"/>
                    <a:pt x="6" y="145"/>
                  </a:cubicBezTo>
                  <a:cubicBezTo>
                    <a:pt x="6" y="150"/>
                    <a:pt x="7" y="155"/>
                    <a:pt x="8" y="160"/>
                  </a:cubicBezTo>
                  <a:cubicBezTo>
                    <a:pt x="8" y="163"/>
                    <a:pt x="9" y="165"/>
                    <a:pt x="9" y="168"/>
                  </a:cubicBezTo>
                  <a:cubicBezTo>
                    <a:pt x="10" y="170"/>
                    <a:pt x="11" y="173"/>
                    <a:pt x="11" y="175"/>
                  </a:cubicBezTo>
                  <a:cubicBezTo>
                    <a:pt x="12" y="178"/>
                    <a:pt x="13" y="180"/>
                    <a:pt x="14" y="183"/>
                  </a:cubicBezTo>
                  <a:cubicBezTo>
                    <a:pt x="15" y="185"/>
                    <a:pt x="15" y="187"/>
                    <a:pt x="16" y="190"/>
                  </a:cubicBezTo>
                  <a:cubicBezTo>
                    <a:pt x="17" y="192"/>
                    <a:pt x="18" y="194"/>
                    <a:pt x="19" y="197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5" y="207"/>
                    <a:pt x="27" y="212"/>
                    <a:pt x="30" y="216"/>
                  </a:cubicBezTo>
                  <a:cubicBezTo>
                    <a:pt x="32" y="220"/>
                    <a:pt x="35" y="224"/>
                    <a:pt x="37" y="227"/>
                  </a:cubicBezTo>
                  <a:cubicBezTo>
                    <a:pt x="43" y="234"/>
                    <a:pt x="48" y="241"/>
                    <a:pt x="54" y="247"/>
                  </a:cubicBezTo>
                  <a:cubicBezTo>
                    <a:pt x="56" y="250"/>
                    <a:pt x="59" y="253"/>
                    <a:pt x="61" y="256"/>
                  </a:cubicBezTo>
                  <a:cubicBezTo>
                    <a:pt x="64" y="258"/>
                    <a:pt x="66" y="260"/>
                    <a:pt x="68" y="263"/>
                  </a:cubicBezTo>
                  <a:cubicBezTo>
                    <a:pt x="71" y="265"/>
                    <a:pt x="73" y="267"/>
                    <a:pt x="75" y="269"/>
                  </a:cubicBezTo>
                  <a:cubicBezTo>
                    <a:pt x="77" y="271"/>
                    <a:pt x="79" y="273"/>
                    <a:pt x="81" y="274"/>
                  </a:cubicBezTo>
                  <a:cubicBezTo>
                    <a:pt x="88" y="280"/>
                    <a:pt x="92" y="284"/>
                    <a:pt x="92" y="284"/>
                  </a:cubicBezTo>
                  <a:cubicBezTo>
                    <a:pt x="89" y="287"/>
                    <a:pt x="89" y="287"/>
                    <a:pt x="89" y="287"/>
                  </a:cubicBezTo>
                  <a:cubicBezTo>
                    <a:pt x="89" y="287"/>
                    <a:pt x="85" y="283"/>
                    <a:pt x="78" y="277"/>
                  </a:cubicBezTo>
                  <a:cubicBezTo>
                    <a:pt x="76" y="276"/>
                    <a:pt x="74" y="274"/>
                    <a:pt x="72" y="272"/>
                  </a:cubicBezTo>
                  <a:cubicBezTo>
                    <a:pt x="70" y="270"/>
                    <a:pt x="68" y="268"/>
                    <a:pt x="65" y="266"/>
                  </a:cubicBezTo>
                  <a:cubicBezTo>
                    <a:pt x="63" y="264"/>
                    <a:pt x="60" y="261"/>
                    <a:pt x="58" y="259"/>
                  </a:cubicBezTo>
                  <a:cubicBezTo>
                    <a:pt x="55" y="256"/>
                    <a:pt x="53" y="253"/>
                    <a:pt x="50" y="250"/>
                  </a:cubicBezTo>
                  <a:cubicBezTo>
                    <a:pt x="44" y="245"/>
                    <a:pt x="39" y="238"/>
                    <a:pt x="33" y="230"/>
                  </a:cubicBezTo>
                  <a:cubicBezTo>
                    <a:pt x="31" y="227"/>
                    <a:pt x="28" y="223"/>
                    <a:pt x="25" y="219"/>
                  </a:cubicBezTo>
                  <a:cubicBezTo>
                    <a:pt x="24" y="217"/>
                    <a:pt x="23" y="215"/>
                    <a:pt x="21" y="212"/>
                  </a:cubicBezTo>
                  <a:cubicBezTo>
                    <a:pt x="20" y="210"/>
                    <a:pt x="19" y="208"/>
                    <a:pt x="18" y="206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197"/>
                    <a:pt x="12" y="194"/>
                    <a:pt x="11" y="192"/>
                  </a:cubicBezTo>
                  <a:cubicBezTo>
                    <a:pt x="10" y="189"/>
                    <a:pt x="9" y="187"/>
                    <a:pt x="8" y="184"/>
                  </a:cubicBezTo>
                  <a:cubicBezTo>
                    <a:pt x="7" y="182"/>
                    <a:pt x="7" y="179"/>
                    <a:pt x="6" y="177"/>
                  </a:cubicBezTo>
                  <a:cubicBezTo>
                    <a:pt x="5" y="174"/>
                    <a:pt x="4" y="172"/>
                    <a:pt x="4" y="169"/>
                  </a:cubicBezTo>
                  <a:cubicBezTo>
                    <a:pt x="3" y="166"/>
                    <a:pt x="2" y="164"/>
                    <a:pt x="2" y="161"/>
                  </a:cubicBezTo>
                  <a:cubicBezTo>
                    <a:pt x="1" y="156"/>
                    <a:pt x="0" y="150"/>
                    <a:pt x="0" y="145"/>
                  </a:cubicBezTo>
                  <a:cubicBezTo>
                    <a:pt x="0" y="134"/>
                    <a:pt x="1" y="123"/>
                    <a:pt x="3" y="113"/>
                  </a:cubicBezTo>
                  <a:cubicBezTo>
                    <a:pt x="5" y="102"/>
                    <a:pt x="9" y="92"/>
                    <a:pt x="13" y="83"/>
                  </a:cubicBezTo>
                  <a:cubicBezTo>
                    <a:pt x="17" y="74"/>
                    <a:pt x="22" y="65"/>
                    <a:pt x="27" y="57"/>
                  </a:cubicBezTo>
                  <a:cubicBezTo>
                    <a:pt x="32" y="50"/>
                    <a:pt x="37" y="43"/>
                    <a:pt x="42" y="37"/>
                  </a:cubicBezTo>
                  <a:cubicBezTo>
                    <a:pt x="53" y="24"/>
                    <a:pt x="63" y="15"/>
                    <a:pt x="70" y="9"/>
                  </a:cubicBezTo>
                  <a:cubicBezTo>
                    <a:pt x="77" y="3"/>
                    <a:pt x="82" y="0"/>
                    <a:pt x="82" y="0"/>
                  </a:cubicBezTo>
                  <a:lnTo>
                    <a:pt x="84" y="3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2306"/>
            <p:cNvSpPr>
              <a:spLocks/>
            </p:cNvSpPr>
            <p:nvPr/>
          </p:nvSpPr>
          <p:spPr bwMode="auto">
            <a:xfrm>
              <a:off x="1230313" y="1095375"/>
              <a:ext cx="377825" cy="79375"/>
            </a:xfrm>
            <a:custGeom>
              <a:avLst/>
              <a:gdLst>
                <a:gd name="T0" fmla="*/ 88 w 100"/>
                <a:gd name="T1" fmla="*/ 21 h 21"/>
                <a:gd name="T2" fmla="*/ 99 w 100"/>
                <a:gd name="T3" fmla="*/ 10 h 21"/>
                <a:gd name="T4" fmla="*/ 88 w 100"/>
                <a:gd name="T5" fmla="*/ 2 h 21"/>
                <a:gd name="T6" fmla="*/ 16 w 100"/>
                <a:gd name="T7" fmla="*/ 0 h 21"/>
                <a:gd name="T8" fmla="*/ 1 w 100"/>
                <a:gd name="T9" fmla="*/ 7 h 21"/>
                <a:gd name="T10" fmla="*/ 4 w 100"/>
                <a:gd name="T11" fmla="*/ 15 h 21"/>
                <a:gd name="T12" fmla="*/ 11 w 100"/>
                <a:gd name="T13" fmla="*/ 20 h 21"/>
                <a:gd name="T14" fmla="*/ 50 w 100"/>
                <a:gd name="T15" fmla="*/ 18 h 21"/>
                <a:gd name="T16" fmla="*/ 88 w 100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21">
                  <a:moveTo>
                    <a:pt x="88" y="21"/>
                  </a:moveTo>
                  <a:cubicBezTo>
                    <a:pt x="94" y="20"/>
                    <a:pt x="100" y="15"/>
                    <a:pt x="99" y="10"/>
                  </a:cubicBezTo>
                  <a:cubicBezTo>
                    <a:pt x="98" y="4"/>
                    <a:pt x="94" y="2"/>
                    <a:pt x="88" y="2"/>
                  </a:cubicBezTo>
                  <a:cubicBezTo>
                    <a:pt x="65" y="0"/>
                    <a:pt x="39" y="0"/>
                    <a:pt x="16" y="0"/>
                  </a:cubicBezTo>
                  <a:cubicBezTo>
                    <a:pt x="10" y="0"/>
                    <a:pt x="3" y="1"/>
                    <a:pt x="1" y="7"/>
                  </a:cubicBezTo>
                  <a:cubicBezTo>
                    <a:pt x="0" y="10"/>
                    <a:pt x="1" y="13"/>
                    <a:pt x="4" y="15"/>
                  </a:cubicBezTo>
                  <a:cubicBezTo>
                    <a:pt x="6" y="18"/>
                    <a:pt x="9" y="19"/>
                    <a:pt x="11" y="20"/>
                  </a:cubicBezTo>
                  <a:cubicBezTo>
                    <a:pt x="11" y="20"/>
                    <a:pt x="33" y="17"/>
                    <a:pt x="50" y="18"/>
                  </a:cubicBezTo>
                  <a:cubicBezTo>
                    <a:pt x="68" y="18"/>
                    <a:pt x="88" y="21"/>
                    <a:pt x="88" y="21"/>
                  </a:cubicBezTo>
                  <a:close/>
                </a:path>
              </a:pathLst>
            </a:custGeom>
            <a:solidFill>
              <a:srgbClr val="FFFFFD"/>
            </a:solidFill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2307"/>
            <p:cNvSpPr>
              <a:spLocks/>
            </p:cNvSpPr>
            <p:nvPr/>
          </p:nvSpPr>
          <p:spPr bwMode="auto">
            <a:xfrm>
              <a:off x="1260476" y="2273300"/>
              <a:ext cx="314325" cy="142875"/>
            </a:xfrm>
            <a:custGeom>
              <a:avLst/>
              <a:gdLst>
                <a:gd name="T0" fmla="*/ 1 w 83"/>
                <a:gd name="T1" fmla="*/ 0 h 38"/>
                <a:gd name="T2" fmla="*/ 0 w 83"/>
                <a:gd name="T3" fmla="*/ 17 h 38"/>
                <a:gd name="T4" fmla="*/ 3 w 83"/>
                <a:gd name="T5" fmla="*/ 30 h 38"/>
                <a:gd name="T6" fmla="*/ 22 w 83"/>
                <a:gd name="T7" fmla="*/ 36 h 38"/>
                <a:gd name="T8" fmla="*/ 64 w 83"/>
                <a:gd name="T9" fmla="*/ 37 h 38"/>
                <a:gd name="T10" fmla="*/ 79 w 83"/>
                <a:gd name="T11" fmla="*/ 30 h 38"/>
                <a:gd name="T12" fmla="*/ 83 w 83"/>
                <a:gd name="T13" fmla="*/ 17 h 38"/>
                <a:gd name="T14" fmla="*/ 83 w 83"/>
                <a:gd name="T15" fmla="*/ 0 h 38"/>
                <a:gd name="T16" fmla="*/ 42 w 83"/>
                <a:gd name="T17" fmla="*/ 4 h 38"/>
                <a:gd name="T18" fmla="*/ 1 w 83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38">
                  <a:moveTo>
                    <a:pt x="1" y="0"/>
                  </a:moveTo>
                  <a:cubicBezTo>
                    <a:pt x="1" y="6"/>
                    <a:pt x="0" y="11"/>
                    <a:pt x="0" y="17"/>
                  </a:cubicBezTo>
                  <a:cubicBezTo>
                    <a:pt x="0" y="22"/>
                    <a:pt x="0" y="27"/>
                    <a:pt x="3" y="30"/>
                  </a:cubicBezTo>
                  <a:cubicBezTo>
                    <a:pt x="7" y="36"/>
                    <a:pt x="15" y="36"/>
                    <a:pt x="22" y="36"/>
                  </a:cubicBezTo>
                  <a:cubicBezTo>
                    <a:pt x="36" y="36"/>
                    <a:pt x="50" y="38"/>
                    <a:pt x="64" y="37"/>
                  </a:cubicBezTo>
                  <a:cubicBezTo>
                    <a:pt x="69" y="36"/>
                    <a:pt x="76" y="35"/>
                    <a:pt x="79" y="30"/>
                  </a:cubicBezTo>
                  <a:cubicBezTo>
                    <a:pt x="82" y="27"/>
                    <a:pt x="83" y="21"/>
                    <a:pt x="83" y="17"/>
                  </a:cubicBezTo>
                  <a:cubicBezTo>
                    <a:pt x="83" y="12"/>
                    <a:pt x="83" y="5"/>
                    <a:pt x="83" y="0"/>
                  </a:cubicBezTo>
                  <a:cubicBezTo>
                    <a:pt x="83" y="0"/>
                    <a:pt x="75" y="4"/>
                    <a:pt x="42" y="4"/>
                  </a:cubicBezTo>
                  <a:cubicBezTo>
                    <a:pt x="10" y="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D"/>
            </a:solidFill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Line 2308"/>
            <p:cNvSpPr>
              <a:spLocks noChangeShapeType="1"/>
            </p:cNvSpPr>
            <p:nvPr/>
          </p:nvSpPr>
          <p:spPr bwMode="auto">
            <a:xfrm>
              <a:off x="1422401" y="2416175"/>
              <a:ext cx="0" cy="466725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Line 2309"/>
            <p:cNvSpPr>
              <a:spLocks noChangeShapeType="1"/>
            </p:cNvSpPr>
            <p:nvPr/>
          </p:nvSpPr>
          <p:spPr bwMode="auto">
            <a:xfrm>
              <a:off x="1498601" y="2413000"/>
              <a:ext cx="0" cy="395288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Line 2310"/>
            <p:cNvSpPr>
              <a:spLocks noChangeShapeType="1"/>
            </p:cNvSpPr>
            <p:nvPr/>
          </p:nvSpPr>
          <p:spPr bwMode="auto">
            <a:xfrm>
              <a:off x="1339851" y="2416175"/>
              <a:ext cx="0" cy="392113"/>
            </a:xfrm>
            <a:prstGeom prst="line">
              <a:avLst/>
            </a:prstGeom>
            <a:noFill/>
            <a:ln w="25400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Line 2311"/>
            <p:cNvSpPr>
              <a:spLocks noChangeShapeType="1"/>
            </p:cNvSpPr>
            <p:nvPr/>
          </p:nvSpPr>
          <p:spPr bwMode="auto">
            <a:xfrm flipH="1" flipV="1">
              <a:off x="1419226" y="0"/>
              <a:ext cx="3175" cy="1122363"/>
            </a:xfrm>
            <a:prstGeom prst="line">
              <a:avLst/>
            </a:prstGeom>
            <a:noFill/>
            <a:ln w="19050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2" name="组合 2331"/>
          <p:cNvGrpSpPr/>
          <p:nvPr/>
        </p:nvGrpSpPr>
        <p:grpSpPr>
          <a:xfrm>
            <a:off x="5755763" y="20638"/>
            <a:ext cx="800174" cy="1571669"/>
            <a:chOff x="5399088" y="20638"/>
            <a:chExt cx="885825" cy="1739901"/>
          </a:xfrm>
        </p:grpSpPr>
        <p:sp>
          <p:nvSpPr>
            <p:cNvPr id="2318" name="Oval 2315"/>
            <p:cNvSpPr>
              <a:spLocks noChangeArrowheads="1"/>
            </p:cNvSpPr>
            <p:nvPr/>
          </p:nvSpPr>
          <p:spPr bwMode="auto">
            <a:xfrm>
              <a:off x="5407026" y="684213"/>
              <a:ext cx="874713" cy="706438"/>
            </a:xfrm>
            <a:prstGeom prst="ellipse">
              <a:avLst/>
            </a:prstGeom>
            <a:solidFill>
              <a:srgbClr val="E52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2316"/>
            <p:cNvSpPr>
              <a:spLocks noEditPoints="1"/>
            </p:cNvSpPr>
            <p:nvPr/>
          </p:nvSpPr>
          <p:spPr bwMode="auto">
            <a:xfrm>
              <a:off x="5399088" y="677863"/>
              <a:ext cx="885825" cy="715963"/>
            </a:xfrm>
            <a:custGeom>
              <a:avLst/>
              <a:gdLst>
                <a:gd name="T0" fmla="*/ 233 w 233"/>
                <a:gd name="T1" fmla="*/ 95 h 190"/>
                <a:gd name="T2" fmla="*/ 232 w 233"/>
                <a:gd name="T3" fmla="*/ 103 h 190"/>
                <a:gd name="T4" fmla="*/ 228 w 233"/>
                <a:gd name="T5" fmla="*/ 123 h 190"/>
                <a:gd name="T6" fmla="*/ 211 w 233"/>
                <a:gd name="T7" fmla="*/ 151 h 190"/>
                <a:gd name="T8" fmla="*/ 177 w 233"/>
                <a:gd name="T9" fmla="*/ 176 h 190"/>
                <a:gd name="T10" fmla="*/ 129 w 233"/>
                <a:gd name="T11" fmla="*/ 190 h 190"/>
                <a:gd name="T12" fmla="*/ 115 w 233"/>
                <a:gd name="T13" fmla="*/ 190 h 190"/>
                <a:gd name="T14" fmla="*/ 108 w 233"/>
                <a:gd name="T15" fmla="*/ 190 h 190"/>
                <a:gd name="T16" fmla="*/ 105 w 233"/>
                <a:gd name="T17" fmla="*/ 190 h 190"/>
                <a:gd name="T18" fmla="*/ 102 w 233"/>
                <a:gd name="T19" fmla="*/ 189 h 190"/>
                <a:gd name="T20" fmla="*/ 95 w 233"/>
                <a:gd name="T21" fmla="*/ 188 h 190"/>
                <a:gd name="T22" fmla="*/ 88 w 233"/>
                <a:gd name="T23" fmla="*/ 187 h 190"/>
                <a:gd name="T24" fmla="*/ 74 w 233"/>
                <a:gd name="T25" fmla="*/ 183 h 190"/>
                <a:gd name="T26" fmla="*/ 47 w 233"/>
                <a:gd name="T27" fmla="*/ 171 h 190"/>
                <a:gd name="T28" fmla="*/ 34 w 233"/>
                <a:gd name="T29" fmla="*/ 162 h 190"/>
                <a:gd name="T30" fmla="*/ 23 w 233"/>
                <a:gd name="T31" fmla="*/ 152 h 190"/>
                <a:gd name="T32" fmla="*/ 7 w 233"/>
                <a:gd name="T33" fmla="*/ 126 h 190"/>
                <a:gd name="T34" fmla="*/ 0 w 233"/>
                <a:gd name="T35" fmla="*/ 95 h 190"/>
                <a:gd name="T36" fmla="*/ 7 w 233"/>
                <a:gd name="T37" fmla="*/ 65 h 190"/>
                <a:gd name="T38" fmla="*/ 23 w 233"/>
                <a:gd name="T39" fmla="*/ 39 h 190"/>
                <a:gd name="T40" fmla="*/ 34 w 233"/>
                <a:gd name="T41" fmla="*/ 28 h 190"/>
                <a:gd name="T42" fmla="*/ 47 w 233"/>
                <a:gd name="T43" fmla="*/ 20 h 190"/>
                <a:gd name="T44" fmla="*/ 74 w 233"/>
                <a:gd name="T45" fmla="*/ 7 h 190"/>
                <a:gd name="T46" fmla="*/ 129 w 233"/>
                <a:gd name="T47" fmla="*/ 1 h 190"/>
                <a:gd name="T48" fmla="*/ 177 w 233"/>
                <a:gd name="T49" fmla="*/ 14 h 190"/>
                <a:gd name="T50" fmla="*/ 210 w 233"/>
                <a:gd name="T51" fmla="*/ 40 h 190"/>
                <a:gd name="T52" fmla="*/ 228 w 233"/>
                <a:gd name="T53" fmla="*/ 67 h 190"/>
                <a:gd name="T54" fmla="*/ 232 w 233"/>
                <a:gd name="T55" fmla="*/ 88 h 190"/>
                <a:gd name="T56" fmla="*/ 233 w 233"/>
                <a:gd name="T57" fmla="*/ 95 h 190"/>
                <a:gd name="T58" fmla="*/ 230 w 233"/>
                <a:gd name="T59" fmla="*/ 95 h 190"/>
                <a:gd name="T60" fmla="*/ 230 w 233"/>
                <a:gd name="T61" fmla="*/ 88 h 190"/>
                <a:gd name="T62" fmla="*/ 225 w 233"/>
                <a:gd name="T63" fmla="*/ 68 h 190"/>
                <a:gd name="T64" fmla="*/ 209 w 233"/>
                <a:gd name="T65" fmla="*/ 41 h 190"/>
                <a:gd name="T66" fmla="*/ 176 w 233"/>
                <a:gd name="T67" fmla="*/ 17 h 190"/>
                <a:gd name="T68" fmla="*/ 129 w 233"/>
                <a:gd name="T69" fmla="*/ 4 h 190"/>
                <a:gd name="T70" fmla="*/ 75 w 233"/>
                <a:gd name="T71" fmla="*/ 10 h 190"/>
                <a:gd name="T72" fmla="*/ 49 w 233"/>
                <a:gd name="T73" fmla="*/ 22 h 190"/>
                <a:gd name="T74" fmla="*/ 37 w 233"/>
                <a:gd name="T75" fmla="*/ 31 h 190"/>
                <a:gd name="T76" fmla="*/ 26 w 233"/>
                <a:gd name="T77" fmla="*/ 41 h 190"/>
                <a:gd name="T78" fmla="*/ 10 w 233"/>
                <a:gd name="T79" fmla="*/ 66 h 190"/>
                <a:gd name="T80" fmla="*/ 4 w 233"/>
                <a:gd name="T81" fmla="*/ 95 h 190"/>
                <a:gd name="T82" fmla="*/ 10 w 233"/>
                <a:gd name="T83" fmla="*/ 124 h 190"/>
                <a:gd name="T84" fmla="*/ 26 w 233"/>
                <a:gd name="T85" fmla="*/ 149 h 190"/>
                <a:gd name="T86" fmla="*/ 37 w 233"/>
                <a:gd name="T87" fmla="*/ 160 h 190"/>
                <a:gd name="T88" fmla="*/ 49 w 233"/>
                <a:gd name="T89" fmla="*/ 168 h 190"/>
                <a:gd name="T90" fmla="*/ 75 w 233"/>
                <a:gd name="T91" fmla="*/ 180 h 190"/>
                <a:gd name="T92" fmla="*/ 88 w 233"/>
                <a:gd name="T93" fmla="*/ 184 h 190"/>
                <a:gd name="T94" fmla="*/ 95 w 233"/>
                <a:gd name="T95" fmla="*/ 185 h 190"/>
                <a:gd name="T96" fmla="*/ 102 w 233"/>
                <a:gd name="T97" fmla="*/ 186 h 190"/>
                <a:gd name="T98" fmla="*/ 105 w 233"/>
                <a:gd name="T99" fmla="*/ 187 h 190"/>
                <a:gd name="T100" fmla="*/ 109 w 233"/>
                <a:gd name="T101" fmla="*/ 187 h 190"/>
                <a:gd name="T102" fmla="*/ 115 w 233"/>
                <a:gd name="T103" fmla="*/ 187 h 190"/>
                <a:gd name="T104" fmla="*/ 129 w 233"/>
                <a:gd name="T105" fmla="*/ 187 h 190"/>
                <a:gd name="T106" fmla="*/ 176 w 233"/>
                <a:gd name="T107" fmla="*/ 174 h 190"/>
                <a:gd name="T108" fmla="*/ 209 w 233"/>
                <a:gd name="T109" fmla="*/ 149 h 190"/>
                <a:gd name="T110" fmla="*/ 225 w 233"/>
                <a:gd name="T111" fmla="*/ 122 h 190"/>
                <a:gd name="T112" fmla="*/ 230 w 233"/>
                <a:gd name="T113" fmla="*/ 103 h 190"/>
                <a:gd name="T114" fmla="*/ 231 w 233"/>
                <a:gd name="T115" fmla="*/ 95 h 190"/>
                <a:gd name="T116" fmla="*/ 230 w 233"/>
                <a:gd name="T117" fmla="*/ 9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3" h="190">
                  <a:moveTo>
                    <a:pt x="233" y="95"/>
                  </a:moveTo>
                  <a:cubicBezTo>
                    <a:pt x="233" y="95"/>
                    <a:pt x="232" y="98"/>
                    <a:pt x="232" y="103"/>
                  </a:cubicBezTo>
                  <a:cubicBezTo>
                    <a:pt x="232" y="107"/>
                    <a:pt x="230" y="115"/>
                    <a:pt x="228" y="123"/>
                  </a:cubicBezTo>
                  <a:cubicBezTo>
                    <a:pt x="224" y="132"/>
                    <a:pt x="219" y="142"/>
                    <a:pt x="211" y="151"/>
                  </a:cubicBezTo>
                  <a:cubicBezTo>
                    <a:pt x="202" y="160"/>
                    <a:pt x="191" y="169"/>
                    <a:pt x="177" y="176"/>
                  </a:cubicBezTo>
                  <a:cubicBezTo>
                    <a:pt x="163" y="183"/>
                    <a:pt x="147" y="188"/>
                    <a:pt x="129" y="190"/>
                  </a:cubicBezTo>
                  <a:cubicBezTo>
                    <a:pt x="124" y="190"/>
                    <a:pt x="120" y="190"/>
                    <a:pt x="115" y="190"/>
                  </a:cubicBezTo>
                  <a:cubicBezTo>
                    <a:pt x="113" y="190"/>
                    <a:pt x="111" y="190"/>
                    <a:pt x="108" y="190"/>
                  </a:cubicBezTo>
                  <a:cubicBezTo>
                    <a:pt x="105" y="190"/>
                    <a:pt x="105" y="190"/>
                    <a:pt x="105" y="190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99" y="189"/>
                    <a:pt x="97" y="189"/>
                    <a:pt x="95" y="188"/>
                  </a:cubicBezTo>
                  <a:cubicBezTo>
                    <a:pt x="92" y="188"/>
                    <a:pt x="90" y="187"/>
                    <a:pt x="88" y="187"/>
                  </a:cubicBezTo>
                  <a:cubicBezTo>
                    <a:pt x="83" y="186"/>
                    <a:pt x="78" y="185"/>
                    <a:pt x="74" y="183"/>
                  </a:cubicBezTo>
                  <a:cubicBezTo>
                    <a:pt x="64" y="180"/>
                    <a:pt x="55" y="176"/>
                    <a:pt x="47" y="171"/>
                  </a:cubicBezTo>
                  <a:cubicBezTo>
                    <a:pt x="42" y="169"/>
                    <a:pt x="39" y="165"/>
                    <a:pt x="34" y="162"/>
                  </a:cubicBezTo>
                  <a:cubicBezTo>
                    <a:pt x="31" y="159"/>
                    <a:pt x="27" y="156"/>
                    <a:pt x="23" y="152"/>
                  </a:cubicBezTo>
                  <a:cubicBezTo>
                    <a:pt x="17" y="144"/>
                    <a:pt x="11" y="136"/>
                    <a:pt x="7" y="126"/>
                  </a:cubicBezTo>
                  <a:cubicBezTo>
                    <a:pt x="3" y="116"/>
                    <a:pt x="1" y="106"/>
                    <a:pt x="0" y="95"/>
                  </a:cubicBezTo>
                  <a:cubicBezTo>
                    <a:pt x="1" y="85"/>
                    <a:pt x="3" y="74"/>
                    <a:pt x="7" y="65"/>
                  </a:cubicBezTo>
                  <a:cubicBezTo>
                    <a:pt x="11" y="55"/>
                    <a:pt x="17" y="46"/>
                    <a:pt x="23" y="39"/>
                  </a:cubicBezTo>
                  <a:cubicBezTo>
                    <a:pt x="27" y="35"/>
                    <a:pt x="31" y="32"/>
                    <a:pt x="34" y="28"/>
                  </a:cubicBezTo>
                  <a:cubicBezTo>
                    <a:pt x="39" y="25"/>
                    <a:pt x="42" y="22"/>
                    <a:pt x="47" y="20"/>
                  </a:cubicBezTo>
                  <a:cubicBezTo>
                    <a:pt x="55" y="14"/>
                    <a:pt x="64" y="10"/>
                    <a:pt x="74" y="7"/>
                  </a:cubicBezTo>
                  <a:cubicBezTo>
                    <a:pt x="92" y="1"/>
                    <a:pt x="111" y="0"/>
                    <a:pt x="129" y="1"/>
                  </a:cubicBezTo>
                  <a:cubicBezTo>
                    <a:pt x="147" y="3"/>
                    <a:pt x="163" y="7"/>
                    <a:pt x="177" y="14"/>
                  </a:cubicBezTo>
                  <a:cubicBezTo>
                    <a:pt x="191" y="21"/>
                    <a:pt x="202" y="30"/>
                    <a:pt x="210" y="40"/>
                  </a:cubicBezTo>
                  <a:cubicBezTo>
                    <a:pt x="219" y="49"/>
                    <a:pt x="224" y="59"/>
                    <a:pt x="228" y="67"/>
                  </a:cubicBezTo>
                  <a:cubicBezTo>
                    <a:pt x="231" y="76"/>
                    <a:pt x="232" y="83"/>
                    <a:pt x="232" y="88"/>
                  </a:cubicBezTo>
                  <a:cubicBezTo>
                    <a:pt x="233" y="93"/>
                    <a:pt x="233" y="95"/>
                    <a:pt x="233" y="95"/>
                  </a:cubicBezTo>
                  <a:close/>
                  <a:moveTo>
                    <a:pt x="230" y="95"/>
                  </a:moveTo>
                  <a:cubicBezTo>
                    <a:pt x="230" y="95"/>
                    <a:pt x="230" y="93"/>
                    <a:pt x="230" y="88"/>
                  </a:cubicBezTo>
                  <a:cubicBezTo>
                    <a:pt x="230" y="83"/>
                    <a:pt x="228" y="77"/>
                    <a:pt x="225" y="68"/>
                  </a:cubicBezTo>
                  <a:cubicBezTo>
                    <a:pt x="222" y="60"/>
                    <a:pt x="217" y="50"/>
                    <a:pt x="209" y="41"/>
                  </a:cubicBezTo>
                  <a:cubicBezTo>
                    <a:pt x="200" y="32"/>
                    <a:pt x="189" y="23"/>
                    <a:pt x="176" y="17"/>
                  </a:cubicBezTo>
                  <a:cubicBezTo>
                    <a:pt x="162" y="10"/>
                    <a:pt x="146" y="5"/>
                    <a:pt x="129" y="4"/>
                  </a:cubicBezTo>
                  <a:cubicBezTo>
                    <a:pt x="111" y="3"/>
                    <a:pt x="93" y="4"/>
                    <a:pt x="75" y="10"/>
                  </a:cubicBezTo>
                  <a:cubicBezTo>
                    <a:pt x="66" y="13"/>
                    <a:pt x="57" y="17"/>
                    <a:pt x="49" y="22"/>
                  </a:cubicBezTo>
                  <a:cubicBezTo>
                    <a:pt x="44" y="25"/>
                    <a:pt x="41" y="28"/>
                    <a:pt x="37" y="31"/>
                  </a:cubicBezTo>
                  <a:cubicBezTo>
                    <a:pt x="33" y="34"/>
                    <a:pt x="29" y="37"/>
                    <a:pt x="26" y="41"/>
                  </a:cubicBezTo>
                  <a:cubicBezTo>
                    <a:pt x="19" y="49"/>
                    <a:pt x="14" y="57"/>
                    <a:pt x="10" y="66"/>
                  </a:cubicBezTo>
                  <a:cubicBezTo>
                    <a:pt x="6" y="75"/>
                    <a:pt x="4" y="85"/>
                    <a:pt x="4" y="95"/>
                  </a:cubicBezTo>
                  <a:cubicBezTo>
                    <a:pt x="4" y="105"/>
                    <a:pt x="6" y="115"/>
                    <a:pt x="10" y="124"/>
                  </a:cubicBezTo>
                  <a:cubicBezTo>
                    <a:pt x="14" y="134"/>
                    <a:pt x="19" y="142"/>
                    <a:pt x="26" y="149"/>
                  </a:cubicBezTo>
                  <a:cubicBezTo>
                    <a:pt x="29" y="153"/>
                    <a:pt x="33" y="156"/>
                    <a:pt x="37" y="160"/>
                  </a:cubicBezTo>
                  <a:cubicBezTo>
                    <a:pt x="41" y="163"/>
                    <a:pt x="44" y="166"/>
                    <a:pt x="49" y="168"/>
                  </a:cubicBezTo>
                  <a:cubicBezTo>
                    <a:pt x="57" y="173"/>
                    <a:pt x="66" y="177"/>
                    <a:pt x="75" y="180"/>
                  </a:cubicBezTo>
                  <a:cubicBezTo>
                    <a:pt x="79" y="182"/>
                    <a:pt x="84" y="183"/>
                    <a:pt x="88" y="184"/>
                  </a:cubicBezTo>
                  <a:cubicBezTo>
                    <a:pt x="91" y="184"/>
                    <a:pt x="93" y="185"/>
                    <a:pt x="95" y="185"/>
                  </a:cubicBezTo>
                  <a:cubicBezTo>
                    <a:pt x="97" y="186"/>
                    <a:pt x="100" y="186"/>
                    <a:pt x="102" y="186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11" y="187"/>
                    <a:pt x="113" y="187"/>
                    <a:pt x="115" y="187"/>
                  </a:cubicBezTo>
                  <a:cubicBezTo>
                    <a:pt x="120" y="187"/>
                    <a:pt x="124" y="187"/>
                    <a:pt x="129" y="187"/>
                  </a:cubicBezTo>
                  <a:cubicBezTo>
                    <a:pt x="146" y="185"/>
                    <a:pt x="162" y="180"/>
                    <a:pt x="176" y="174"/>
                  </a:cubicBezTo>
                  <a:cubicBezTo>
                    <a:pt x="189" y="167"/>
                    <a:pt x="200" y="158"/>
                    <a:pt x="209" y="149"/>
                  </a:cubicBezTo>
                  <a:cubicBezTo>
                    <a:pt x="217" y="140"/>
                    <a:pt x="222" y="131"/>
                    <a:pt x="225" y="122"/>
                  </a:cubicBezTo>
                  <a:cubicBezTo>
                    <a:pt x="228" y="114"/>
                    <a:pt x="230" y="107"/>
                    <a:pt x="230" y="103"/>
                  </a:cubicBezTo>
                  <a:cubicBezTo>
                    <a:pt x="230" y="98"/>
                    <a:pt x="231" y="95"/>
                    <a:pt x="231" y="95"/>
                  </a:cubicBezTo>
                  <a:lnTo>
                    <a:pt x="230" y="95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2317"/>
            <p:cNvSpPr>
              <a:spLocks/>
            </p:cNvSpPr>
            <p:nvPr/>
          </p:nvSpPr>
          <p:spPr bwMode="auto">
            <a:xfrm>
              <a:off x="5969001" y="695326"/>
              <a:ext cx="225425" cy="679450"/>
            </a:xfrm>
            <a:custGeom>
              <a:avLst/>
              <a:gdLst>
                <a:gd name="T0" fmla="*/ 2 w 59"/>
                <a:gd name="T1" fmla="*/ 0 h 180"/>
                <a:gd name="T2" fmla="*/ 10 w 59"/>
                <a:gd name="T3" fmla="*/ 6 h 180"/>
                <a:gd name="T4" fmla="*/ 18 w 59"/>
                <a:gd name="T5" fmla="*/ 12 h 180"/>
                <a:gd name="T6" fmla="*/ 23 w 59"/>
                <a:gd name="T7" fmla="*/ 16 h 180"/>
                <a:gd name="T8" fmla="*/ 29 w 59"/>
                <a:gd name="T9" fmla="*/ 22 h 180"/>
                <a:gd name="T10" fmla="*/ 34 w 59"/>
                <a:gd name="T11" fmla="*/ 27 h 180"/>
                <a:gd name="T12" fmla="*/ 40 w 59"/>
                <a:gd name="T13" fmla="*/ 34 h 180"/>
                <a:gd name="T14" fmla="*/ 45 w 59"/>
                <a:gd name="T15" fmla="*/ 42 h 180"/>
                <a:gd name="T16" fmla="*/ 50 w 59"/>
                <a:gd name="T17" fmla="*/ 50 h 180"/>
                <a:gd name="T18" fmla="*/ 57 w 59"/>
                <a:gd name="T19" fmla="*/ 69 h 180"/>
                <a:gd name="T20" fmla="*/ 59 w 59"/>
                <a:gd name="T21" fmla="*/ 79 h 180"/>
                <a:gd name="T22" fmla="*/ 59 w 59"/>
                <a:gd name="T23" fmla="*/ 90 h 180"/>
                <a:gd name="T24" fmla="*/ 58 w 59"/>
                <a:gd name="T25" fmla="*/ 100 h 180"/>
                <a:gd name="T26" fmla="*/ 56 w 59"/>
                <a:gd name="T27" fmla="*/ 110 h 180"/>
                <a:gd name="T28" fmla="*/ 53 w 59"/>
                <a:gd name="T29" fmla="*/ 120 h 180"/>
                <a:gd name="T30" fmla="*/ 48 w 59"/>
                <a:gd name="T31" fmla="*/ 129 h 180"/>
                <a:gd name="T32" fmla="*/ 44 w 59"/>
                <a:gd name="T33" fmla="*/ 137 h 180"/>
                <a:gd name="T34" fmla="*/ 39 w 59"/>
                <a:gd name="T35" fmla="*/ 145 h 180"/>
                <a:gd name="T36" fmla="*/ 28 w 59"/>
                <a:gd name="T37" fmla="*/ 158 h 180"/>
                <a:gd name="T38" fmla="*/ 9 w 59"/>
                <a:gd name="T39" fmla="*/ 175 h 180"/>
                <a:gd name="T40" fmla="*/ 2 w 59"/>
                <a:gd name="T41" fmla="*/ 180 h 180"/>
                <a:gd name="T42" fmla="*/ 0 w 59"/>
                <a:gd name="T43" fmla="*/ 178 h 180"/>
                <a:gd name="T44" fmla="*/ 8 w 59"/>
                <a:gd name="T45" fmla="*/ 173 h 180"/>
                <a:gd name="T46" fmla="*/ 26 w 59"/>
                <a:gd name="T47" fmla="*/ 156 h 180"/>
                <a:gd name="T48" fmla="*/ 36 w 59"/>
                <a:gd name="T49" fmla="*/ 143 h 180"/>
                <a:gd name="T50" fmla="*/ 41 w 59"/>
                <a:gd name="T51" fmla="*/ 136 h 180"/>
                <a:gd name="T52" fmla="*/ 45 w 59"/>
                <a:gd name="T53" fmla="*/ 127 h 180"/>
                <a:gd name="T54" fmla="*/ 49 w 59"/>
                <a:gd name="T55" fmla="*/ 119 h 180"/>
                <a:gd name="T56" fmla="*/ 53 w 59"/>
                <a:gd name="T57" fmla="*/ 109 h 180"/>
                <a:gd name="T58" fmla="*/ 55 w 59"/>
                <a:gd name="T59" fmla="*/ 100 h 180"/>
                <a:gd name="T60" fmla="*/ 56 w 59"/>
                <a:gd name="T61" fmla="*/ 89 h 180"/>
                <a:gd name="T62" fmla="*/ 55 w 59"/>
                <a:gd name="T63" fmla="*/ 79 h 180"/>
                <a:gd name="T64" fmla="*/ 54 w 59"/>
                <a:gd name="T65" fmla="*/ 70 h 180"/>
                <a:gd name="T66" fmla="*/ 47 w 59"/>
                <a:gd name="T67" fmla="*/ 51 h 180"/>
                <a:gd name="T68" fmla="*/ 43 w 59"/>
                <a:gd name="T69" fmla="*/ 43 h 180"/>
                <a:gd name="T70" fmla="*/ 37 w 59"/>
                <a:gd name="T71" fmla="*/ 36 h 180"/>
                <a:gd name="T72" fmla="*/ 32 w 59"/>
                <a:gd name="T73" fmla="*/ 29 h 180"/>
                <a:gd name="T74" fmla="*/ 27 w 59"/>
                <a:gd name="T75" fmla="*/ 24 h 180"/>
                <a:gd name="T76" fmla="*/ 22 w 59"/>
                <a:gd name="T77" fmla="*/ 19 h 180"/>
                <a:gd name="T78" fmla="*/ 17 w 59"/>
                <a:gd name="T79" fmla="*/ 14 h 180"/>
                <a:gd name="T80" fmla="*/ 8 w 59"/>
                <a:gd name="T81" fmla="*/ 7 h 180"/>
                <a:gd name="T82" fmla="*/ 1 w 59"/>
                <a:gd name="T83" fmla="*/ 2 h 180"/>
                <a:gd name="T84" fmla="*/ 2 w 59"/>
                <a:gd name="T8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" h="180">
                  <a:moveTo>
                    <a:pt x="2" y="0"/>
                  </a:moveTo>
                  <a:cubicBezTo>
                    <a:pt x="2" y="0"/>
                    <a:pt x="5" y="2"/>
                    <a:pt x="10" y="6"/>
                  </a:cubicBezTo>
                  <a:cubicBezTo>
                    <a:pt x="12" y="7"/>
                    <a:pt x="15" y="9"/>
                    <a:pt x="18" y="12"/>
                  </a:cubicBezTo>
                  <a:cubicBezTo>
                    <a:pt x="20" y="13"/>
                    <a:pt x="22" y="15"/>
                    <a:pt x="23" y="16"/>
                  </a:cubicBezTo>
                  <a:cubicBezTo>
                    <a:pt x="25" y="18"/>
                    <a:pt x="27" y="20"/>
                    <a:pt x="29" y="22"/>
                  </a:cubicBezTo>
                  <a:cubicBezTo>
                    <a:pt x="31" y="23"/>
                    <a:pt x="33" y="25"/>
                    <a:pt x="34" y="27"/>
                  </a:cubicBezTo>
                  <a:cubicBezTo>
                    <a:pt x="36" y="30"/>
                    <a:pt x="38" y="32"/>
                    <a:pt x="40" y="34"/>
                  </a:cubicBezTo>
                  <a:cubicBezTo>
                    <a:pt x="42" y="36"/>
                    <a:pt x="43" y="39"/>
                    <a:pt x="45" y="42"/>
                  </a:cubicBezTo>
                  <a:cubicBezTo>
                    <a:pt x="47" y="44"/>
                    <a:pt x="48" y="47"/>
                    <a:pt x="50" y="50"/>
                  </a:cubicBezTo>
                  <a:cubicBezTo>
                    <a:pt x="53" y="56"/>
                    <a:pt x="55" y="62"/>
                    <a:pt x="57" y="69"/>
                  </a:cubicBezTo>
                  <a:cubicBezTo>
                    <a:pt x="58" y="72"/>
                    <a:pt x="58" y="76"/>
                    <a:pt x="59" y="79"/>
                  </a:cubicBezTo>
                  <a:cubicBezTo>
                    <a:pt x="59" y="83"/>
                    <a:pt x="59" y="86"/>
                    <a:pt x="59" y="90"/>
                  </a:cubicBezTo>
                  <a:cubicBezTo>
                    <a:pt x="59" y="93"/>
                    <a:pt x="59" y="97"/>
                    <a:pt x="58" y="100"/>
                  </a:cubicBezTo>
                  <a:cubicBezTo>
                    <a:pt x="58" y="103"/>
                    <a:pt x="57" y="107"/>
                    <a:pt x="56" y="110"/>
                  </a:cubicBezTo>
                  <a:cubicBezTo>
                    <a:pt x="55" y="113"/>
                    <a:pt x="54" y="117"/>
                    <a:pt x="53" y="120"/>
                  </a:cubicBezTo>
                  <a:cubicBezTo>
                    <a:pt x="51" y="123"/>
                    <a:pt x="50" y="126"/>
                    <a:pt x="48" y="129"/>
                  </a:cubicBezTo>
                  <a:cubicBezTo>
                    <a:pt x="47" y="132"/>
                    <a:pt x="45" y="135"/>
                    <a:pt x="44" y="137"/>
                  </a:cubicBezTo>
                  <a:cubicBezTo>
                    <a:pt x="42" y="140"/>
                    <a:pt x="40" y="142"/>
                    <a:pt x="39" y="145"/>
                  </a:cubicBezTo>
                  <a:cubicBezTo>
                    <a:pt x="35" y="150"/>
                    <a:pt x="31" y="154"/>
                    <a:pt x="28" y="158"/>
                  </a:cubicBezTo>
                  <a:cubicBezTo>
                    <a:pt x="21" y="165"/>
                    <a:pt x="14" y="171"/>
                    <a:pt x="9" y="175"/>
                  </a:cubicBezTo>
                  <a:cubicBezTo>
                    <a:pt x="5" y="178"/>
                    <a:pt x="2" y="180"/>
                    <a:pt x="2" y="18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3" y="177"/>
                    <a:pt x="8" y="173"/>
                  </a:cubicBezTo>
                  <a:cubicBezTo>
                    <a:pt x="12" y="169"/>
                    <a:pt x="19" y="163"/>
                    <a:pt x="26" y="156"/>
                  </a:cubicBezTo>
                  <a:cubicBezTo>
                    <a:pt x="29" y="152"/>
                    <a:pt x="33" y="148"/>
                    <a:pt x="36" y="143"/>
                  </a:cubicBezTo>
                  <a:cubicBezTo>
                    <a:pt x="38" y="141"/>
                    <a:pt x="39" y="138"/>
                    <a:pt x="41" y="136"/>
                  </a:cubicBezTo>
                  <a:cubicBezTo>
                    <a:pt x="43" y="133"/>
                    <a:pt x="44" y="130"/>
                    <a:pt x="45" y="127"/>
                  </a:cubicBezTo>
                  <a:cubicBezTo>
                    <a:pt x="47" y="125"/>
                    <a:pt x="48" y="122"/>
                    <a:pt x="49" y="119"/>
                  </a:cubicBezTo>
                  <a:cubicBezTo>
                    <a:pt x="50" y="116"/>
                    <a:pt x="51" y="112"/>
                    <a:pt x="53" y="109"/>
                  </a:cubicBezTo>
                  <a:cubicBezTo>
                    <a:pt x="53" y="106"/>
                    <a:pt x="54" y="103"/>
                    <a:pt x="55" y="100"/>
                  </a:cubicBezTo>
                  <a:cubicBezTo>
                    <a:pt x="55" y="96"/>
                    <a:pt x="55" y="93"/>
                    <a:pt x="56" y="89"/>
                  </a:cubicBezTo>
                  <a:cubicBezTo>
                    <a:pt x="56" y="86"/>
                    <a:pt x="56" y="83"/>
                    <a:pt x="55" y="79"/>
                  </a:cubicBezTo>
                  <a:cubicBezTo>
                    <a:pt x="55" y="76"/>
                    <a:pt x="55" y="73"/>
                    <a:pt x="54" y="70"/>
                  </a:cubicBezTo>
                  <a:cubicBezTo>
                    <a:pt x="52" y="63"/>
                    <a:pt x="50" y="57"/>
                    <a:pt x="47" y="51"/>
                  </a:cubicBezTo>
                  <a:cubicBezTo>
                    <a:pt x="46" y="49"/>
                    <a:pt x="44" y="46"/>
                    <a:pt x="43" y="43"/>
                  </a:cubicBezTo>
                  <a:cubicBezTo>
                    <a:pt x="41" y="41"/>
                    <a:pt x="39" y="38"/>
                    <a:pt x="37" y="36"/>
                  </a:cubicBezTo>
                  <a:cubicBezTo>
                    <a:pt x="36" y="34"/>
                    <a:pt x="34" y="31"/>
                    <a:pt x="32" y="29"/>
                  </a:cubicBezTo>
                  <a:cubicBezTo>
                    <a:pt x="30" y="27"/>
                    <a:pt x="29" y="25"/>
                    <a:pt x="27" y="24"/>
                  </a:cubicBezTo>
                  <a:cubicBezTo>
                    <a:pt x="25" y="22"/>
                    <a:pt x="23" y="20"/>
                    <a:pt x="22" y="19"/>
                  </a:cubicBezTo>
                  <a:cubicBezTo>
                    <a:pt x="20" y="17"/>
                    <a:pt x="18" y="15"/>
                    <a:pt x="17" y="14"/>
                  </a:cubicBezTo>
                  <a:cubicBezTo>
                    <a:pt x="13" y="11"/>
                    <a:pt x="11" y="9"/>
                    <a:pt x="8" y="7"/>
                  </a:cubicBezTo>
                  <a:cubicBezTo>
                    <a:pt x="3" y="4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2318"/>
            <p:cNvSpPr>
              <a:spLocks/>
            </p:cNvSpPr>
            <p:nvPr/>
          </p:nvSpPr>
          <p:spPr bwMode="auto">
            <a:xfrm>
              <a:off x="5905501" y="688976"/>
              <a:ext cx="155575" cy="696913"/>
            </a:xfrm>
            <a:custGeom>
              <a:avLst/>
              <a:gdLst>
                <a:gd name="T0" fmla="*/ 4 w 41"/>
                <a:gd name="T1" fmla="*/ 0 h 185"/>
                <a:gd name="T2" fmla="*/ 6 w 41"/>
                <a:gd name="T3" fmla="*/ 1 h 185"/>
                <a:gd name="T4" fmla="*/ 11 w 41"/>
                <a:gd name="T5" fmla="*/ 5 h 185"/>
                <a:gd name="T6" fmla="*/ 18 w 41"/>
                <a:gd name="T7" fmla="*/ 13 h 185"/>
                <a:gd name="T8" fmla="*/ 22 w 41"/>
                <a:gd name="T9" fmla="*/ 18 h 185"/>
                <a:gd name="T10" fmla="*/ 25 w 41"/>
                <a:gd name="T11" fmla="*/ 24 h 185"/>
                <a:gd name="T12" fmla="*/ 33 w 41"/>
                <a:gd name="T13" fmla="*/ 38 h 185"/>
                <a:gd name="T14" fmla="*/ 35 w 41"/>
                <a:gd name="T15" fmla="*/ 46 h 185"/>
                <a:gd name="T16" fmla="*/ 38 w 41"/>
                <a:gd name="T17" fmla="*/ 54 h 185"/>
                <a:gd name="T18" fmla="*/ 40 w 41"/>
                <a:gd name="T19" fmla="*/ 64 h 185"/>
                <a:gd name="T20" fmla="*/ 41 w 41"/>
                <a:gd name="T21" fmla="*/ 73 h 185"/>
                <a:gd name="T22" fmla="*/ 40 w 41"/>
                <a:gd name="T23" fmla="*/ 92 h 185"/>
                <a:gd name="T24" fmla="*/ 40 w 41"/>
                <a:gd name="T25" fmla="*/ 97 h 185"/>
                <a:gd name="T26" fmla="*/ 39 w 41"/>
                <a:gd name="T27" fmla="*/ 102 h 185"/>
                <a:gd name="T28" fmla="*/ 38 w 41"/>
                <a:gd name="T29" fmla="*/ 111 h 185"/>
                <a:gd name="T30" fmla="*/ 36 w 41"/>
                <a:gd name="T31" fmla="*/ 120 h 185"/>
                <a:gd name="T32" fmla="*/ 34 w 41"/>
                <a:gd name="T33" fmla="*/ 129 h 185"/>
                <a:gd name="T34" fmla="*/ 28 w 41"/>
                <a:gd name="T35" fmla="*/ 146 h 185"/>
                <a:gd name="T36" fmla="*/ 22 w 41"/>
                <a:gd name="T37" fmla="*/ 160 h 185"/>
                <a:gd name="T38" fmla="*/ 18 w 41"/>
                <a:gd name="T39" fmla="*/ 166 h 185"/>
                <a:gd name="T40" fmla="*/ 15 w 41"/>
                <a:gd name="T41" fmla="*/ 171 h 185"/>
                <a:gd name="T42" fmla="*/ 8 w 41"/>
                <a:gd name="T43" fmla="*/ 179 h 185"/>
                <a:gd name="T44" fmla="*/ 3 w 41"/>
                <a:gd name="T45" fmla="*/ 184 h 185"/>
                <a:gd name="T46" fmla="*/ 2 w 41"/>
                <a:gd name="T47" fmla="*/ 185 h 185"/>
                <a:gd name="T48" fmla="*/ 0 w 41"/>
                <a:gd name="T49" fmla="*/ 184 h 185"/>
                <a:gd name="T50" fmla="*/ 2 w 41"/>
                <a:gd name="T51" fmla="*/ 182 h 185"/>
                <a:gd name="T52" fmla="*/ 6 w 41"/>
                <a:gd name="T53" fmla="*/ 178 h 185"/>
                <a:gd name="T54" fmla="*/ 12 w 41"/>
                <a:gd name="T55" fmla="*/ 170 h 185"/>
                <a:gd name="T56" fmla="*/ 19 w 41"/>
                <a:gd name="T57" fmla="*/ 159 h 185"/>
                <a:gd name="T58" fmla="*/ 25 w 41"/>
                <a:gd name="T59" fmla="*/ 145 h 185"/>
                <a:gd name="T60" fmla="*/ 31 w 41"/>
                <a:gd name="T61" fmla="*/ 128 h 185"/>
                <a:gd name="T62" fmla="*/ 33 w 41"/>
                <a:gd name="T63" fmla="*/ 120 h 185"/>
                <a:gd name="T64" fmla="*/ 34 w 41"/>
                <a:gd name="T65" fmla="*/ 111 h 185"/>
                <a:gd name="T66" fmla="*/ 36 w 41"/>
                <a:gd name="T67" fmla="*/ 101 h 185"/>
                <a:gd name="T68" fmla="*/ 36 w 41"/>
                <a:gd name="T69" fmla="*/ 97 h 185"/>
                <a:gd name="T70" fmla="*/ 37 w 41"/>
                <a:gd name="T71" fmla="*/ 92 h 185"/>
                <a:gd name="T72" fmla="*/ 37 w 41"/>
                <a:gd name="T73" fmla="*/ 73 h 185"/>
                <a:gd name="T74" fmla="*/ 36 w 41"/>
                <a:gd name="T75" fmla="*/ 64 h 185"/>
                <a:gd name="T76" fmla="*/ 35 w 41"/>
                <a:gd name="T77" fmla="*/ 55 h 185"/>
                <a:gd name="T78" fmla="*/ 32 w 41"/>
                <a:gd name="T79" fmla="*/ 47 h 185"/>
                <a:gd name="T80" fmla="*/ 30 w 41"/>
                <a:gd name="T81" fmla="*/ 39 h 185"/>
                <a:gd name="T82" fmla="*/ 23 w 41"/>
                <a:gd name="T83" fmla="*/ 25 h 185"/>
                <a:gd name="T84" fmla="*/ 16 w 41"/>
                <a:gd name="T85" fmla="*/ 15 h 185"/>
                <a:gd name="T86" fmla="*/ 9 w 41"/>
                <a:gd name="T87" fmla="*/ 7 h 185"/>
                <a:gd name="T88" fmla="*/ 5 w 41"/>
                <a:gd name="T89" fmla="*/ 3 h 185"/>
                <a:gd name="T90" fmla="*/ 3 w 41"/>
                <a:gd name="T91" fmla="*/ 1 h 185"/>
                <a:gd name="T92" fmla="*/ 4 w 41"/>
                <a:gd name="T9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" h="185">
                  <a:moveTo>
                    <a:pt x="4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7" y="2"/>
                    <a:pt x="9" y="3"/>
                    <a:pt x="11" y="5"/>
                  </a:cubicBezTo>
                  <a:cubicBezTo>
                    <a:pt x="13" y="7"/>
                    <a:pt x="15" y="10"/>
                    <a:pt x="18" y="13"/>
                  </a:cubicBezTo>
                  <a:cubicBezTo>
                    <a:pt x="19" y="15"/>
                    <a:pt x="20" y="16"/>
                    <a:pt x="22" y="18"/>
                  </a:cubicBezTo>
                  <a:cubicBezTo>
                    <a:pt x="23" y="20"/>
                    <a:pt x="24" y="22"/>
                    <a:pt x="25" y="24"/>
                  </a:cubicBezTo>
                  <a:cubicBezTo>
                    <a:pt x="28" y="28"/>
                    <a:pt x="30" y="33"/>
                    <a:pt x="33" y="38"/>
                  </a:cubicBezTo>
                  <a:cubicBezTo>
                    <a:pt x="33" y="40"/>
                    <a:pt x="35" y="43"/>
                    <a:pt x="35" y="46"/>
                  </a:cubicBezTo>
                  <a:cubicBezTo>
                    <a:pt x="36" y="49"/>
                    <a:pt x="37" y="51"/>
                    <a:pt x="38" y="54"/>
                  </a:cubicBezTo>
                  <a:cubicBezTo>
                    <a:pt x="38" y="57"/>
                    <a:pt x="39" y="60"/>
                    <a:pt x="40" y="64"/>
                  </a:cubicBezTo>
                  <a:cubicBezTo>
                    <a:pt x="40" y="67"/>
                    <a:pt x="40" y="70"/>
                    <a:pt x="41" y="73"/>
                  </a:cubicBezTo>
                  <a:cubicBezTo>
                    <a:pt x="41" y="79"/>
                    <a:pt x="41" y="86"/>
                    <a:pt x="40" y="92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5"/>
                    <a:pt x="39" y="108"/>
                    <a:pt x="38" y="111"/>
                  </a:cubicBezTo>
                  <a:cubicBezTo>
                    <a:pt x="37" y="114"/>
                    <a:pt x="37" y="117"/>
                    <a:pt x="36" y="120"/>
                  </a:cubicBezTo>
                  <a:cubicBezTo>
                    <a:pt x="35" y="123"/>
                    <a:pt x="34" y="126"/>
                    <a:pt x="34" y="129"/>
                  </a:cubicBezTo>
                  <a:cubicBezTo>
                    <a:pt x="32" y="135"/>
                    <a:pt x="30" y="141"/>
                    <a:pt x="28" y="146"/>
                  </a:cubicBezTo>
                  <a:cubicBezTo>
                    <a:pt x="26" y="151"/>
                    <a:pt x="24" y="156"/>
                    <a:pt x="22" y="160"/>
                  </a:cubicBezTo>
                  <a:cubicBezTo>
                    <a:pt x="20" y="162"/>
                    <a:pt x="19" y="164"/>
                    <a:pt x="18" y="166"/>
                  </a:cubicBezTo>
                  <a:cubicBezTo>
                    <a:pt x="17" y="168"/>
                    <a:pt x="16" y="170"/>
                    <a:pt x="15" y="171"/>
                  </a:cubicBezTo>
                  <a:cubicBezTo>
                    <a:pt x="12" y="174"/>
                    <a:pt x="10" y="177"/>
                    <a:pt x="8" y="179"/>
                  </a:cubicBezTo>
                  <a:cubicBezTo>
                    <a:pt x="6" y="181"/>
                    <a:pt x="5" y="183"/>
                    <a:pt x="3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1" y="183"/>
                    <a:pt x="2" y="182"/>
                  </a:cubicBezTo>
                  <a:cubicBezTo>
                    <a:pt x="3" y="181"/>
                    <a:pt x="5" y="180"/>
                    <a:pt x="6" y="178"/>
                  </a:cubicBezTo>
                  <a:cubicBezTo>
                    <a:pt x="8" y="175"/>
                    <a:pt x="10" y="173"/>
                    <a:pt x="12" y="170"/>
                  </a:cubicBezTo>
                  <a:cubicBezTo>
                    <a:pt x="14" y="166"/>
                    <a:pt x="17" y="163"/>
                    <a:pt x="19" y="159"/>
                  </a:cubicBezTo>
                  <a:cubicBezTo>
                    <a:pt x="21" y="154"/>
                    <a:pt x="23" y="150"/>
                    <a:pt x="25" y="145"/>
                  </a:cubicBezTo>
                  <a:cubicBezTo>
                    <a:pt x="27" y="140"/>
                    <a:pt x="29" y="134"/>
                    <a:pt x="31" y="128"/>
                  </a:cubicBezTo>
                  <a:cubicBezTo>
                    <a:pt x="31" y="126"/>
                    <a:pt x="32" y="123"/>
                    <a:pt x="33" y="120"/>
                  </a:cubicBezTo>
                  <a:cubicBezTo>
                    <a:pt x="33" y="117"/>
                    <a:pt x="34" y="114"/>
                    <a:pt x="34" y="111"/>
                  </a:cubicBezTo>
                  <a:cubicBezTo>
                    <a:pt x="35" y="108"/>
                    <a:pt x="35" y="104"/>
                    <a:pt x="36" y="101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86"/>
                    <a:pt x="37" y="79"/>
                    <a:pt x="37" y="73"/>
                  </a:cubicBezTo>
                  <a:cubicBezTo>
                    <a:pt x="37" y="70"/>
                    <a:pt x="37" y="67"/>
                    <a:pt x="36" y="64"/>
                  </a:cubicBezTo>
                  <a:cubicBezTo>
                    <a:pt x="36" y="61"/>
                    <a:pt x="35" y="58"/>
                    <a:pt x="35" y="55"/>
                  </a:cubicBezTo>
                  <a:cubicBezTo>
                    <a:pt x="34" y="52"/>
                    <a:pt x="33" y="50"/>
                    <a:pt x="32" y="47"/>
                  </a:cubicBezTo>
                  <a:cubicBezTo>
                    <a:pt x="32" y="44"/>
                    <a:pt x="31" y="41"/>
                    <a:pt x="30" y="39"/>
                  </a:cubicBezTo>
                  <a:cubicBezTo>
                    <a:pt x="28" y="34"/>
                    <a:pt x="25" y="29"/>
                    <a:pt x="23" y="25"/>
                  </a:cubicBezTo>
                  <a:cubicBezTo>
                    <a:pt x="21" y="21"/>
                    <a:pt x="18" y="18"/>
                    <a:pt x="16" y="15"/>
                  </a:cubicBezTo>
                  <a:cubicBezTo>
                    <a:pt x="13" y="12"/>
                    <a:pt x="11" y="9"/>
                    <a:pt x="9" y="7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4" y="2"/>
                    <a:pt x="3" y="1"/>
                    <a:pt x="3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2319"/>
            <p:cNvSpPr>
              <a:spLocks/>
            </p:cNvSpPr>
            <p:nvPr/>
          </p:nvSpPr>
          <p:spPr bwMode="auto">
            <a:xfrm>
              <a:off x="5851526" y="684213"/>
              <a:ext cx="73025" cy="706438"/>
            </a:xfrm>
            <a:custGeom>
              <a:avLst/>
              <a:gdLst>
                <a:gd name="T0" fmla="*/ 4 w 19"/>
                <a:gd name="T1" fmla="*/ 0 h 187"/>
                <a:gd name="T2" fmla="*/ 7 w 19"/>
                <a:gd name="T3" fmla="*/ 7 h 187"/>
                <a:gd name="T4" fmla="*/ 10 w 19"/>
                <a:gd name="T5" fmla="*/ 16 h 187"/>
                <a:gd name="T6" fmla="*/ 13 w 19"/>
                <a:gd name="T7" fmla="*/ 28 h 187"/>
                <a:gd name="T8" fmla="*/ 16 w 19"/>
                <a:gd name="T9" fmla="*/ 42 h 187"/>
                <a:gd name="T10" fmla="*/ 18 w 19"/>
                <a:gd name="T11" fmla="*/ 58 h 187"/>
                <a:gd name="T12" fmla="*/ 19 w 19"/>
                <a:gd name="T13" fmla="*/ 75 h 187"/>
                <a:gd name="T14" fmla="*/ 18 w 19"/>
                <a:gd name="T15" fmla="*/ 93 h 187"/>
                <a:gd name="T16" fmla="*/ 17 w 19"/>
                <a:gd name="T17" fmla="*/ 111 h 187"/>
                <a:gd name="T18" fmla="*/ 15 w 19"/>
                <a:gd name="T19" fmla="*/ 128 h 187"/>
                <a:gd name="T20" fmla="*/ 13 w 19"/>
                <a:gd name="T21" fmla="*/ 144 h 187"/>
                <a:gd name="T22" fmla="*/ 10 w 19"/>
                <a:gd name="T23" fmla="*/ 158 h 187"/>
                <a:gd name="T24" fmla="*/ 8 w 19"/>
                <a:gd name="T25" fmla="*/ 164 h 187"/>
                <a:gd name="T26" fmla="*/ 7 w 19"/>
                <a:gd name="T27" fmla="*/ 170 h 187"/>
                <a:gd name="T28" fmla="*/ 5 w 19"/>
                <a:gd name="T29" fmla="*/ 179 h 187"/>
                <a:gd name="T30" fmla="*/ 2 w 19"/>
                <a:gd name="T31" fmla="*/ 187 h 187"/>
                <a:gd name="T32" fmla="*/ 0 w 19"/>
                <a:gd name="T33" fmla="*/ 186 h 187"/>
                <a:gd name="T34" fmla="*/ 2 w 19"/>
                <a:gd name="T35" fmla="*/ 178 h 187"/>
                <a:gd name="T36" fmla="*/ 4 w 19"/>
                <a:gd name="T37" fmla="*/ 169 h 187"/>
                <a:gd name="T38" fmla="*/ 7 w 19"/>
                <a:gd name="T39" fmla="*/ 157 h 187"/>
                <a:gd name="T40" fmla="*/ 10 w 19"/>
                <a:gd name="T41" fmla="*/ 143 h 187"/>
                <a:gd name="T42" fmla="*/ 12 w 19"/>
                <a:gd name="T43" fmla="*/ 128 h 187"/>
                <a:gd name="T44" fmla="*/ 14 w 19"/>
                <a:gd name="T45" fmla="*/ 111 h 187"/>
                <a:gd name="T46" fmla="*/ 15 w 19"/>
                <a:gd name="T47" fmla="*/ 93 h 187"/>
                <a:gd name="T48" fmla="*/ 15 w 19"/>
                <a:gd name="T49" fmla="*/ 76 h 187"/>
                <a:gd name="T50" fmla="*/ 14 w 19"/>
                <a:gd name="T51" fmla="*/ 59 h 187"/>
                <a:gd name="T52" fmla="*/ 13 w 19"/>
                <a:gd name="T53" fmla="*/ 43 h 187"/>
                <a:gd name="T54" fmla="*/ 10 w 19"/>
                <a:gd name="T55" fmla="*/ 29 h 187"/>
                <a:gd name="T56" fmla="*/ 8 w 19"/>
                <a:gd name="T57" fmla="*/ 17 h 187"/>
                <a:gd name="T58" fmla="*/ 5 w 19"/>
                <a:gd name="T59" fmla="*/ 8 h 187"/>
                <a:gd name="T60" fmla="*/ 2 w 19"/>
                <a:gd name="T61" fmla="*/ 1 h 187"/>
                <a:gd name="T62" fmla="*/ 4 w 19"/>
                <a:gd name="T6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187">
                  <a:moveTo>
                    <a:pt x="4" y="0"/>
                  </a:moveTo>
                  <a:cubicBezTo>
                    <a:pt x="4" y="0"/>
                    <a:pt x="5" y="2"/>
                    <a:pt x="7" y="7"/>
                  </a:cubicBezTo>
                  <a:cubicBezTo>
                    <a:pt x="8" y="10"/>
                    <a:pt x="9" y="13"/>
                    <a:pt x="10" y="16"/>
                  </a:cubicBezTo>
                  <a:cubicBezTo>
                    <a:pt x="11" y="20"/>
                    <a:pt x="12" y="24"/>
                    <a:pt x="13" y="28"/>
                  </a:cubicBezTo>
                  <a:cubicBezTo>
                    <a:pt x="14" y="32"/>
                    <a:pt x="15" y="37"/>
                    <a:pt x="16" y="42"/>
                  </a:cubicBezTo>
                  <a:cubicBezTo>
                    <a:pt x="17" y="47"/>
                    <a:pt x="17" y="53"/>
                    <a:pt x="18" y="58"/>
                  </a:cubicBezTo>
                  <a:cubicBezTo>
                    <a:pt x="18" y="64"/>
                    <a:pt x="18" y="70"/>
                    <a:pt x="19" y="75"/>
                  </a:cubicBezTo>
                  <a:cubicBezTo>
                    <a:pt x="18" y="81"/>
                    <a:pt x="19" y="87"/>
                    <a:pt x="18" y="93"/>
                  </a:cubicBezTo>
                  <a:cubicBezTo>
                    <a:pt x="18" y="99"/>
                    <a:pt x="18" y="105"/>
                    <a:pt x="17" y="111"/>
                  </a:cubicBezTo>
                  <a:cubicBezTo>
                    <a:pt x="17" y="117"/>
                    <a:pt x="16" y="123"/>
                    <a:pt x="15" y="128"/>
                  </a:cubicBezTo>
                  <a:cubicBezTo>
                    <a:pt x="14" y="134"/>
                    <a:pt x="14" y="139"/>
                    <a:pt x="13" y="144"/>
                  </a:cubicBezTo>
                  <a:cubicBezTo>
                    <a:pt x="12" y="149"/>
                    <a:pt x="11" y="154"/>
                    <a:pt x="10" y="158"/>
                  </a:cubicBezTo>
                  <a:cubicBezTo>
                    <a:pt x="9" y="160"/>
                    <a:pt x="9" y="162"/>
                    <a:pt x="8" y="164"/>
                  </a:cubicBezTo>
                  <a:cubicBezTo>
                    <a:pt x="8" y="166"/>
                    <a:pt x="7" y="168"/>
                    <a:pt x="7" y="170"/>
                  </a:cubicBezTo>
                  <a:cubicBezTo>
                    <a:pt x="6" y="173"/>
                    <a:pt x="5" y="176"/>
                    <a:pt x="5" y="179"/>
                  </a:cubicBezTo>
                  <a:cubicBezTo>
                    <a:pt x="3" y="184"/>
                    <a:pt x="2" y="187"/>
                    <a:pt x="2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1" y="183"/>
                    <a:pt x="2" y="178"/>
                  </a:cubicBezTo>
                  <a:cubicBezTo>
                    <a:pt x="3" y="176"/>
                    <a:pt x="3" y="173"/>
                    <a:pt x="4" y="169"/>
                  </a:cubicBezTo>
                  <a:cubicBezTo>
                    <a:pt x="5" y="166"/>
                    <a:pt x="6" y="162"/>
                    <a:pt x="7" y="157"/>
                  </a:cubicBezTo>
                  <a:cubicBezTo>
                    <a:pt x="8" y="153"/>
                    <a:pt x="9" y="148"/>
                    <a:pt x="10" y="143"/>
                  </a:cubicBezTo>
                  <a:cubicBezTo>
                    <a:pt x="10" y="138"/>
                    <a:pt x="11" y="133"/>
                    <a:pt x="12" y="128"/>
                  </a:cubicBezTo>
                  <a:cubicBezTo>
                    <a:pt x="13" y="122"/>
                    <a:pt x="13" y="116"/>
                    <a:pt x="14" y="111"/>
                  </a:cubicBezTo>
                  <a:cubicBezTo>
                    <a:pt x="14" y="105"/>
                    <a:pt x="14" y="99"/>
                    <a:pt x="15" y="93"/>
                  </a:cubicBezTo>
                  <a:cubicBezTo>
                    <a:pt x="15" y="87"/>
                    <a:pt x="15" y="81"/>
                    <a:pt x="15" y="76"/>
                  </a:cubicBezTo>
                  <a:cubicBezTo>
                    <a:pt x="15" y="70"/>
                    <a:pt x="15" y="64"/>
                    <a:pt x="14" y="59"/>
                  </a:cubicBezTo>
                  <a:cubicBezTo>
                    <a:pt x="14" y="53"/>
                    <a:pt x="13" y="48"/>
                    <a:pt x="13" y="43"/>
                  </a:cubicBezTo>
                  <a:cubicBezTo>
                    <a:pt x="12" y="38"/>
                    <a:pt x="11" y="33"/>
                    <a:pt x="10" y="29"/>
                  </a:cubicBezTo>
                  <a:cubicBezTo>
                    <a:pt x="9" y="24"/>
                    <a:pt x="8" y="20"/>
                    <a:pt x="8" y="17"/>
                  </a:cubicBezTo>
                  <a:cubicBezTo>
                    <a:pt x="7" y="13"/>
                    <a:pt x="6" y="10"/>
                    <a:pt x="5" y="8"/>
                  </a:cubicBezTo>
                  <a:cubicBezTo>
                    <a:pt x="3" y="3"/>
                    <a:pt x="2" y="1"/>
                    <a:pt x="2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2320"/>
            <p:cNvSpPr>
              <a:spLocks/>
            </p:cNvSpPr>
            <p:nvPr/>
          </p:nvSpPr>
          <p:spPr bwMode="auto">
            <a:xfrm>
              <a:off x="5768976" y="684213"/>
              <a:ext cx="68263" cy="706438"/>
            </a:xfrm>
            <a:custGeom>
              <a:avLst/>
              <a:gdLst>
                <a:gd name="T0" fmla="*/ 16 w 18"/>
                <a:gd name="T1" fmla="*/ 0 h 187"/>
                <a:gd name="T2" fmla="*/ 14 w 18"/>
                <a:gd name="T3" fmla="*/ 8 h 187"/>
                <a:gd name="T4" fmla="*/ 11 w 18"/>
                <a:gd name="T5" fmla="*/ 17 h 187"/>
                <a:gd name="T6" fmla="*/ 9 w 18"/>
                <a:gd name="T7" fmla="*/ 29 h 187"/>
                <a:gd name="T8" fmla="*/ 7 w 18"/>
                <a:gd name="T9" fmla="*/ 43 h 187"/>
                <a:gd name="T10" fmla="*/ 5 w 18"/>
                <a:gd name="T11" fmla="*/ 59 h 187"/>
                <a:gd name="T12" fmla="*/ 4 w 18"/>
                <a:gd name="T13" fmla="*/ 76 h 187"/>
                <a:gd name="T14" fmla="*/ 4 w 18"/>
                <a:gd name="T15" fmla="*/ 93 h 187"/>
                <a:gd name="T16" fmla="*/ 4 w 18"/>
                <a:gd name="T17" fmla="*/ 111 h 187"/>
                <a:gd name="T18" fmla="*/ 6 w 18"/>
                <a:gd name="T19" fmla="*/ 128 h 187"/>
                <a:gd name="T20" fmla="*/ 8 w 18"/>
                <a:gd name="T21" fmla="*/ 144 h 187"/>
                <a:gd name="T22" fmla="*/ 11 w 18"/>
                <a:gd name="T23" fmla="*/ 158 h 187"/>
                <a:gd name="T24" fmla="*/ 13 w 18"/>
                <a:gd name="T25" fmla="*/ 169 h 187"/>
                <a:gd name="T26" fmla="*/ 16 w 18"/>
                <a:gd name="T27" fmla="*/ 178 h 187"/>
                <a:gd name="T28" fmla="*/ 18 w 18"/>
                <a:gd name="T29" fmla="*/ 186 h 187"/>
                <a:gd name="T30" fmla="*/ 15 w 18"/>
                <a:gd name="T31" fmla="*/ 187 h 187"/>
                <a:gd name="T32" fmla="*/ 13 w 18"/>
                <a:gd name="T33" fmla="*/ 179 h 187"/>
                <a:gd name="T34" fmla="*/ 11 w 18"/>
                <a:gd name="T35" fmla="*/ 170 h 187"/>
                <a:gd name="T36" fmla="*/ 8 w 18"/>
                <a:gd name="T37" fmla="*/ 158 h 187"/>
                <a:gd name="T38" fmla="*/ 5 w 18"/>
                <a:gd name="T39" fmla="*/ 144 h 187"/>
                <a:gd name="T40" fmla="*/ 3 w 18"/>
                <a:gd name="T41" fmla="*/ 128 h 187"/>
                <a:gd name="T42" fmla="*/ 1 w 18"/>
                <a:gd name="T43" fmla="*/ 111 h 187"/>
                <a:gd name="T44" fmla="*/ 0 w 18"/>
                <a:gd name="T45" fmla="*/ 93 h 187"/>
                <a:gd name="T46" fmla="*/ 0 w 18"/>
                <a:gd name="T47" fmla="*/ 76 h 187"/>
                <a:gd name="T48" fmla="*/ 2 w 18"/>
                <a:gd name="T49" fmla="*/ 58 h 187"/>
                <a:gd name="T50" fmla="*/ 3 w 18"/>
                <a:gd name="T51" fmla="*/ 43 h 187"/>
                <a:gd name="T52" fmla="*/ 6 w 18"/>
                <a:gd name="T53" fmla="*/ 28 h 187"/>
                <a:gd name="T54" fmla="*/ 14 w 18"/>
                <a:gd name="T55" fmla="*/ 0 h 187"/>
                <a:gd name="T56" fmla="*/ 16 w 18"/>
                <a:gd name="T5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87">
                  <a:moveTo>
                    <a:pt x="16" y="0"/>
                  </a:moveTo>
                  <a:cubicBezTo>
                    <a:pt x="16" y="0"/>
                    <a:pt x="15" y="3"/>
                    <a:pt x="14" y="8"/>
                  </a:cubicBezTo>
                  <a:cubicBezTo>
                    <a:pt x="13" y="11"/>
                    <a:pt x="12" y="14"/>
                    <a:pt x="11" y="17"/>
                  </a:cubicBezTo>
                  <a:cubicBezTo>
                    <a:pt x="10" y="21"/>
                    <a:pt x="10" y="25"/>
                    <a:pt x="9" y="29"/>
                  </a:cubicBezTo>
                  <a:cubicBezTo>
                    <a:pt x="8" y="33"/>
                    <a:pt x="7" y="38"/>
                    <a:pt x="7" y="43"/>
                  </a:cubicBezTo>
                  <a:cubicBezTo>
                    <a:pt x="6" y="48"/>
                    <a:pt x="5" y="53"/>
                    <a:pt x="5" y="59"/>
                  </a:cubicBezTo>
                  <a:cubicBezTo>
                    <a:pt x="4" y="64"/>
                    <a:pt x="4" y="70"/>
                    <a:pt x="4" y="76"/>
                  </a:cubicBezTo>
                  <a:cubicBezTo>
                    <a:pt x="3" y="82"/>
                    <a:pt x="4" y="87"/>
                    <a:pt x="4" y="93"/>
                  </a:cubicBezTo>
                  <a:cubicBezTo>
                    <a:pt x="4" y="99"/>
                    <a:pt x="4" y="105"/>
                    <a:pt x="4" y="111"/>
                  </a:cubicBezTo>
                  <a:cubicBezTo>
                    <a:pt x="5" y="117"/>
                    <a:pt x="5" y="122"/>
                    <a:pt x="6" y="128"/>
                  </a:cubicBezTo>
                  <a:cubicBezTo>
                    <a:pt x="7" y="133"/>
                    <a:pt x="8" y="139"/>
                    <a:pt x="8" y="144"/>
                  </a:cubicBezTo>
                  <a:cubicBezTo>
                    <a:pt x="9" y="149"/>
                    <a:pt x="10" y="153"/>
                    <a:pt x="11" y="158"/>
                  </a:cubicBezTo>
                  <a:cubicBezTo>
                    <a:pt x="12" y="162"/>
                    <a:pt x="12" y="166"/>
                    <a:pt x="13" y="169"/>
                  </a:cubicBezTo>
                  <a:cubicBezTo>
                    <a:pt x="14" y="173"/>
                    <a:pt x="15" y="176"/>
                    <a:pt x="16" y="178"/>
                  </a:cubicBezTo>
                  <a:cubicBezTo>
                    <a:pt x="17" y="183"/>
                    <a:pt x="18" y="186"/>
                    <a:pt x="18" y="186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4"/>
                    <a:pt x="13" y="179"/>
                  </a:cubicBezTo>
                  <a:cubicBezTo>
                    <a:pt x="13" y="177"/>
                    <a:pt x="12" y="173"/>
                    <a:pt x="11" y="170"/>
                  </a:cubicBezTo>
                  <a:cubicBezTo>
                    <a:pt x="10" y="167"/>
                    <a:pt x="9" y="163"/>
                    <a:pt x="8" y="158"/>
                  </a:cubicBezTo>
                  <a:cubicBezTo>
                    <a:pt x="7" y="154"/>
                    <a:pt x="6" y="149"/>
                    <a:pt x="5" y="144"/>
                  </a:cubicBezTo>
                  <a:cubicBezTo>
                    <a:pt x="4" y="139"/>
                    <a:pt x="3" y="134"/>
                    <a:pt x="3" y="128"/>
                  </a:cubicBezTo>
                  <a:cubicBezTo>
                    <a:pt x="2" y="123"/>
                    <a:pt x="2" y="117"/>
                    <a:pt x="1" y="111"/>
                  </a:cubicBezTo>
                  <a:cubicBezTo>
                    <a:pt x="1" y="105"/>
                    <a:pt x="0" y="99"/>
                    <a:pt x="0" y="93"/>
                  </a:cubicBezTo>
                  <a:cubicBezTo>
                    <a:pt x="0" y="87"/>
                    <a:pt x="0" y="81"/>
                    <a:pt x="0" y="76"/>
                  </a:cubicBezTo>
                  <a:cubicBezTo>
                    <a:pt x="1" y="70"/>
                    <a:pt x="1" y="64"/>
                    <a:pt x="2" y="58"/>
                  </a:cubicBezTo>
                  <a:cubicBezTo>
                    <a:pt x="2" y="53"/>
                    <a:pt x="3" y="48"/>
                    <a:pt x="3" y="43"/>
                  </a:cubicBezTo>
                  <a:cubicBezTo>
                    <a:pt x="4" y="37"/>
                    <a:pt x="5" y="33"/>
                    <a:pt x="6" y="28"/>
                  </a:cubicBezTo>
                  <a:cubicBezTo>
                    <a:pt x="10" y="11"/>
                    <a:pt x="14" y="0"/>
                    <a:pt x="14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2321"/>
            <p:cNvSpPr>
              <a:spLocks/>
            </p:cNvSpPr>
            <p:nvPr/>
          </p:nvSpPr>
          <p:spPr bwMode="auto">
            <a:xfrm>
              <a:off x="5627688" y="688976"/>
              <a:ext cx="152400" cy="696913"/>
            </a:xfrm>
            <a:custGeom>
              <a:avLst/>
              <a:gdLst>
                <a:gd name="T0" fmla="*/ 39 w 40"/>
                <a:gd name="T1" fmla="*/ 1 h 185"/>
                <a:gd name="T2" fmla="*/ 33 w 40"/>
                <a:gd name="T3" fmla="*/ 7 h 185"/>
                <a:gd name="T4" fmla="*/ 20 w 40"/>
                <a:gd name="T5" fmla="*/ 26 h 185"/>
                <a:gd name="T6" fmla="*/ 8 w 40"/>
                <a:gd name="T7" fmla="*/ 55 h 185"/>
                <a:gd name="T8" fmla="*/ 5 w 40"/>
                <a:gd name="T9" fmla="*/ 73 h 185"/>
                <a:gd name="T10" fmla="*/ 4 w 40"/>
                <a:gd name="T11" fmla="*/ 91 h 185"/>
                <a:gd name="T12" fmla="*/ 6 w 40"/>
                <a:gd name="T13" fmla="*/ 110 h 185"/>
                <a:gd name="T14" fmla="*/ 8 w 40"/>
                <a:gd name="T15" fmla="*/ 119 h 185"/>
                <a:gd name="T16" fmla="*/ 11 w 40"/>
                <a:gd name="T17" fmla="*/ 127 h 185"/>
                <a:gd name="T18" fmla="*/ 17 w 40"/>
                <a:gd name="T19" fmla="*/ 143 h 185"/>
                <a:gd name="T20" fmla="*/ 23 w 40"/>
                <a:gd name="T21" fmla="*/ 157 h 185"/>
                <a:gd name="T22" fmla="*/ 27 w 40"/>
                <a:gd name="T23" fmla="*/ 163 h 185"/>
                <a:gd name="T24" fmla="*/ 30 w 40"/>
                <a:gd name="T25" fmla="*/ 168 h 185"/>
                <a:gd name="T26" fmla="*/ 35 w 40"/>
                <a:gd name="T27" fmla="*/ 177 h 185"/>
                <a:gd name="T28" fmla="*/ 40 w 40"/>
                <a:gd name="T29" fmla="*/ 184 h 185"/>
                <a:gd name="T30" fmla="*/ 38 w 40"/>
                <a:gd name="T31" fmla="*/ 185 h 185"/>
                <a:gd name="T32" fmla="*/ 33 w 40"/>
                <a:gd name="T33" fmla="*/ 178 h 185"/>
                <a:gd name="T34" fmla="*/ 27 w 40"/>
                <a:gd name="T35" fmla="*/ 170 h 185"/>
                <a:gd name="T36" fmla="*/ 24 w 40"/>
                <a:gd name="T37" fmla="*/ 164 h 185"/>
                <a:gd name="T38" fmla="*/ 21 w 40"/>
                <a:gd name="T39" fmla="*/ 158 h 185"/>
                <a:gd name="T40" fmla="*/ 14 w 40"/>
                <a:gd name="T41" fmla="*/ 145 h 185"/>
                <a:gd name="T42" fmla="*/ 8 w 40"/>
                <a:gd name="T43" fmla="*/ 128 h 185"/>
                <a:gd name="T44" fmla="*/ 5 w 40"/>
                <a:gd name="T45" fmla="*/ 120 h 185"/>
                <a:gd name="T46" fmla="*/ 3 w 40"/>
                <a:gd name="T47" fmla="*/ 111 h 185"/>
                <a:gd name="T48" fmla="*/ 0 w 40"/>
                <a:gd name="T49" fmla="*/ 92 h 185"/>
                <a:gd name="T50" fmla="*/ 1 w 40"/>
                <a:gd name="T51" fmla="*/ 72 h 185"/>
                <a:gd name="T52" fmla="*/ 5 w 40"/>
                <a:gd name="T53" fmla="*/ 54 h 185"/>
                <a:gd name="T54" fmla="*/ 18 w 40"/>
                <a:gd name="T55" fmla="*/ 24 h 185"/>
                <a:gd name="T56" fmla="*/ 32 w 40"/>
                <a:gd name="T57" fmla="*/ 6 h 185"/>
                <a:gd name="T58" fmla="*/ 38 w 40"/>
                <a:gd name="T59" fmla="*/ 0 h 185"/>
                <a:gd name="T60" fmla="*/ 39 w 40"/>
                <a:gd name="T61" fmla="*/ 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185">
                  <a:moveTo>
                    <a:pt x="39" y="1"/>
                  </a:moveTo>
                  <a:cubicBezTo>
                    <a:pt x="39" y="1"/>
                    <a:pt x="37" y="3"/>
                    <a:pt x="33" y="7"/>
                  </a:cubicBezTo>
                  <a:cubicBezTo>
                    <a:pt x="30" y="11"/>
                    <a:pt x="25" y="18"/>
                    <a:pt x="20" y="26"/>
                  </a:cubicBezTo>
                  <a:cubicBezTo>
                    <a:pt x="15" y="34"/>
                    <a:pt x="11" y="44"/>
                    <a:pt x="8" y="55"/>
                  </a:cubicBezTo>
                  <a:cubicBezTo>
                    <a:pt x="6" y="61"/>
                    <a:pt x="5" y="67"/>
                    <a:pt x="5" y="73"/>
                  </a:cubicBezTo>
                  <a:cubicBezTo>
                    <a:pt x="4" y="79"/>
                    <a:pt x="4" y="85"/>
                    <a:pt x="4" y="91"/>
                  </a:cubicBezTo>
                  <a:cubicBezTo>
                    <a:pt x="4" y="98"/>
                    <a:pt x="5" y="104"/>
                    <a:pt x="6" y="110"/>
                  </a:cubicBezTo>
                  <a:cubicBezTo>
                    <a:pt x="7" y="113"/>
                    <a:pt x="7" y="116"/>
                    <a:pt x="8" y="119"/>
                  </a:cubicBezTo>
                  <a:cubicBezTo>
                    <a:pt x="9" y="122"/>
                    <a:pt x="10" y="125"/>
                    <a:pt x="11" y="127"/>
                  </a:cubicBezTo>
                  <a:cubicBezTo>
                    <a:pt x="12" y="133"/>
                    <a:pt x="15" y="138"/>
                    <a:pt x="17" y="143"/>
                  </a:cubicBezTo>
                  <a:cubicBezTo>
                    <a:pt x="19" y="148"/>
                    <a:pt x="21" y="153"/>
                    <a:pt x="23" y="157"/>
                  </a:cubicBezTo>
                  <a:cubicBezTo>
                    <a:pt x="24" y="159"/>
                    <a:pt x="26" y="161"/>
                    <a:pt x="27" y="163"/>
                  </a:cubicBezTo>
                  <a:cubicBezTo>
                    <a:pt x="28" y="165"/>
                    <a:pt x="29" y="166"/>
                    <a:pt x="30" y="168"/>
                  </a:cubicBezTo>
                  <a:cubicBezTo>
                    <a:pt x="32" y="171"/>
                    <a:pt x="33" y="174"/>
                    <a:pt x="35" y="177"/>
                  </a:cubicBezTo>
                  <a:cubicBezTo>
                    <a:pt x="38" y="181"/>
                    <a:pt x="40" y="184"/>
                    <a:pt x="40" y="184"/>
                  </a:cubicBezTo>
                  <a:cubicBezTo>
                    <a:pt x="38" y="185"/>
                    <a:pt x="38" y="185"/>
                    <a:pt x="38" y="185"/>
                  </a:cubicBezTo>
                  <a:cubicBezTo>
                    <a:pt x="38" y="185"/>
                    <a:pt x="36" y="182"/>
                    <a:pt x="33" y="178"/>
                  </a:cubicBezTo>
                  <a:cubicBezTo>
                    <a:pt x="31" y="176"/>
                    <a:pt x="29" y="173"/>
                    <a:pt x="27" y="170"/>
                  </a:cubicBezTo>
                  <a:cubicBezTo>
                    <a:pt x="26" y="168"/>
                    <a:pt x="25" y="166"/>
                    <a:pt x="24" y="164"/>
                  </a:cubicBezTo>
                  <a:cubicBezTo>
                    <a:pt x="23" y="162"/>
                    <a:pt x="22" y="160"/>
                    <a:pt x="21" y="158"/>
                  </a:cubicBezTo>
                  <a:cubicBezTo>
                    <a:pt x="18" y="154"/>
                    <a:pt x="16" y="149"/>
                    <a:pt x="14" y="145"/>
                  </a:cubicBezTo>
                  <a:cubicBezTo>
                    <a:pt x="12" y="139"/>
                    <a:pt x="9" y="134"/>
                    <a:pt x="8" y="128"/>
                  </a:cubicBezTo>
                  <a:cubicBezTo>
                    <a:pt x="7" y="126"/>
                    <a:pt x="6" y="123"/>
                    <a:pt x="5" y="120"/>
                  </a:cubicBezTo>
                  <a:cubicBezTo>
                    <a:pt x="4" y="117"/>
                    <a:pt x="3" y="114"/>
                    <a:pt x="3" y="111"/>
                  </a:cubicBezTo>
                  <a:cubicBezTo>
                    <a:pt x="2" y="104"/>
                    <a:pt x="1" y="98"/>
                    <a:pt x="0" y="92"/>
                  </a:cubicBezTo>
                  <a:cubicBezTo>
                    <a:pt x="0" y="85"/>
                    <a:pt x="0" y="79"/>
                    <a:pt x="1" y="72"/>
                  </a:cubicBezTo>
                  <a:cubicBezTo>
                    <a:pt x="2" y="66"/>
                    <a:pt x="3" y="60"/>
                    <a:pt x="5" y="54"/>
                  </a:cubicBezTo>
                  <a:cubicBezTo>
                    <a:pt x="8" y="43"/>
                    <a:pt x="13" y="32"/>
                    <a:pt x="18" y="24"/>
                  </a:cubicBezTo>
                  <a:cubicBezTo>
                    <a:pt x="23" y="16"/>
                    <a:pt x="28" y="10"/>
                    <a:pt x="32" y="6"/>
                  </a:cubicBezTo>
                  <a:cubicBezTo>
                    <a:pt x="36" y="2"/>
                    <a:pt x="38" y="0"/>
                    <a:pt x="38" y="0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2322"/>
            <p:cNvSpPr>
              <a:spLocks/>
            </p:cNvSpPr>
            <p:nvPr/>
          </p:nvSpPr>
          <p:spPr bwMode="auto">
            <a:xfrm>
              <a:off x="5499101" y="703263"/>
              <a:ext cx="215900" cy="671513"/>
            </a:xfrm>
            <a:custGeom>
              <a:avLst/>
              <a:gdLst>
                <a:gd name="T0" fmla="*/ 52 w 57"/>
                <a:gd name="T1" fmla="*/ 1 h 178"/>
                <a:gd name="T2" fmla="*/ 46 w 57"/>
                <a:gd name="T3" fmla="*/ 7 h 178"/>
                <a:gd name="T4" fmla="*/ 29 w 57"/>
                <a:gd name="T5" fmla="*/ 24 h 178"/>
                <a:gd name="T6" fmla="*/ 11 w 57"/>
                <a:gd name="T7" fmla="*/ 53 h 178"/>
                <a:gd name="T8" fmla="*/ 6 w 57"/>
                <a:gd name="T9" fmla="*/ 71 h 178"/>
                <a:gd name="T10" fmla="*/ 4 w 57"/>
                <a:gd name="T11" fmla="*/ 90 h 178"/>
                <a:gd name="T12" fmla="*/ 7 w 57"/>
                <a:gd name="T13" fmla="*/ 109 h 178"/>
                <a:gd name="T14" fmla="*/ 14 w 57"/>
                <a:gd name="T15" fmla="*/ 126 h 178"/>
                <a:gd name="T16" fmla="*/ 19 w 57"/>
                <a:gd name="T17" fmla="*/ 134 h 178"/>
                <a:gd name="T18" fmla="*/ 24 w 57"/>
                <a:gd name="T19" fmla="*/ 141 h 178"/>
                <a:gd name="T20" fmla="*/ 34 w 57"/>
                <a:gd name="T21" fmla="*/ 154 h 178"/>
                <a:gd name="T22" fmla="*/ 39 w 57"/>
                <a:gd name="T23" fmla="*/ 159 h 178"/>
                <a:gd name="T24" fmla="*/ 43 w 57"/>
                <a:gd name="T25" fmla="*/ 163 h 178"/>
                <a:gd name="T26" fmla="*/ 47 w 57"/>
                <a:gd name="T27" fmla="*/ 167 h 178"/>
                <a:gd name="T28" fmla="*/ 51 w 57"/>
                <a:gd name="T29" fmla="*/ 171 h 178"/>
                <a:gd name="T30" fmla="*/ 57 w 57"/>
                <a:gd name="T31" fmla="*/ 176 h 178"/>
                <a:gd name="T32" fmla="*/ 56 w 57"/>
                <a:gd name="T33" fmla="*/ 178 h 178"/>
                <a:gd name="T34" fmla="*/ 49 w 57"/>
                <a:gd name="T35" fmla="*/ 172 h 178"/>
                <a:gd name="T36" fmla="*/ 45 w 57"/>
                <a:gd name="T37" fmla="*/ 169 h 178"/>
                <a:gd name="T38" fmla="*/ 41 w 57"/>
                <a:gd name="T39" fmla="*/ 165 h 178"/>
                <a:gd name="T40" fmla="*/ 36 w 57"/>
                <a:gd name="T41" fmla="*/ 161 h 178"/>
                <a:gd name="T42" fmla="*/ 31 w 57"/>
                <a:gd name="T43" fmla="*/ 156 h 178"/>
                <a:gd name="T44" fmla="*/ 21 w 57"/>
                <a:gd name="T45" fmla="*/ 143 h 178"/>
                <a:gd name="T46" fmla="*/ 16 w 57"/>
                <a:gd name="T47" fmla="*/ 136 h 178"/>
                <a:gd name="T48" fmla="*/ 11 w 57"/>
                <a:gd name="T49" fmla="*/ 128 h 178"/>
                <a:gd name="T50" fmla="*/ 4 w 57"/>
                <a:gd name="T51" fmla="*/ 110 h 178"/>
                <a:gd name="T52" fmla="*/ 1 w 57"/>
                <a:gd name="T53" fmla="*/ 90 h 178"/>
                <a:gd name="T54" fmla="*/ 2 w 57"/>
                <a:gd name="T55" fmla="*/ 70 h 178"/>
                <a:gd name="T56" fmla="*/ 8 w 57"/>
                <a:gd name="T57" fmla="*/ 51 h 178"/>
                <a:gd name="T58" fmla="*/ 27 w 57"/>
                <a:gd name="T59" fmla="*/ 22 h 178"/>
                <a:gd name="T60" fmla="*/ 44 w 57"/>
                <a:gd name="T61" fmla="*/ 5 h 178"/>
                <a:gd name="T62" fmla="*/ 51 w 57"/>
                <a:gd name="T63" fmla="*/ 0 h 178"/>
                <a:gd name="T64" fmla="*/ 52 w 57"/>
                <a:gd name="T65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178">
                  <a:moveTo>
                    <a:pt x="52" y="1"/>
                  </a:moveTo>
                  <a:cubicBezTo>
                    <a:pt x="52" y="1"/>
                    <a:pt x="50" y="3"/>
                    <a:pt x="46" y="7"/>
                  </a:cubicBezTo>
                  <a:cubicBezTo>
                    <a:pt x="41" y="11"/>
                    <a:pt x="35" y="17"/>
                    <a:pt x="29" y="24"/>
                  </a:cubicBezTo>
                  <a:cubicBezTo>
                    <a:pt x="23" y="32"/>
                    <a:pt x="16" y="41"/>
                    <a:pt x="11" y="53"/>
                  </a:cubicBezTo>
                  <a:cubicBezTo>
                    <a:pt x="9" y="58"/>
                    <a:pt x="7" y="64"/>
                    <a:pt x="6" y="71"/>
                  </a:cubicBezTo>
                  <a:cubicBezTo>
                    <a:pt x="4" y="77"/>
                    <a:pt x="4" y="83"/>
                    <a:pt x="4" y="90"/>
                  </a:cubicBezTo>
                  <a:cubicBezTo>
                    <a:pt x="4" y="96"/>
                    <a:pt x="6" y="103"/>
                    <a:pt x="7" y="109"/>
                  </a:cubicBezTo>
                  <a:cubicBezTo>
                    <a:pt x="9" y="115"/>
                    <a:pt x="12" y="121"/>
                    <a:pt x="14" y="126"/>
                  </a:cubicBezTo>
                  <a:cubicBezTo>
                    <a:pt x="16" y="129"/>
                    <a:pt x="17" y="132"/>
                    <a:pt x="19" y="134"/>
                  </a:cubicBezTo>
                  <a:cubicBezTo>
                    <a:pt x="21" y="137"/>
                    <a:pt x="22" y="139"/>
                    <a:pt x="24" y="141"/>
                  </a:cubicBezTo>
                  <a:cubicBezTo>
                    <a:pt x="27" y="146"/>
                    <a:pt x="30" y="150"/>
                    <a:pt x="34" y="154"/>
                  </a:cubicBezTo>
                  <a:cubicBezTo>
                    <a:pt x="35" y="155"/>
                    <a:pt x="37" y="157"/>
                    <a:pt x="39" y="159"/>
                  </a:cubicBezTo>
                  <a:cubicBezTo>
                    <a:pt x="40" y="160"/>
                    <a:pt x="42" y="162"/>
                    <a:pt x="43" y="163"/>
                  </a:cubicBezTo>
                  <a:cubicBezTo>
                    <a:pt x="44" y="165"/>
                    <a:pt x="46" y="166"/>
                    <a:pt x="47" y="167"/>
                  </a:cubicBezTo>
                  <a:cubicBezTo>
                    <a:pt x="48" y="168"/>
                    <a:pt x="50" y="170"/>
                    <a:pt x="51" y="171"/>
                  </a:cubicBezTo>
                  <a:cubicBezTo>
                    <a:pt x="55" y="174"/>
                    <a:pt x="57" y="176"/>
                    <a:pt x="57" y="176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56" y="178"/>
                    <a:pt x="53" y="176"/>
                    <a:pt x="49" y="172"/>
                  </a:cubicBezTo>
                  <a:cubicBezTo>
                    <a:pt x="48" y="171"/>
                    <a:pt x="47" y="170"/>
                    <a:pt x="45" y="169"/>
                  </a:cubicBezTo>
                  <a:cubicBezTo>
                    <a:pt x="44" y="168"/>
                    <a:pt x="43" y="167"/>
                    <a:pt x="41" y="165"/>
                  </a:cubicBezTo>
                  <a:cubicBezTo>
                    <a:pt x="40" y="164"/>
                    <a:pt x="38" y="163"/>
                    <a:pt x="36" y="161"/>
                  </a:cubicBezTo>
                  <a:cubicBezTo>
                    <a:pt x="35" y="159"/>
                    <a:pt x="33" y="158"/>
                    <a:pt x="31" y="156"/>
                  </a:cubicBezTo>
                  <a:cubicBezTo>
                    <a:pt x="28" y="152"/>
                    <a:pt x="25" y="148"/>
                    <a:pt x="21" y="143"/>
                  </a:cubicBezTo>
                  <a:cubicBezTo>
                    <a:pt x="19" y="141"/>
                    <a:pt x="18" y="138"/>
                    <a:pt x="16" y="136"/>
                  </a:cubicBezTo>
                  <a:cubicBezTo>
                    <a:pt x="14" y="133"/>
                    <a:pt x="13" y="131"/>
                    <a:pt x="11" y="128"/>
                  </a:cubicBezTo>
                  <a:cubicBezTo>
                    <a:pt x="8" y="122"/>
                    <a:pt x="6" y="116"/>
                    <a:pt x="4" y="110"/>
                  </a:cubicBezTo>
                  <a:cubicBezTo>
                    <a:pt x="2" y="103"/>
                    <a:pt x="1" y="97"/>
                    <a:pt x="1" y="90"/>
                  </a:cubicBezTo>
                  <a:cubicBezTo>
                    <a:pt x="0" y="83"/>
                    <a:pt x="1" y="76"/>
                    <a:pt x="2" y="70"/>
                  </a:cubicBezTo>
                  <a:cubicBezTo>
                    <a:pt x="4" y="63"/>
                    <a:pt x="6" y="57"/>
                    <a:pt x="8" y="51"/>
                  </a:cubicBezTo>
                  <a:cubicBezTo>
                    <a:pt x="13" y="40"/>
                    <a:pt x="20" y="30"/>
                    <a:pt x="27" y="22"/>
                  </a:cubicBezTo>
                  <a:cubicBezTo>
                    <a:pt x="33" y="15"/>
                    <a:pt x="40" y="9"/>
                    <a:pt x="44" y="5"/>
                  </a:cubicBezTo>
                  <a:cubicBezTo>
                    <a:pt x="48" y="2"/>
                    <a:pt x="51" y="0"/>
                    <a:pt x="51" y="0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2323"/>
            <p:cNvSpPr>
              <a:spLocks/>
            </p:cNvSpPr>
            <p:nvPr/>
          </p:nvSpPr>
          <p:spPr bwMode="auto">
            <a:xfrm>
              <a:off x="5726113" y="642938"/>
              <a:ext cx="236538" cy="49213"/>
            </a:xfrm>
            <a:custGeom>
              <a:avLst/>
              <a:gdLst>
                <a:gd name="T0" fmla="*/ 55 w 62"/>
                <a:gd name="T1" fmla="*/ 13 h 13"/>
                <a:gd name="T2" fmla="*/ 61 w 62"/>
                <a:gd name="T3" fmla="*/ 6 h 13"/>
                <a:gd name="T4" fmla="*/ 54 w 62"/>
                <a:gd name="T5" fmla="*/ 1 h 13"/>
                <a:gd name="T6" fmla="*/ 10 w 62"/>
                <a:gd name="T7" fmla="*/ 0 h 13"/>
                <a:gd name="T8" fmla="*/ 0 w 62"/>
                <a:gd name="T9" fmla="*/ 4 h 13"/>
                <a:gd name="T10" fmla="*/ 2 w 62"/>
                <a:gd name="T11" fmla="*/ 10 h 13"/>
                <a:gd name="T12" fmla="*/ 7 w 62"/>
                <a:gd name="T13" fmla="*/ 13 h 13"/>
                <a:gd name="T14" fmla="*/ 31 w 62"/>
                <a:gd name="T15" fmla="*/ 11 h 13"/>
                <a:gd name="T16" fmla="*/ 55 w 62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3">
                  <a:moveTo>
                    <a:pt x="55" y="13"/>
                  </a:moveTo>
                  <a:cubicBezTo>
                    <a:pt x="58" y="13"/>
                    <a:pt x="62" y="10"/>
                    <a:pt x="61" y="6"/>
                  </a:cubicBezTo>
                  <a:cubicBezTo>
                    <a:pt x="61" y="3"/>
                    <a:pt x="58" y="2"/>
                    <a:pt x="54" y="1"/>
                  </a:cubicBezTo>
                  <a:cubicBezTo>
                    <a:pt x="40" y="0"/>
                    <a:pt x="24" y="0"/>
                    <a:pt x="10" y="0"/>
                  </a:cubicBezTo>
                  <a:cubicBezTo>
                    <a:pt x="6" y="0"/>
                    <a:pt x="2" y="1"/>
                    <a:pt x="0" y="4"/>
                  </a:cubicBezTo>
                  <a:cubicBezTo>
                    <a:pt x="0" y="6"/>
                    <a:pt x="0" y="8"/>
                    <a:pt x="2" y="10"/>
                  </a:cubicBezTo>
                  <a:cubicBezTo>
                    <a:pt x="3" y="11"/>
                    <a:pt x="5" y="12"/>
                    <a:pt x="7" y="13"/>
                  </a:cubicBezTo>
                  <a:cubicBezTo>
                    <a:pt x="7" y="13"/>
                    <a:pt x="20" y="11"/>
                    <a:pt x="31" y="11"/>
                  </a:cubicBezTo>
                  <a:cubicBezTo>
                    <a:pt x="42" y="11"/>
                    <a:pt x="55" y="13"/>
                    <a:pt x="55" y="13"/>
                  </a:cubicBezTo>
                  <a:close/>
                </a:path>
              </a:pathLst>
            </a:custGeom>
            <a:solidFill>
              <a:srgbClr val="FFFFFD"/>
            </a:solidFill>
            <a:ln w="7938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2324"/>
            <p:cNvSpPr>
              <a:spLocks/>
            </p:cNvSpPr>
            <p:nvPr/>
          </p:nvSpPr>
          <p:spPr bwMode="auto">
            <a:xfrm>
              <a:off x="5745163" y="1379538"/>
              <a:ext cx="198438" cy="90488"/>
            </a:xfrm>
            <a:custGeom>
              <a:avLst/>
              <a:gdLst>
                <a:gd name="T0" fmla="*/ 0 w 52"/>
                <a:gd name="T1" fmla="*/ 0 h 24"/>
                <a:gd name="T2" fmla="*/ 0 w 52"/>
                <a:gd name="T3" fmla="*/ 11 h 24"/>
                <a:gd name="T4" fmla="*/ 1 w 52"/>
                <a:gd name="T5" fmla="*/ 19 h 24"/>
                <a:gd name="T6" fmla="*/ 13 w 52"/>
                <a:gd name="T7" fmla="*/ 23 h 24"/>
                <a:gd name="T8" fmla="*/ 39 w 52"/>
                <a:gd name="T9" fmla="*/ 23 h 24"/>
                <a:gd name="T10" fmla="*/ 49 w 52"/>
                <a:gd name="T11" fmla="*/ 19 h 24"/>
                <a:gd name="T12" fmla="*/ 51 w 52"/>
                <a:gd name="T13" fmla="*/ 11 h 24"/>
                <a:gd name="T14" fmla="*/ 51 w 52"/>
                <a:gd name="T15" fmla="*/ 0 h 24"/>
                <a:gd name="T16" fmla="*/ 26 w 52"/>
                <a:gd name="T17" fmla="*/ 3 h 24"/>
                <a:gd name="T18" fmla="*/ 0 w 52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4">
                  <a:moveTo>
                    <a:pt x="0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4"/>
                    <a:pt x="0" y="17"/>
                    <a:pt x="1" y="19"/>
                  </a:cubicBezTo>
                  <a:cubicBezTo>
                    <a:pt x="4" y="23"/>
                    <a:pt x="9" y="23"/>
                    <a:pt x="13" y="23"/>
                  </a:cubicBezTo>
                  <a:cubicBezTo>
                    <a:pt x="22" y="23"/>
                    <a:pt x="31" y="24"/>
                    <a:pt x="39" y="23"/>
                  </a:cubicBezTo>
                  <a:cubicBezTo>
                    <a:pt x="43" y="23"/>
                    <a:pt x="47" y="22"/>
                    <a:pt x="49" y="19"/>
                  </a:cubicBezTo>
                  <a:cubicBezTo>
                    <a:pt x="51" y="17"/>
                    <a:pt x="51" y="14"/>
                    <a:pt x="51" y="11"/>
                  </a:cubicBezTo>
                  <a:cubicBezTo>
                    <a:pt x="51" y="8"/>
                    <a:pt x="52" y="3"/>
                    <a:pt x="51" y="0"/>
                  </a:cubicBezTo>
                  <a:cubicBezTo>
                    <a:pt x="51" y="0"/>
                    <a:pt x="46" y="2"/>
                    <a:pt x="26" y="3"/>
                  </a:cubicBezTo>
                  <a:cubicBezTo>
                    <a:pt x="6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D"/>
            </a:solidFill>
            <a:ln w="7938" cap="flat">
              <a:solidFill>
                <a:srgbClr val="FFFFF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Line 2325"/>
            <p:cNvSpPr>
              <a:spLocks noChangeShapeType="1"/>
            </p:cNvSpPr>
            <p:nvPr/>
          </p:nvSpPr>
          <p:spPr bwMode="auto">
            <a:xfrm>
              <a:off x="5843588" y="1470026"/>
              <a:ext cx="0" cy="290513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Line 2326"/>
            <p:cNvSpPr>
              <a:spLocks noChangeShapeType="1"/>
            </p:cNvSpPr>
            <p:nvPr/>
          </p:nvSpPr>
          <p:spPr bwMode="auto">
            <a:xfrm>
              <a:off x="5894388" y="1465263"/>
              <a:ext cx="0" cy="249238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Line 2327"/>
            <p:cNvSpPr>
              <a:spLocks noChangeShapeType="1"/>
            </p:cNvSpPr>
            <p:nvPr/>
          </p:nvSpPr>
          <p:spPr bwMode="auto">
            <a:xfrm>
              <a:off x="5794376" y="1470026"/>
              <a:ext cx="0" cy="244475"/>
            </a:xfrm>
            <a:prstGeom prst="line">
              <a:avLst/>
            </a:prstGeom>
            <a:noFill/>
            <a:ln w="14288" cap="rnd">
              <a:solidFill>
                <a:srgbClr val="FFFFF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Line 2328"/>
            <p:cNvSpPr>
              <a:spLocks noChangeShapeType="1"/>
            </p:cNvSpPr>
            <p:nvPr/>
          </p:nvSpPr>
          <p:spPr bwMode="auto">
            <a:xfrm flipV="1">
              <a:off x="5843588" y="20638"/>
              <a:ext cx="0" cy="638175"/>
            </a:xfrm>
            <a:prstGeom prst="line">
              <a:avLst/>
            </a:prstGeom>
            <a:noFill/>
            <a:ln w="11113" cap="flat">
              <a:solidFill>
                <a:srgbClr val="FFFF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82" name="组合 2381"/>
          <p:cNvGrpSpPr/>
          <p:nvPr/>
        </p:nvGrpSpPr>
        <p:grpSpPr>
          <a:xfrm>
            <a:off x="409256" y="2870200"/>
            <a:ext cx="3200401" cy="3943350"/>
            <a:chOff x="784225" y="2882900"/>
            <a:chExt cx="3200401" cy="3943350"/>
          </a:xfrm>
        </p:grpSpPr>
        <p:sp>
          <p:nvSpPr>
            <p:cNvPr id="2340" name="Freeform 2336"/>
            <p:cNvSpPr>
              <a:spLocks/>
            </p:cNvSpPr>
            <p:nvPr/>
          </p:nvSpPr>
          <p:spPr bwMode="auto">
            <a:xfrm>
              <a:off x="2436813" y="2882900"/>
              <a:ext cx="541338" cy="663575"/>
            </a:xfrm>
            <a:custGeom>
              <a:avLst/>
              <a:gdLst>
                <a:gd name="T0" fmla="*/ 41 w 119"/>
                <a:gd name="T1" fmla="*/ 146 h 146"/>
                <a:gd name="T2" fmla="*/ 4 w 119"/>
                <a:gd name="T3" fmla="*/ 61 h 146"/>
                <a:gd name="T4" fmla="*/ 68 w 119"/>
                <a:gd name="T5" fmla="*/ 0 h 146"/>
                <a:gd name="T6" fmla="*/ 95 w 119"/>
                <a:gd name="T7" fmla="*/ 8 h 146"/>
                <a:gd name="T8" fmla="*/ 110 w 119"/>
                <a:gd name="T9" fmla="*/ 29 h 146"/>
                <a:gd name="T10" fmla="*/ 111 w 119"/>
                <a:gd name="T11" fmla="*/ 93 h 146"/>
                <a:gd name="T12" fmla="*/ 72 w 119"/>
                <a:gd name="T13" fmla="*/ 145 h 146"/>
                <a:gd name="T14" fmla="*/ 41 w 119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46">
                  <a:moveTo>
                    <a:pt x="41" y="146"/>
                  </a:moveTo>
                  <a:cubicBezTo>
                    <a:pt x="17" y="125"/>
                    <a:pt x="0" y="93"/>
                    <a:pt x="4" y="61"/>
                  </a:cubicBezTo>
                  <a:cubicBezTo>
                    <a:pt x="8" y="29"/>
                    <a:pt x="36" y="0"/>
                    <a:pt x="68" y="0"/>
                  </a:cubicBezTo>
                  <a:cubicBezTo>
                    <a:pt x="77" y="0"/>
                    <a:pt x="87" y="2"/>
                    <a:pt x="95" y="8"/>
                  </a:cubicBezTo>
                  <a:cubicBezTo>
                    <a:pt x="102" y="13"/>
                    <a:pt x="107" y="21"/>
                    <a:pt x="110" y="29"/>
                  </a:cubicBezTo>
                  <a:cubicBezTo>
                    <a:pt x="119" y="49"/>
                    <a:pt x="118" y="72"/>
                    <a:pt x="111" y="93"/>
                  </a:cubicBezTo>
                  <a:cubicBezTo>
                    <a:pt x="103" y="113"/>
                    <a:pt x="89" y="131"/>
                    <a:pt x="72" y="145"/>
                  </a:cubicBezTo>
                  <a:lnTo>
                    <a:pt x="41" y="146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337"/>
            <p:cNvSpPr>
              <a:spLocks/>
            </p:cNvSpPr>
            <p:nvPr/>
          </p:nvSpPr>
          <p:spPr bwMode="auto">
            <a:xfrm>
              <a:off x="2492375" y="3001963"/>
              <a:ext cx="404813" cy="527050"/>
            </a:xfrm>
            <a:custGeom>
              <a:avLst/>
              <a:gdLst>
                <a:gd name="T0" fmla="*/ 42 w 89"/>
                <a:gd name="T1" fmla="*/ 116 h 116"/>
                <a:gd name="T2" fmla="*/ 84 w 89"/>
                <a:gd name="T3" fmla="*/ 69 h 116"/>
                <a:gd name="T4" fmla="*/ 80 w 89"/>
                <a:gd name="T5" fmla="*/ 24 h 116"/>
                <a:gd name="T6" fmla="*/ 10 w 89"/>
                <a:gd name="T7" fmla="*/ 71 h 116"/>
                <a:gd name="T8" fmla="*/ 42 w 89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6">
                  <a:moveTo>
                    <a:pt x="42" y="116"/>
                  </a:moveTo>
                  <a:cubicBezTo>
                    <a:pt x="60" y="110"/>
                    <a:pt x="80" y="88"/>
                    <a:pt x="84" y="69"/>
                  </a:cubicBezTo>
                  <a:cubicBezTo>
                    <a:pt x="88" y="50"/>
                    <a:pt x="89" y="39"/>
                    <a:pt x="80" y="24"/>
                  </a:cubicBezTo>
                  <a:cubicBezTo>
                    <a:pt x="64" y="0"/>
                    <a:pt x="0" y="9"/>
                    <a:pt x="10" y="71"/>
                  </a:cubicBezTo>
                  <a:cubicBezTo>
                    <a:pt x="12" y="88"/>
                    <a:pt x="28" y="106"/>
                    <a:pt x="42" y="116"/>
                  </a:cubicBez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338"/>
            <p:cNvSpPr>
              <a:spLocks/>
            </p:cNvSpPr>
            <p:nvPr/>
          </p:nvSpPr>
          <p:spPr bwMode="auto">
            <a:xfrm>
              <a:off x="784225" y="4697413"/>
              <a:ext cx="884238" cy="1509713"/>
            </a:xfrm>
            <a:custGeom>
              <a:avLst/>
              <a:gdLst>
                <a:gd name="T0" fmla="*/ 186 w 194"/>
                <a:gd name="T1" fmla="*/ 292 h 332"/>
                <a:gd name="T2" fmla="*/ 22 w 194"/>
                <a:gd name="T3" fmla="*/ 181 h 332"/>
                <a:gd name="T4" fmla="*/ 73 w 194"/>
                <a:gd name="T5" fmla="*/ 114 h 332"/>
                <a:gd name="T6" fmla="*/ 116 w 194"/>
                <a:gd name="T7" fmla="*/ 85 h 332"/>
                <a:gd name="T8" fmla="*/ 139 w 194"/>
                <a:gd name="T9" fmla="*/ 15 h 332"/>
                <a:gd name="T10" fmla="*/ 128 w 194"/>
                <a:gd name="T11" fmla="*/ 1 h 332"/>
                <a:gd name="T12" fmla="*/ 75 w 194"/>
                <a:gd name="T13" fmla="*/ 92 h 332"/>
                <a:gd name="T14" fmla="*/ 2 w 194"/>
                <a:gd name="T15" fmla="*/ 179 h 332"/>
                <a:gd name="T16" fmla="*/ 12 w 194"/>
                <a:gd name="T17" fmla="*/ 236 h 332"/>
                <a:gd name="T18" fmla="*/ 194 w 194"/>
                <a:gd name="T19" fmla="*/ 328 h 332"/>
                <a:gd name="T20" fmla="*/ 186 w 194"/>
                <a:gd name="T21" fmla="*/ 29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32">
                  <a:moveTo>
                    <a:pt x="186" y="292"/>
                  </a:moveTo>
                  <a:cubicBezTo>
                    <a:pt x="50" y="289"/>
                    <a:pt x="19" y="210"/>
                    <a:pt x="22" y="181"/>
                  </a:cubicBezTo>
                  <a:cubicBezTo>
                    <a:pt x="25" y="152"/>
                    <a:pt x="48" y="130"/>
                    <a:pt x="73" y="114"/>
                  </a:cubicBezTo>
                  <a:cubicBezTo>
                    <a:pt x="88" y="105"/>
                    <a:pt x="104" y="97"/>
                    <a:pt x="116" y="85"/>
                  </a:cubicBezTo>
                  <a:cubicBezTo>
                    <a:pt x="134" y="67"/>
                    <a:pt x="143" y="40"/>
                    <a:pt x="139" y="15"/>
                  </a:cubicBezTo>
                  <a:cubicBezTo>
                    <a:pt x="138" y="8"/>
                    <a:pt x="134" y="0"/>
                    <a:pt x="128" y="1"/>
                  </a:cubicBezTo>
                  <a:cubicBezTo>
                    <a:pt x="123" y="37"/>
                    <a:pt x="106" y="73"/>
                    <a:pt x="75" y="92"/>
                  </a:cubicBezTo>
                  <a:cubicBezTo>
                    <a:pt x="51" y="106"/>
                    <a:pt x="6" y="137"/>
                    <a:pt x="2" y="179"/>
                  </a:cubicBezTo>
                  <a:cubicBezTo>
                    <a:pt x="0" y="199"/>
                    <a:pt x="3" y="217"/>
                    <a:pt x="12" y="236"/>
                  </a:cubicBezTo>
                  <a:cubicBezTo>
                    <a:pt x="31" y="276"/>
                    <a:pt x="85" y="332"/>
                    <a:pt x="194" y="328"/>
                  </a:cubicBezTo>
                  <a:lnTo>
                    <a:pt x="186" y="292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2339"/>
            <p:cNvSpPr>
              <a:spLocks/>
            </p:cNvSpPr>
            <p:nvPr/>
          </p:nvSpPr>
          <p:spPr bwMode="auto">
            <a:xfrm>
              <a:off x="3219450" y="6475413"/>
              <a:ext cx="346075" cy="219075"/>
            </a:xfrm>
            <a:custGeom>
              <a:avLst/>
              <a:gdLst>
                <a:gd name="T0" fmla="*/ 17 w 76"/>
                <a:gd name="T1" fmla="*/ 3 h 48"/>
                <a:gd name="T2" fmla="*/ 57 w 76"/>
                <a:gd name="T3" fmla="*/ 7 h 48"/>
                <a:gd name="T4" fmla="*/ 73 w 76"/>
                <a:gd name="T5" fmla="*/ 15 h 48"/>
                <a:gd name="T6" fmla="*/ 75 w 76"/>
                <a:gd name="T7" fmla="*/ 18 h 48"/>
                <a:gd name="T8" fmla="*/ 71 w 76"/>
                <a:gd name="T9" fmla="*/ 24 h 48"/>
                <a:gd name="T10" fmla="*/ 63 w 76"/>
                <a:gd name="T11" fmla="*/ 24 h 48"/>
                <a:gd name="T12" fmla="*/ 71 w 76"/>
                <a:gd name="T13" fmla="*/ 31 h 48"/>
                <a:gd name="T14" fmla="*/ 71 w 76"/>
                <a:gd name="T15" fmla="*/ 35 h 48"/>
                <a:gd name="T16" fmla="*/ 69 w 76"/>
                <a:gd name="T17" fmla="*/ 35 h 48"/>
                <a:gd name="T18" fmla="*/ 61 w 76"/>
                <a:gd name="T19" fmla="*/ 34 h 48"/>
                <a:gd name="T20" fmla="*/ 65 w 76"/>
                <a:gd name="T21" fmla="*/ 42 h 48"/>
                <a:gd name="T22" fmla="*/ 56 w 76"/>
                <a:gd name="T23" fmla="*/ 48 h 48"/>
                <a:gd name="T24" fmla="*/ 46 w 76"/>
                <a:gd name="T25" fmla="*/ 45 h 48"/>
                <a:gd name="T26" fmla="*/ 0 w 76"/>
                <a:gd name="T27" fmla="*/ 13 h 48"/>
                <a:gd name="T28" fmla="*/ 17 w 76"/>
                <a:gd name="T2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48">
                  <a:moveTo>
                    <a:pt x="17" y="3"/>
                  </a:moveTo>
                  <a:cubicBezTo>
                    <a:pt x="30" y="0"/>
                    <a:pt x="44" y="2"/>
                    <a:pt x="57" y="7"/>
                  </a:cubicBezTo>
                  <a:cubicBezTo>
                    <a:pt x="63" y="9"/>
                    <a:pt x="68" y="11"/>
                    <a:pt x="73" y="15"/>
                  </a:cubicBezTo>
                  <a:cubicBezTo>
                    <a:pt x="74" y="16"/>
                    <a:pt x="75" y="17"/>
                    <a:pt x="75" y="18"/>
                  </a:cubicBezTo>
                  <a:cubicBezTo>
                    <a:pt x="76" y="21"/>
                    <a:pt x="73" y="24"/>
                    <a:pt x="71" y="24"/>
                  </a:cubicBezTo>
                  <a:cubicBezTo>
                    <a:pt x="68" y="25"/>
                    <a:pt x="65" y="25"/>
                    <a:pt x="63" y="24"/>
                  </a:cubicBezTo>
                  <a:cubicBezTo>
                    <a:pt x="66" y="26"/>
                    <a:pt x="69" y="28"/>
                    <a:pt x="71" y="31"/>
                  </a:cubicBezTo>
                  <a:cubicBezTo>
                    <a:pt x="71" y="32"/>
                    <a:pt x="72" y="34"/>
                    <a:pt x="71" y="35"/>
                  </a:cubicBezTo>
                  <a:cubicBezTo>
                    <a:pt x="70" y="35"/>
                    <a:pt x="70" y="35"/>
                    <a:pt x="69" y="35"/>
                  </a:cubicBezTo>
                  <a:cubicBezTo>
                    <a:pt x="66" y="35"/>
                    <a:pt x="64" y="35"/>
                    <a:pt x="61" y="34"/>
                  </a:cubicBezTo>
                  <a:cubicBezTo>
                    <a:pt x="65" y="35"/>
                    <a:pt x="66" y="39"/>
                    <a:pt x="65" y="42"/>
                  </a:cubicBezTo>
                  <a:cubicBezTo>
                    <a:pt x="63" y="46"/>
                    <a:pt x="60" y="47"/>
                    <a:pt x="56" y="48"/>
                  </a:cubicBezTo>
                  <a:cubicBezTo>
                    <a:pt x="53" y="48"/>
                    <a:pt x="49" y="46"/>
                    <a:pt x="46" y="45"/>
                  </a:cubicBezTo>
                  <a:cubicBezTo>
                    <a:pt x="30" y="38"/>
                    <a:pt x="14" y="25"/>
                    <a:pt x="0" y="13"/>
                  </a:cubicBezTo>
                  <a:cubicBezTo>
                    <a:pt x="17" y="3"/>
                    <a:pt x="17" y="3"/>
                    <a:pt x="17" y="3"/>
                  </a:cubicBezTo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2340"/>
            <p:cNvSpPr>
              <a:spLocks/>
            </p:cNvSpPr>
            <p:nvPr/>
          </p:nvSpPr>
          <p:spPr bwMode="auto">
            <a:xfrm>
              <a:off x="2209800" y="6594475"/>
              <a:ext cx="368300" cy="231775"/>
            </a:xfrm>
            <a:custGeom>
              <a:avLst/>
              <a:gdLst>
                <a:gd name="T0" fmla="*/ 3 w 81"/>
                <a:gd name="T1" fmla="*/ 0 h 51"/>
                <a:gd name="T2" fmla="*/ 4 w 81"/>
                <a:gd name="T3" fmla="*/ 9 h 51"/>
                <a:gd name="T4" fmla="*/ 40 w 81"/>
                <a:gd name="T5" fmla="*/ 46 h 51"/>
                <a:gd name="T6" fmla="*/ 54 w 81"/>
                <a:gd name="T7" fmla="*/ 47 h 51"/>
                <a:gd name="T8" fmla="*/ 54 w 81"/>
                <a:gd name="T9" fmla="*/ 37 h 51"/>
                <a:gd name="T10" fmla="*/ 68 w 81"/>
                <a:gd name="T11" fmla="*/ 44 h 51"/>
                <a:gd name="T12" fmla="*/ 73 w 81"/>
                <a:gd name="T13" fmla="*/ 43 h 51"/>
                <a:gd name="T14" fmla="*/ 74 w 81"/>
                <a:gd name="T15" fmla="*/ 38 h 51"/>
                <a:gd name="T16" fmla="*/ 65 w 81"/>
                <a:gd name="T17" fmla="*/ 26 h 51"/>
                <a:gd name="T18" fmla="*/ 75 w 81"/>
                <a:gd name="T19" fmla="*/ 28 h 51"/>
                <a:gd name="T20" fmla="*/ 79 w 81"/>
                <a:gd name="T21" fmla="*/ 27 h 51"/>
                <a:gd name="T22" fmla="*/ 79 w 81"/>
                <a:gd name="T23" fmla="*/ 21 h 51"/>
                <a:gd name="T24" fmla="*/ 74 w 81"/>
                <a:gd name="T25" fmla="*/ 18 h 51"/>
                <a:gd name="T26" fmla="*/ 28 w 81"/>
                <a:gd name="T27" fmla="*/ 3 h 51"/>
                <a:gd name="T28" fmla="*/ 3 w 81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51">
                  <a:moveTo>
                    <a:pt x="3" y="0"/>
                  </a:moveTo>
                  <a:cubicBezTo>
                    <a:pt x="0" y="2"/>
                    <a:pt x="2" y="7"/>
                    <a:pt x="4" y="9"/>
                  </a:cubicBezTo>
                  <a:cubicBezTo>
                    <a:pt x="14" y="23"/>
                    <a:pt x="26" y="36"/>
                    <a:pt x="40" y="46"/>
                  </a:cubicBezTo>
                  <a:cubicBezTo>
                    <a:pt x="44" y="48"/>
                    <a:pt x="50" y="51"/>
                    <a:pt x="54" y="47"/>
                  </a:cubicBezTo>
                  <a:cubicBezTo>
                    <a:pt x="56" y="45"/>
                    <a:pt x="55" y="40"/>
                    <a:pt x="54" y="37"/>
                  </a:cubicBezTo>
                  <a:cubicBezTo>
                    <a:pt x="58" y="41"/>
                    <a:pt x="63" y="43"/>
                    <a:pt x="68" y="44"/>
                  </a:cubicBezTo>
                  <a:cubicBezTo>
                    <a:pt x="70" y="45"/>
                    <a:pt x="72" y="45"/>
                    <a:pt x="73" y="43"/>
                  </a:cubicBezTo>
                  <a:cubicBezTo>
                    <a:pt x="75" y="42"/>
                    <a:pt x="74" y="40"/>
                    <a:pt x="74" y="38"/>
                  </a:cubicBezTo>
                  <a:cubicBezTo>
                    <a:pt x="73" y="33"/>
                    <a:pt x="69" y="29"/>
                    <a:pt x="65" y="26"/>
                  </a:cubicBezTo>
                  <a:cubicBezTo>
                    <a:pt x="68" y="27"/>
                    <a:pt x="72" y="28"/>
                    <a:pt x="75" y="28"/>
                  </a:cubicBezTo>
                  <a:cubicBezTo>
                    <a:pt x="77" y="28"/>
                    <a:pt x="78" y="27"/>
                    <a:pt x="79" y="27"/>
                  </a:cubicBezTo>
                  <a:cubicBezTo>
                    <a:pt x="81" y="25"/>
                    <a:pt x="80" y="23"/>
                    <a:pt x="79" y="21"/>
                  </a:cubicBezTo>
                  <a:cubicBezTo>
                    <a:pt x="78" y="19"/>
                    <a:pt x="76" y="18"/>
                    <a:pt x="74" y="18"/>
                  </a:cubicBezTo>
                  <a:cubicBezTo>
                    <a:pt x="60" y="10"/>
                    <a:pt x="44" y="5"/>
                    <a:pt x="28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2341"/>
            <p:cNvSpPr>
              <a:spLocks/>
            </p:cNvSpPr>
            <p:nvPr/>
          </p:nvSpPr>
          <p:spPr bwMode="auto">
            <a:xfrm>
              <a:off x="1398588" y="2960688"/>
              <a:ext cx="1042988" cy="822325"/>
            </a:xfrm>
            <a:custGeom>
              <a:avLst/>
              <a:gdLst>
                <a:gd name="T0" fmla="*/ 212 w 229"/>
                <a:gd name="T1" fmla="*/ 161 h 181"/>
                <a:gd name="T2" fmla="*/ 211 w 229"/>
                <a:gd name="T3" fmla="*/ 61 h 181"/>
                <a:gd name="T4" fmla="*/ 129 w 229"/>
                <a:gd name="T5" fmla="*/ 8 h 181"/>
                <a:gd name="T6" fmla="*/ 98 w 229"/>
                <a:gd name="T7" fmla="*/ 158 h 181"/>
                <a:gd name="T8" fmla="*/ 196 w 229"/>
                <a:gd name="T9" fmla="*/ 17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81">
                  <a:moveTo>
                    <a:pt x="212" y="161"/>
                  </a:moveTo>
                  <a:cubicBezTo>
                    <a:pt x="228" y="131"/>
                    <a:pt x="229" y="90"/>
                    <a:pt x="211" y="61"/>
                  </a:cubicBezTo>
                  <a:cubicBezTo>
                    <a:pt x="193" y="32"/>
                    <a:pt x="162" y="14"/>
                    <a:pt x="129" y="8"/>
                  </a:cubicBezTo>
                  <a:cubicBezTo>
                    <a:pt x="75" y="0"/>
                    <a:pt x="0" y="97"/>
                    <a:pt x="98" y="158"/>
                  </a:cubicBezTo>
                  <a:cubicBezTo>
                    <a:pt x="126" y="175"/>
                    <a:pt x="164" y="181"/>
                    <a:pt x="196" y="175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2342"/>
            <p:cNvSpPr>
              <a:spLocks/>
            </p:cNvSpPr>
            <p:nvPr/>
          </p:nvSpPr>
          <p:spPr bwMode="auto">
            <a:xfrm>
              <a:off x="1663700" y="3173413"/>
              <a:ext cx="714375" cy="565150"/>
            </a:xfrm>
            <a:custGeom>
              <a:avLst/>
              <a:gdLst>
                <a:gd name="T0" fmla="*/ 146 w 157"/>
                <a:gd name="T1" fmla="*/ 120 h 124"/>
                <a:gd name="T2" fmla="*/ 138 w 157"/>
                <a:gd name="T3" fmla="*/ 41 h 124"/>
                <a:gd name="T4" fmla="*/ 90 w 157"/>
                <a:gd name="T5" fmla="*/ 6 h 124"/>
                <a:gd name="T6" fmla="*/ 70 w 157"/>
                <a:gd name="T7" fmla="*/ 110 h 124"/>
                <a:gd name="T8" fmla="*/ 146 w 157"/>
                <a:gd name="T9" fmla="*/ 12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24">
                  <a:moveTo>
                    <a:pt x="146" y="120"/>
                  </a:moveTo>
                  <a:cubicBezTo>
                    <a:pt x="157" y="98"/>
                    <a:pt x="153" y="61"/>
                    <a:pt x="138" y="41"/>
                  </a:cubicBezTo>
                  <a:cubicBezTo>
                    <a:pt x="123" y="21"/>
                    <a:pt x="114" y="10"/>
                    <a:pt x="90" y="6"/>
                  </a:cubicBezTo>
                  <a:cubicBezTo>
                    <a:pt x="52" y="0"/>
                    <a:pt x="0" y="66"/>
                    <a:pt x="70" y="110"/>
                  </a:cubicBezTo>
                  <a:cubicBezTo>
                    <a:pt x="90" y="122"/>
                    <a:pt x="122" y="124"/>
                    <a:pt x="146" y="120"/>
                  </a:cubicBez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2343"/>
            <p:cNvSpPr>
              <a:spLocks/>
            </p:cNvSpPr>
            <p:nvPr/>
          </p:nvSpPr>
          <p:spPr bwMode="auto">
            <a:xfrm>
              <a:off x="1495425" y="3482975"/>
              <a:ext cx="2347913" cy="3155950"/>
            </a:xfrm>
            <a:custGeom>
              <a:avLst/>
              <a:gdLst>
                <a:gd name="T0" fmla="*/ 12 w 516"/>
                <a:gd name="T1" fmla="*/ 402 h 694"/>
                <a:gd name="T2" fmla="*/ 15 w 516"/>
                <a:gd name="T3" fmla="*/ 554 h 694"/>
                <a:gd name="T4" fmla="*/ 108 w 516"/>
                <a:gd name="T5" fmla="*/ 670 h 694"/>
                <a:gd name="T6" fmla="*/ 260 w 516"/>
                <a:gd name="T7" fmla="*/ 690 h 694"/>
                <a:gd name="T8" fmla="*/ 399 w 516"/>
                <a:gd name="T9" fmla="*/ 661 h 694"/>
                <a:gd name="T10" fmla="*/ 447 w 516"/>
                <a:gd name="T11" fmla="*/ 518 h 694"/>
                <a:gd name="T12" fmla="*/ 419 w 516"/>
                <a:gd name="T13" fmla="*/ 368 h 694"/>
                <a:gd name="T14" fmla="*/ 385 w 516"/>
                <a:gd name="T15" fmla="*/ 235 h 694"/>
                <a:gd name="T16" fmla="*/ 486 w 516"/>
                <a:gd name="T17" fmla="*/ 221 h 694"/>
                <a:gd name="T18" fmla="*/ 514 w 516"/>
                <a:gd name="T19" fmla="*/ 201 h 694"/>
                <a:gd name="T20" fmla="*/ 504 w 516"/>
                <a:gd name="T21" fmla="*/ 174 h 694"/>
                <a:gd name="T22" fmla="*/ 290 w 516"/>
                <a:gd name="T23" fmla="*/ 10 h 694"/>
                <a:gd name="T24" fmla="*/ 161 w 516"/>
                <a:gd name="T25" fmla="*/ 67 h 694"/>
                <a:gd name="T26" fmla="*/ 12 w 516"/>
                <a:gd name="T27" fmla="*/ 40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6" h="694">
                  <a:moveTo>
                    <a:pt x="12" y="402"/>
                  </a:moveTo>
                  <a:cubicBezTo>
                    <a:pt x="0" y="452"/>
                    <a:pt x="0" y="505"/>
                    <a:pt x="15" y="554"/>
                  </a:cubicBezTo>
                  <a:cubicBezTo>
                    <a:pt x="30" y="603"/>
                    <a:pt x="62" y="647"/>
                    <a:pt x="108" y="670"/>
                  </a:cubicBezTo>
                  <a:cubicBezTo>
                    <a:pt x="154" y="694"/>
                    <a:pt x="208" y="693"/>
                    <a:pt x="260" y="690"/>
                  </a:cubicBezTo>
                  <a:cubicBezTo>
                    <a:pt x="306" y="687"/>
                    <a:pt x="370" y="687"/>
                    <a:pt x="399" y="661"/>
                  </a:cubicBezTo>
                  <a:cubicBezTo>
                    <a:pt x="437" y="627"/>
                    <a:pt x="448" y="570"/>
                    <a:pt x="447" y="518"/>
                  </a:cubicBezTo>
                  <a:cubicBezTo>
                    <a:pt x="447" y="467"/>
                    <a:pt x="433" y="417"/>
                    <a:pt x="419" y="368"/>
                  </a:cubicBezTo>
                  <a:cubicBezTo>
                    <a:pt x="407" y="324"/>
                    <a:pt x="397" y="279"/>
                    <a:pt x="385" y="235"/>
                  </a:cubicBezTo>
                  <a:cubicBezTo>
                    <a:pt x="419" y="235"/>
                    <a:pt x="453" y="230"/>
                    <a:pt x="486" y="221"/>
                  </a:cubicBezTo>
                  <a:cubicBezTo>
                    <a:pt x="498" y="218"/>
                    <a:pt x="511" y="213"/>
                    <a:pt x="514" y="201"/>
                  </a:cubicBezTo>
                  <a:cubicBezTo>
                    <a:pt x="516" y="191"/>
                    <a:pt x="510" y="182"/>
                    <a:pt x="504" y="174"/>
                  </a:cubicBezTo>
                  <a:cubicBezTo>
                    <a:pt x="449" y="100"/>
                    <a:pt x="379" y="30"/>
                    <a:pt x="290" y="10"/>
                  </a:cubicBezTo>
                  <a:cubicBezTo>
                    <a:pt x="241" y="0"/>
                    <a:pt x="199" y="25"/>
                    <a:pt x="161" y="67"/>
                  </a:cubicBezTo>
                  <a:cubicBezTo>
                    <a:pt x="161" y="67"/>
                    <a:pt x="69" y="164"/>
                    <a:pt x="12" y="402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2344"/>
            <p:cNvSpPr>
              <a:spLocks/>
            </p:cNvSpPr>
            <p:nvPr/>
          </p:nvSpPr>
          <p:spPr bwMode="auto">
            <a:xfrm>
              <a:off x="2573338" y="5087938"/>
              <a:ext cx="314325" cy="236538"/>
            </a:xfrm>
            <a:custGeom>
              <a:avLst/>
              <a:gdLst>
                <a:gd name="T0" fmla="*/ 0 w 69"/>
                <a:gd name="T1" fmla="*/ 27 h 52"/>
                <a:gd name="T2" fmla="*/ 28 w 69"/>
                <a:gd name="T3" fmla="*/ 32 h 52"/>
                <a:gd name="T4" fmla="*/ 32 w 69"/>
                <a:gd name="T5" fmla="*/ 39 h 52"/>
                <a:gd name="T6" fmla="*/ 39 w 69"/>
                <a:gd name="T7" fmla="*/ 43 h 52"/>
                <a:gd name="T8" fmla="*/ 41 w 69"/>
                <a:gd name="T9" fmla="*/ 42 h 52"/>
                <a:gd name="T10" fmla="*/ 41 w 69"/>
                <a:gd name="T11" fmla="*/ 41 h 52"/>
                <a:gd name="T12" fmla="*/ 37 w 69"/>
                <a:gd name="T13" fmla="*/ 33 h 52"/>
                <a:gd name="T14" fmla="*/ 48 w 69"/>
                <a:gd name="T15" fmla="*/ 43 h 52"/>
                <a:gd name="T16" fmla="*/ 61 w 69"/>
                <a:gd name="T17" fmla="*/ 51 h 52"/>
                <a:gd name="T18" fmla="*/ 69 w 69"/>
                <a:gd name="T19" fmla="*/ 41 h 52"/>
                <a:gd name="T20" fmla="*/ 64 w 69"/>
                <a:gd name="T21" fmla="*/ 28 h 52"/>
                <a:gd name="T22" fmla="*/ 16 w 69"/>
                <a:gd name="T23" fmla="*/ 0 h 52"/>
                <a:gd name="T24" fmla="*/ 0 w 69"/>
                <a:gd name="T2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52">
                  <a:moveTo>
                    <a:pt x="0" y="27"/>
                  </a:moveTo>
                  <a:cubicBezTo>
                    <a:pt x="0" y="26"/>
                    <a:pt x="22" y="25"/>
                    <a:pt x="28" y="32"/>
                  </a:cubicBezTo>
                  <a:cubicBezTo>
                    <a:pt x="30" y="34"/>
                    <a:pt x="31" y="37"/>
                    <a:pt x="32" y="39"/>
                  </a:cubicBezTo>
                  <a:cubicBezTo>
                    <a:pt x="34" y="41"/>
                    <a:pt x="36" y="43"/>
                    <a:pt x="39" y="43"/>
                  </a:cubicBezTo>
                  <a:cubicBezTo>
                    <a:pt x="40" y="43"/>
                    <a:pt x="41" y="43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39" y="38"/>
                    <a:pt x="38" y="35"/>
                    <a:pt x="37" y="33"/>
                  </a:cubicBezTo>
                  <a:cubicBezTo>
                    <a:pt x="42" y="34"/>
                    <a:pt x="45" y="39"/>
                    <a:pt x="48" y="43"/>
                  </a:cubicBezTo>
                  <a:cubicBezTo>
                    <a:pt x="51" y="47"/>
                    <a:pt x="56" y="52"/>
                    <a:pt x="61" y="51"/>
                  </a:cubicBezTo>
                  <a:cubicBezTo>
                    <a:pt x="66" y="50"/>
                    <a:pt x="69" y="46"/>
                    <a:pt x="69" y="41"/>
                  </a:cubicBezTo>
                  <a:cubicBezTo>
                    <a:pt x="69" y="36"/>
                    <a:pt x="67" y="32"/>
                    <a:pt x="64" y="28"/>
                  </a:cubicBezTo>
                  <a:cubicBezTo>
                    <a:pt x="53" y="12"/>
                    <a:pt x="35" y="1"/>
                    <a:pt x="16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2345"/>
            <p:cNvSpPr>
              <a:spLocks/>
            </p:cNvSpPr>
            <p:nvPr/>
          </p:nvSpPr>
          <p:spPr bwMode="auto">
            <a:xfrm>
              <a:off x="3738563" y="4265613"/>
              <a:ext cx="246063" cy="195263"/>
            </a:xfrm>
            <a:custGeom>
              <a:avLst/>
              <a:gdLst>
                <a:gd name="T0" fmla="*/ 7 w 54"/>
                <a:gd name="T1" fmla="*/ 30 h 43"/>
                <a:gd name="T2" fmla="*/ 22 w 54"/>
                <a:gd name="T3" fmla="*/ 42 h 43"/>
                <a:gd name="T4" fmla="*/ 31 w 54"/>
                <a:gd name="T5" fmla="*/ 43 h 43"/>
                <a:gd name="T6" fmla="*/ 43 w 54"/>
                <a:gd name="T7" fmla="*/ 41 h 43"/>
                <a:gd name="T8" fmla="*/ 54 w 54"/>
                <a:gd name="T9" fmla="*/ 22 h 43"/>
                <a:gd name="T10" fmla="*/ 41 w 54"/>
                <a:gd name="T11" fmla="*/ 3 h 43"/>
                <a:gd name="T12" fmla="*/ 19 w 54"/>
                <a:gd name="T13" fmla="*/ 2 h 43"/>
                <a:gd name="T14" fmla="*/ 7 w 54"/>
                <a:gd name="T15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7" y="30"/>
                  </a:moveTo>
                  <a:cubicBezTo>
                    <a:pt x="10" y="35"/>
                    <a:pt x="16" y="40"/>
                    <a:pt x="22" y="42"/>
                  </a:cubicBezTo>
                  <a:cubicBezTo>
                    <a:pt x="25" y="43"/>
                    <a:pt x="28" y="43"/>
                    <a:pt x="31" y="43"/>
                  </a:cubicBezTo>
                  <a:cubicBezTo>
                    <a:pt x="35" y="43"/>
                    <a:pt x="40" y="43"/>
                    <a:pt x="43" y="41"/>
                  </a:cubicBezTo>
                  <a:cubicBezTo>
                    <a:pt x="50" y="37"/>
                    <a:pt x="54" y="29"/>
                    <a:pt x="54" y="22"/>
                  </a:cubicBezTo>
                  <a:cubicBezTo>
                    <a:pt x="53" y="14"/>
                    <a:pt x="48" y="7"/>
                    <a:pt x="41" y="3"/>
                  </a:cubicBezTo>
                  <a:cubicBezTo>
                    <a:pt x="34" y="0"/>
                    <a:pt x="26" y="0"/>
                    <a:pt x="19" y="2"/>
                  </a:cubicBezTo>
                  <a:cubicBezTo>
                    <a:pt x="14" y="4"/>
                    <a:pt x="0" y="17"/>
                    <a:pt x="7" y="30"/>
                  </a:cubicBezTo>
                  <a:close/>
                </a:path>
              </a:pathLst>
            </a:cu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2346"/>
            <p:cNvSpPr>
              <a:spLocks/>
            </p:cNvSpPr>
            <p:nvPr/>
          </p:nvSpPr>
          <p:spPr bwMode="auto">
            <a:xfrm>
              <a:off x="3201988" y="4551363"/>
              <a:ext cx="290513" cy="568325"/>
            </a:xfrm>
            <a:custGeom>
              <a:avLst/>
              <a:gdLst>
                <a:gd name="T0" fmla="*/ 14 w 64"/>
                <a:gd name="T1" fmla="*/ 53 h 125"/>
                <a:gd name="T2" fmla="*/ 28 w 64"/>
                <a:gd name="T3" fmla="*/ 72 h 125"/>
                <a:gd name="T4" fmla="*/ 30 w 64"/>
                <a:gd name="T5" fmla="*/ 80 h 125"/>
                <a:gd name="T6" fmla="*/ 23 w 64"/>
                <a:gd name="T7" fmla="*/ 93 h 125"/>
                <a:gd name="T8" fmla="*/ 13 w 64"/>
                <a:gd name="T9" fmla="*/ 101 h 125"/>
                <a:gd name="T10" fmla="*/ 2 w 64"/>
                <a:gd name="T11" fmla="*/ 109 h 125"/>
                <a:gd name="T12" fmla="*/ 1 w 64"/>
                <a:gd name="T13" fmla="*/ 120 h 125"/>
                <a:gd name="T14" fmla="*/ 10 w 64"/>
                <a:gd name="T15" fmla="*/ 125 h 125"/>
                <a:gd name="T16" fmla="*/ 31 w 64"/>
                <a:gd name="T17" fmla="*/ 124 h 125"/>
                <a:gd name="T18" fmla="*/ 60 w 64"/>
                <a:gd name="T19" fmla="*/ 110 h 125"/>
                <a:gd name="T20" fmla="*/ 64 w 64"/>
                <a:gd name="T21" fmla="*/ 94 h 125"/>
                <a:gd name="T22" fmla="*/ 50 w 64"/>
                <a:gd name="T23" fmla="*/ 52 h 125"/>
                <a:gd name="T24" fmla="*/ 10 w 64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5">
                  <a:moveTo>
                    <a:pt x="14" y="53"/>
                  </a:moveTo>
                  <a:cubicBezTo>
                    <a:pt x="21" y="57"/>
                    <a:pt x="25" y="65"/>
                    <a:pt x="28" y="72"/>
                  </a:cubicBezTo>
                  <a:cubicBezTo>
                    <a:pt x="29" y="75"/>
                    <a:pt x="30" y="77"/>
                    <a:pt x="30" y="80"/>
                  </a:cubicBezTo>
                  <a:cubicBezTo>
                    <a:pt x="30" y="85"/>
                    <a:pt x="27" y="89"/>
                    <a:pt x="23" y="93"/>
                  </a:cubicBezTo>
                  <a:cubicBezTo>
                    <a:pt x="20" y="96"/>
                    <a:pt x="17" y="99"/>
                    <a:pt x="13" y="101"/>
                  </a:cubicBezTo>
                  <a:cubicBezTo>
                    <a:pt x="9" y="103"/>
                    <a:pt x="4" y="105"/>
                    <a:pt x="2" y="109"/>
                  </a:cubicBezTo>
                  <a:cubicBezTo>
                    <a:pt x="0" y="112"/>
                    <a:pt x="0" y="117"/>
                    <a:pt x="1" y="120"/>
                  </a:cubicBezTo>
                  <a:cubicBezTo>
                    <a:pt x="3" y="123"/>
                    <a:pt x="7" y="125"/>
                    <a:pt x="10" y="125"/>
                  </a:cubicBezTo>
                  <a:cubicBezTo>
                    <a:pt x="17" y="125"/>
                    <a:pt x="24" y="125"/>
                    <a:pt x="31" y="124"/>
                  </a:cubicBezTo>
                  <a:cubicBezTo>
                    <a:pt x="42" y="123"/>
                    <a:pt x="55" y="120"/>
                    <a:pt x="60" y="110"/>
                  </a:cubicBezTo>
                  <a:cubicBezTo>
                    <a:pt x="63" y="105"/>
                    <a:pt x="64" y="99"/>
                    <a:pt x="64" y="94"/>
                  </a:cubicBezTo>
                  <a:cubicBezTo>
                    <a:pt x="63" y="79"/>
                    <a:pt x="58" y="64"/>
                    <a:pt x="50" y="52"/>
                  </a:cubicBezTo>
                  <a:cubicBezTo>
                    <a:pt x="41" y="40"/>
                    <a:pt x="21" y="8"/>
                    <a:pt x="10" y="0"/>
                  </a:cubicBezTo>
                </a:path>
              </a:pathLst>
            </a:custGeom>
            <a:solidFill>
              <a:srgbClr val="D2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2347"/>
            <p:cNvSpPr>
              <a:spLocks/>
            </p:cNvSpPr>
            <p:nvPr/>
          </p:nvSpPr>
          <p:spPr bwMode="auto">
            <a:xfrm>
              <a:off x="3038475" y="5033963"/>
              <a:ext cx="236538" cy="231775"/>
            </a:xfrm>
            <a:custGeom>
              <a:avLst/>
              <a:gdLst>
                <a:gd name="T0" fmla="*/ 52 w 52"/>
                <a:gd name="T1" fmla="*/ 20 h 51"/>
                <a:gd name="T2" fmla="*/ 41 w 52"/>
                <a:gd name="T3" fmla="*/ 32 h 51"/>
                <a:gd name="T4" fmla="*/ 37 w 52"/>
                <a:gd name="T5" fmla="*/ 39 h 51"/>
                <a:gd name="T6" fmla="*/ 30 w 52"/>
                <a:gd name="T7" fmla="*/ 40 h 51"/>
                <a:gd name="T8" fmla="*/ 27 w 52"/>
                <a:gd name="T9" fmla="*/ 30 h 51"/>
                <a:gd name="T10" fmla="*/ 12 w 52"/>
                <a:gd name="T11" fmla="*/ 47 h 51"/>
                <a:gd name="T12" fmla="*/ 7 w 52"/>
                <a:gd name="T13" fmla="*/ 50 h 51"/>
                <a:gd name="T14" fmla="*/ 0 w 52"/>
                <a:gd name="T15" fmla="*/ 43 h 51"/>
                <a:gd name="T16" fmla="*/ 6 w 52"/>
                <a:gd name="T17" fmla="*/ 27 h 51"/>
                <a:gd name="T18" fmla="*/ 39 w 52"/>
                <a:gd name="T19" fmla="*/ 0 h 51"/>
                <a:gd name="T20" fmla="*/ 52 w 52"/>
                <a:gd name="T21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1">
                  <a:moveTo>
                    <a:pt x="52" y="20"/>
                  </a:moveTo>
                  <a:cubicBezTo>
                    <a:pt x="47" y="23"/>
                    <a:pt x="43" y="27"/>
                    <a:pt x="41" y="32"/>
                  </a:cubicBezTo>
                  <a:cubicBezTo>
                    <a:pt x="40" y="34"/>
                    <a:pt x="39" y="37"/>
                    <a:pt x="37" y="39"/>
                  </a:cubicBezTo>
                  <a:cubicBezTo>
                    <a:pt x="36" y="40"/>
                    <a:pt x="33" y="42"/>
                    <a:pt x="30" y="40"/>
                  </a:cubicBezTo>
                  <a:cubicBezTo>
                    <a:pt x="27" y="38"/>
                    <a:pt x="29" y="33"/>
                    <a:pt x="27" y="30"/>
                  </a:cubicBezTo>
                  <a:cubicBezTo>
                    <a:pt x="22" y="35"/>
                    <a:pt x="17" y="41"/>
                    <a:pt x="12" y="47"/>
                  </a:cubicBezTo>
                  <a:cubicBezTo>
                    <a:pt x="11" y="48"/>
                    <a:pt x="9" y="50"/>
                    <a:pt x="7" y="50"/>
                  </a:cubicBezTo>
                  <a:cubicBezTo>
                    <a:pt x="4" y="51"/>
                    <a:pt x="1" y="47"/>
                    <a:pt x="0" y="43"/>
                  </a:cubicBezTo>
                  <a:cubicBezTo>
                    <a:pt x="0" y="37"/>
                    <a:pt x="3" y="32"/>
                    <a:pt x="6" y="27"/>
                  </a:cubicBezTo>
                  <a:cubicBezTo>
                    <a:pt x="14" y="15"/>
                    <a:pt x="40" y="0"/>
                    <a:pt x="39" y="0"/>
                  </a:cubicBezTo>
                  <a:lnTo>
                    <a:pt x="52" y="20"/>
                  </a:lnTo>
                  <a:close/>
                </a:path>
              </a:pathLst>
            </a:custGeom>
            <a:solidFill>
              <a:srgbClr val="FFC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2348"/>
            <p:cNvSpPr>
              <a:spLocks/>
            </p:cNvSpPr>
            <p:nvPr/>
          </p:nvSpPr>
          <p:spPr bwMode="auto">
            <a:xfrm>
              <a:off x="1912938" y="5516563"/>
              <a:ext cx="611188" cy="1022350"/>
            </a:xfrm>
            <a:custGeom>
              <a:avLst/>
              <a:gdLst>
                <a:gd name="T0" fmla="*/ 0 w 134"/>
                <a:gd name="T1" fmla="*/ 9 h 225"/>
                <a:gd name="T2" fmla="*/ 94 w 134"/>
                <a:gd name="T3" fmla="*/ 33 h 225"/>
                <a:gd name="T4" fmla="*/ 133 w 134"/>
                <a:gd name="T5" fmla="*/ 124 h 225"/>
                <a:gd name="T6" fmla="*/ 96 w 134"/>
                <a:gd name="T7" fmla="*/ 225 h 225"/>
                <a:gd name="T8" fmla="*/ 0 w 134"/>
                <a:gd name="T9" fmla="*/ 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225">
                  <a:moveTo>
                    <a:pt x="0" y="9"/>
                  </a:moveTo>
                  <a:cubicBezTo>
                    <a:pt x="32" y="0"/>
                    <a:pt x="69" y="10"/>
                    <a:pt x="94" y="33"/>
                  </a:cubicBezTo>
                  <a:cubicBezTo>
                    <a:pt x="118" y="56"/>
                    <a:pt x="132" y="90"/>
                    <a:pt x="133" y="124"/>
                  </a:cubicBezTo>
                  <a:cubicBezTo>
                    <a:pt x="134" y="160"/>
                    <a:pt x="120" y="198"/>
                    <a:pt x="96" y="225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2349"/>
            <p:cNvSpPr>
              <a:spLocks/>
            </p:cNvSpPr>
            <p:nvPr/>
          </p:nvSpPr>
          <p:spPr bwMode="auto">
            <a:xfrm>
              <a:off x="1912938" y="5538788"/>
              <a:ext cx="615950" cy="1000125"/>
            </a:xfrm>
            <a:custGeom>
              <a:avLst/>
              <a:gdLst>
                <a:gd name="T0" fmla="*/ 0 w 135"/>
                <a:gd name="T1" fmla="*/ 4 h 220"/>
                <a:gd name="T2" fmla="*/ 3 w 135"/>
                <a:gd name="T3" fmla="*/ 3 h 220"/>
                <a:gd name="T4" fmla="*/ 13 w 135"/>
                <a:gd name="T5" fmla="*/ 1 h 220"/>
                <a:gd name="T6" fmla="*/ 28 w 135"/>
                <a:gd name="T7" fmla="*/ 0 h 220"/>
                <a:gd name="T8" fmla="*/ 48 w 135"/>
                <a:gd name="T9" fmla="*/ 3 h 220"/>
                <a:gd name="T10" fmla="*/ 93 w 135"/>
                <a:gd name="T11" fmla="*/ 26 h 220"/>
                <a:gd name="T12" fmla="*/ 103 w 135"/>
                <a:gd name="T13" fmla="*/ 35 h 220"/>
                <a:gd name="T14" fmla="*/ 112 w 135"/>
                <a:gd name="T15" fmla="*/ 47 h 220"/>
                <a:gd name="T16" fmla="*/ 126 w 135"/>
                <a:gd name="T17" fmla="*/ 73 h 220"/>
                <a:gd name="T18" fmla="*/ 128 w 135"/>
                <a:gd name="T19" fmla="*/ 80 h 220"/>
                <a:gd name="T20" fmla="*/ 130 w 135"/>
                <a:gd name="T21" fmla="*/ 87 h 220"/>
                <a:gd name="T22" fmla="*/ 133 w 135"/>
                <a:gd name="T23" fmla="*/ 102 h 220"/>
                <a:gd name="T24" fmla="*/ 134 w 135"/>
                <a:gd name="T25" fmla="*/ 105 h 220"/>
                <a:gd name="T26" fmla="*/ 134 w 135"/>
                <a:gd name="T27" fmla="*/ 109 h 220"/>
                <a:gd name="T28" fmla="*/ 134 w 135"/>
                <a:gd name="T29" fmla="*/ 116 h 220"/>
                <a:gd name="T30" fmla="*/ 134 w 135"/>
                <a:gd name="T31" fmla="*/ 130 h 220"/>
                <a:gd name="T32" fmla="*/ 133 w 135"/>
                <a:gd name="T33" fmla="*/ 144 h 220"/>
                <a:gd name="T34" fmla="*/ 130 w 135"/>
                <a:gd name="T35" fmla="*/ 157 h 220"/>
                <a:gd name="T36" fmla="*/ 127 w 135"/>
                <a:gd name="T37" fmla="*/ 169 h 220"/>
                <a:gd name="T38" fmla="*/ 125 w 135"/>
                <a:gd name="T39" fmla="*/ 174 h 220"/>
                <a:gd name="T40" fmla="*/ 122 w 135"/>
                <a:gd name="T41" fmla="*/ 179 h 220"/>
                <a:gd name="T42" fmla="*/ 113 w 135"/>
                <a:gd name="T43" fmla="*/ 197 h 220"/>
                <a:gd name="T44" fmla="*/ 104 w 135"/>
                <a:gd name="T45" fmla="*/ 210 h 220"/>
                <a:gd name="T46" fmla="*/ 96 w 135"/>
                <a:gd name="T47" fmla="*/ 220 h 220"/>
                <a:gd name="T48" fmla="*/ 104 w 135"/>
                <a:gd name="T49" fmla="*/ 209 h 220"/>
                <a:gd name="T50" fmla="*/ 112 w 135"/>
                <a:gd name="T51" fmla="*/ 196 h 220"/>
                <a:gd name="T52" fmla="*/ 120 w 135"/>
                <a:gd name="T53" fmla="*/ 178 h 220"/>
                <a:gd name="T54" fmla="*/ 122 w 135"/>
                <a:gd name="T55" fmla="*/ 173 h 220"/>
                <a:gd name="T56" fmla="*/ 124 w 135"/>
                <a:gd name="T57" fmla="*/ 168 h 220"/>
                <a:gd name="T58" fmla="*/ 127 w 135"/>
                <a:gd name="T59" fmla="*/ 156 h 220"/>
                <a:gd name="T60" fmla="*/ 129 w 135"/>
                <a:gd name="T61" fmla="*/ 144 h 220"/>
                <a:gd name="T62" fmla="*/ 131 w 135"/>
                <a:gd name="T63" fmla="*/ 130 h 220"/>
                <a:gd name="T64" fmla="*/ 131 w 135"/>
                <a:gd name="T65" fmla="*/ 116 h 220"/>
                <a:gd name="T66" fmla="*/ 130 w 135"/>
                <a:gd name="T67" fmla="*/ 109 h 220"/>
                <a:gd name="T68" fmla="*/ 130 w 135"/>
                <a:gd name="T69" fmla="*/ 106 h 220"/>
                <a:gd name="T70" fmla="*/ 129 w 135"/>
                <a:gd name="T71" fmla="*/ 102 h 220"/>
                <a:gd name="T72" fmla="*/ 126 w 135"/>
                <a:gd name="T73" fmla="*/ 88 h 220"/>
                <a:gd name="T74" fmla="*/ 124 w 135"/>
                <a:gd name="T75" fmla="*/ 82 h 220"/>
                <a:gd name="T76" fmla="*/ 122 w 135"/>
                <a:gd name="T77" fmla="*/ 75 h 220"/>
                <a:gd name="T78" fmla="*/ 109 w 135"/>
                <a:gd name="T79" fmla="*/ 49 h 220"/>
                <a:gd name="T80" fmla="*/ 100 w 135"/>
                <a:gd name="T81" fmla="*/ 38 h 220"/>
                <a:gd name="T82" fmla="*/ 91 w 135"/>
                <a:gd name="T83" fmla="*/ 28 h 220"/>
                <a:gd name="T84" fmla="*/ 48 w 135"/>
                <a:gd name="T85" fmla="*/ 5 h 220"/>
                <a:gd name="T86" fmla="*/ 28 w 135"/>
                <a:gd name="T87" fmla="*/ 2 h 220"/>
                <a:gd name="T88" fmla="*/ 13 w 135"/>
                <a:gd name="T89" fmla="*/ 2 h 220"/>
                <a:gd name="T90" fmla="*/ 3 w 135"/>
                <a:gd name="T91" fmla="*/ 3 h 220"/>
                <a:gd name="T92" fmla="*/ 0 w 135"/>
                <a:gd name="T93" fmla="*/ 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" h="220">
                  <a:moveTo>
                    <a:pt x="0" y="4"/>
                  </a:moveTo>
                  <a:cubicBezTo>
                    <a:pt x="0" y="4"/>
                    <a:pt x="1" y="4"/>
                    <a:pt x="3" y="3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7" y="1"/>
                    <a:pt x="22" y="0"/>
                    <a:pt x="28" y="0"/>
                  </a:cubicBezTo>
                  <a:cubicBezTo>
                    <a:pt x="34" y="0"/>
                    <a:pt x="41" y="1"/>
                    <a:pt x="48" y="3"/>
                  </a:cubicBezTo>
                  <a:cubicBezTo>
                    <a:pt x="63" y="6"/>
                    <a:pt x="79" y="13"/>
                    <a:pt x="93" y="26"/>
                  </a:cubicBezTo>
                  <a:cubicBezTo>
                    <a:pt x="97" y="29"/>
                    <a:pt x="100" y="32"/>
                    <a:pt x="103" y="35"/>
                  </a:cubicBezTo>
                  <a:cubicBezTo>
                    <a:pt x="106" y="39"/>
                    <a:pt x="109" y="43"/>
                    <a:pt x="112" y="47"/>
                  </a:cubicBezTo>
                  <a:cubicBezTo>
                    <a:pt x="117" y="55"/>
                    <a:pt x="122" y="64"/>
                    <a:pt x="126" y="73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2" y="92"/>
                    <a:pt x="132" y="97"/>
                    <a:pt x="133" y="102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4" y="112"/>
                    <a:pt x="134" y="114"/>
                    <a:pt x="134" y="116"/>
                  </a:cubicBezTo>
                  <a:cubicBezTo>
                    <a:pt x="135" y="121"/>
                    <a:pt x="134" y="126"/>
                    <a:pt x="134" y="130"/>
                  </a:cubicBezTo>
                  <a:cubicBezTo>
                    <a:pt x="134" y="135"/>
                    <a:pt x="133" y="140"/>
                    <a:pt x="133" y="144"/>
                  </a:cubicBezTo>
                  <a:cubicBezTo>
                    <a:pt x="132" y="148"/>
                    <a:pt x="131" y="153"/>
                    <a:pt x="130" y="157"/>
                  </a:cubicBezTo>
                  <a:cubicBezTo>
                    <a:pt x="129" y="161"/>
                    <a:pt x="128" y="165"/>
                    <a:pt x="127" y="169"/>
                  </a:cubicBezTo>
                  <a:cubicBezTo>
                    <a:pt x="126" y="170"/>
                    <a:pt x="125" y="172"/>
                    <a:pt x="125" y="174"/>
                  </a:cubicBezTo>
                  <a:cubicBezTo>
                    <a:pt x="124" y="176"/>
                    <a:pt x="123" y="178"/>
                    <a:pt x="122" y="179"/>
                  </a:cubicBezTo>
                  <a:cubicBezTo>
                    <a:pt x="120" y="186"/>
                    <a:pt x="116" y="192"/>
                    <a:pt x="113" y="197"/>
                  </a:cubicBezTo>
                  <a:cubicBezTo>
                    <a:pt x="110" y="202"/>
                    <a:pt x="107" y="206"/>
                    <a:pt x="104" y="210"/>
                  </a:cubicBezTo>
                  <a:cubicBezTo>
                    <a:pt x="99" y="216"/>
                    <a:pt x="96" y="220"/>
                    <a:pt x="96" y="220"/>
                  </a:cubicBezTo>
                  <a:cubicBezTo>
                    <a:pt x="96" y="220"/>
                    <a:pt x="99" y="216"/>
                    <a:pt x="104" y="209"/>
                  </a:cubicBezTo>
                  <a:cubicBezTo>
                    <a:pt x="106" y="206"/>
                    <a:pt x="109" y="202"/>
                    <a:pt x="112" y="196"/>
                  </a:cubicBezTo>
                  <a:cubicBezTo>
                    <a:pt x="114" y="191"/>
                    <a:pt x="118" y="185"/>
                    <a:pt x="120" y="178"/>
                  </a:cubicBezTo>
                  <a:cubicBezTo>
                    <a:pt x="121" y="177"/>
                    <a:pt x="122" y="175"/>
                    <a:pt x="122" y="173"/>
                  </a:cubicBezTo>
                  <a:cubicBezTo>
                    <a:pt x="123" y="171"/>
                    <a:pt x="123" y="170"/>
                    <a:pt x="124" y="168"/>
                  </a:cubicBezTo>
                  <a:cubicBezTo>
                    <a:pt x="125" y="164"/>
                    <a:pt x="126" y="160"/>
                    <a:pt x="127" y="156"/>
                  </a:cubicBezTo>
                  <a:cubicBezTo>
                    <a:pt x="128" y="152"/>
                    <a:pt x="129" y="148"/>
                    <a:pt x="129" y="144"/>
                  </a:cubicBezTo>
                  <a:cubicBezTo>
                    <a:pt x="130" y="139"/>
                    <a:pt x="130" y="135"/>
                    <a:pt x="131" y="130"/>
                  </a:cubicBezTo>
                  <a:cubicBezTo>
                    <a:pt x="131" y="126"/>
                    <a:pt x="131" y="121"/>
                    <a:pt x="131" y="116"/>
                  </a:cubicBezTo>
                  <a:cubicBezTo>
                    <a:pt x="130" y="114"/>
                    <a:pt x="130" y="112"/>
                    <a:pt x="130" y="109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128" y="98"/>
                    <a:pt x="128" y="93"/>
                    <a:pt x="126" y="88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19" y="66"/>
                    <a:pt x="114" y="57"/>
                    <a:pt x="109" y="49"/>
                  </a:cubicBezTo>
                  <a:cubicBezTo>
                    <a:pt x="106" y="45"/>
                    <a:pt x="103" y="42"/>
                    <a:pt x="100" y="38"/>
                  </a:cubicBezTo>
                  <a:cubicBezTo>
                    <a:pt x="97" y="35"/>
                    <a:pt x="94" y="31"/>
                    <a:pt x="91" y="28"/>
                  </a:cubicBezTo>
                  <a:cubicBezTo>
                    <a:pt x="77" y="16"/>
                    <a:pt x="62" y="9"/>
                    <a:pt x="48" y="5"/>
                  </a:cubicBezTo>
                  <a:cubicBezTo>
                    <a:pt x="41" y="3"/>
                    <a:pt x="34" y="2"/>
                    <a:pt x="28" y="2"/>
                  </a:cubicBezTo>
                  <a:cubicBezTo>
                    <a:pt x="22" y="1"/>
                    <a:pt x="17" y="2"/>
                    <a:pt x="13" y="2"/>
                  </a:cubicBezTo>
                  <a:cubicBezTo>
                    <a:pt x="9" y="2"/>
                    <a:pt x="5" y="3"/>
                    <a:pt x="3" y="3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Oval 2350"/>
            <p:cNvSpPr>
              <a:spLocks noChangeArrowheads="1"/>
            </p:cNvSpPr>
            <p:nvPr/>
          </p:nvSpPr>
          <p:spPr bwMode="auto">
            <a:xfrm>
              <a:off x="2997200" y="3992563"/>
              <a:ext cx="158750" cy="158750"/>
            </a:xfrm>
            <a:prstGeom prst="ellipse">
              <a:avLst/>
            </a:pr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2351"/>
            <p:cNvSpPr>
              <a:spLocks/>
            </p:cNvSpPr>
            <p:nvPr/>
          </p:nvSpPr>
          <p:spPr bwMode="auto">
            <a:xfrm>
              <a:off x="2209800" y="4856163"/>
              <a:ext cx="468313" cy="350838"/>
            </a:xfrm>
            <a:custGeom>
              <a:avLst/>
              <a:gdLst>
                <a:gd name="T0" fmla="*/ 48 w 103"/>
                <a:gd name="T1" fmla="*/ 3 h 77"/>
                <a:gd name="T2" fmla="*/ 47 w 103"/>
                <a:gd name="T3" fmla="*/ 26 h 77"/>
                <a:gd name="T4" fmla="*/ 66 w 103"/>
                <a:gd name="T5" fmla="*/ 40 h 77"/>
                <a:gd name="T6" fmla="*/ 89 w 103"/>
                <a:gd name="T7" fmla="*/ 48 h 77"/>
                <a:gd name="T8" fmla="*/ 99 w 103"/>
                <a:gd name="T9" fmla="*/ 55 h 77"/>
                <a:gd name="T10" fmla="*/ 102 w 103"/>
                <a:gd name="T11" fmla="*/ 67 h 77"/>
                <a:gd name="T12" fmla="*/ 84 w 103"/>
                <a:gd name="T13" fmla="*/ 77 h 77"/>
                <a:gd name="T14" fmla="*/ 52 w 103"/>
                <a:gd name="T15" fmla="*/ 76 h 77"/>
                <a:gd name="T16" fmla="*/ 14 w 103"/>
                <a:gd name="T17" fmla="*/ 61 h 77"/>
                <a:gd name="T18" fmla="*/ 2 w 103"/>
                <a:gd name="T19" fmla="*/ 32 h 77"/>
                <a:gd name="T20" fmla="*/ 2 w 103"/>
                <a:gd name="T2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77">
                  <a:moveTo>
                    <a:pt x="48" y="3"/>
                  </a:moveTo>
                  <a:cubicBezTo>
                    <a:pt x="42" y="9"/>
                    <a:pt x="43" y="19"/>
                    <a:pt x="47" y="26"/>
                  </a:cubicBezTo>
                  <a:cubicBezTo>
                    <a:pt x="51" y="33"/>
                    <a:pt x="58" y="37"/>
                    <a:pt x="66" y="40"/>
                  </a:cubicBezTo>
                  <a:cubicBezTo>
                    <a:pt x="73" y="43"/>
                    <a:pt x="81" y="45"/>
                    <a:pt x="89" y="48"/>
                  </a:cubicBezTo>
                  <a:cubicBezTo>
                    <a:pt x="93" y="50"/>
                    <a:pt x="96" y="52"/>
                    <a:pt x="99" y="55"/>
                  </a:cubicBezTo>
                  <a:cubicBezTo>
                    <a:pt x="102" y="59"/>
                    <a:pt x="103" y="63"/>
                    <a:pt x="102" y="67"/>
                  </a:cubicBezTo>
                  <a:cubicBezTo>
                    <a:pt x="100" y="74"/>
                    <a:pt x="91" y="76"/>
                    <a:pt x="84" y="77"/>
                  </a:cubicBezTo>
                  <a:cubicBezTo>
                    <a:pt x="73" y="77"/>
                    <a:pt x="62" y="77"/>
                    <a:pt x="52" y="76"/>
                  </a:cubicBezTo>
                  <a:cubicBezTo>
                    <a:pt x="38" y="74"/>
                    <a:pt x="24" y="71"/>
                    <a:pt x="14" y="61"/>
                  </a:cubicBezTo>
                  <a:cubicBezTo>
                    <a:pt x="7" y="54"/>
                    <a:pt x="3" y="43"/>
                    <a:pt x="2" y="32"/>
                  </a:cubicBezTo>
                  <a:cubicBezTo>
                    <a:pt x="0" y="22"/>
                    <a:pt x="1" y="11"/>
                    <a:pt x="2" y="0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2352"/>
            <p:cNvSpPr>
              <a:spLocks/>
            </p:cNvSpPr>
            <p:nvPr/>
          </p:nvSpPr>
          <p:spPr bwMode="auto">
            <a:xfrm>
              <a:off x="2209800" y="4856163"/>
              <a:ext cx="477838" cy="360363"/>
            </a:xfrm>
            <a:custGeom>
              <a:avLst/>
              <a:gdLst>
                <a:gd name="T0" fmla="*/ 48 w 105"/>
                <a:gd name="T1" fmla="*/ 3 h 79"/>
                <a:gd name="T2" fmla="*/ 46 w 105"/>
                <a:gd name="T3" fmla="*/ 5 h 79"/>
                <a:gd name="T4" fmla="*/ 44 w 105"/>
                <a:gd name="T5" fmla="*/ 13 h 79"/>
                <a:gd name="T6" fmla="*/ 47 w 105"/>
                <a:gd name="T7" fmla="*/ 25 h 79"/>
                <a:gd name="T8" fmla="*/ 59 w 105"/>
                <a:gd name="T9" fmla="*/ 35 h 79"/>
                <a:gd name="T10" fmla="*/ 67 w 105"/>
                <a:gd name="T11" fmla="*/ 39 h 79"/>
                <a:gd name="T12" fmla="*/ 77 w 105"/>
                <a:gd name="T13" fmla="*/ 42 h 79"/>
                <a:gd name="T14" fmla="*/ 87 w 105"/>
                <a:gd name="T15" fmla="*/ 46 h 79"/>
                <a:gd name="T16" fmla="*/ 89 w 105"/>
                <a:gd name="T17" fmla="*/ 47 h 79"/>
                <a:gd name="T18" fmla="*/ 92 w 105"/>
                <a:gd name="T19" fmla="*/ 48 h 79"/>
                <a:gd name="T20" fmla="*/ 97 w 105"/>
                <a:gd name="T21" fmla="*/ 51 h 79"/>
                <a:gd name="T22" fmla="*/ 99 w 105"/>
                <a:gd name="T23" fmla="*/ 53 h 79"/>
                <a:gd name="T24" fmla="*/ 101 w 105"/>
                <a:gd name="T25" fmla="*/ 54 h 79"/>
                <a:gd name="T26" fmla="*/ 102 w 105"/>
                <a:gd name="T27" fmla="*/ 55 h 79"/>
                <a:gd name="T28" fmla="*/ 104 w 105"/>
                <a:gd name="T29" fmla="*/ 61 h 79"/>
                <a:gd name="T30" fmla="*/ 104 w 105"/>
                <a:gd name="T31" fmla="*/ 68 h 79"/>
                <a:gd name="T32" fmla="*/ 102 w 105"/>
                <a:gd name="T33" fmla="*/ 71 h 79"/>
                <a:gd name="T34" fmla="*/ 100 w 105"/>
                <a:gd name="T35" fmla="*/ 74 h 79"/>
                <a:gd name="T36" fmla="*/ 75 w 105"/>
                <a:gd name="T37" fmla="*/ 79 h 79"/>
                <a:gd name="T38" fmla="*/ 51 w 105"/>
                <a:gd name="T39" fmla="*/ 78 h 79"/>
                <a:gd name="T40" fmla="*/ 28 w 105"/>
                <a:gd name="T41" fmla="*/ 72 h 79"/>
                <a:gd name="T42" fmla="*/ 10 w 105"/>
                <a:gd name="T43" fmla="*/ 59 h 79"/>
                <a:gd name="T44" fmla="*/ 2 w 105"/>
                <a:gd name="T45" fmla="*/ 41 h 79"/>
                <a:gd name="T46" fmla="*/ 1 w 105"/>
                <a:gd name="T47" fmla="*/ 32 h 79"/>
                <a:gd name="T48" fmla="*/ 0 w 105"/>
                <a:gd name="T49" fmla="*/ 24 h 79"/>
                <a:gd name="T50" fmla="*/ 1 w 105"/>
                <a:gd name="T51" fmla="*/ 11 h 79"/>
                <a:gd name="T52" fmla="*/ 2 w 105"/>
                <a:gd name="T53" fmla="*/ 3 h 79"/>
                <a:gd name="T54" fmla="*/ 2 w 105"/>
                <a:gd name="T55" fmla="*/ 0 h 79"/>
                <a:gd name="T56" fmla="*/ 2 w 105"/>
                <a:gd name="T57" fmla="*/ 11 h 79"/>
                <a:gd name="T58" fmla="*/ 2 w 105"/>
                <a:gd name="T59" fmla="*/ 24 h 79"/>
                <a:gd name="T60" fmla="*/ 3 w 105"/>
                <a:gd name="T61" fmla="*/ 32 h 79"/>
                <a:gd name="T62" fmla="*/ 4 w 105"/>
                <a:gd name="T63" fmla="*/ 40 h 79"/>
                <a:gd name="T64" fmla="*/ 13 w 105"/>
                <a:gd name="T65" fmla="*/ 57 h 79"/>
                <a:gd name="T66" fmla="*/ 30 w 105"/>
                <a:gd name="T67" fmla="*/ 69 h 79"/>
                <a:gd name="T68" fmla="*/ 52 w 105"/>
                <a:gd name="T69" fmla="*/ 74 h 79"/>
                <a:gd name="T70" fmla="*/ 75 w 105"/>
                <a:gd name="T71" fmla="*/ 75 h 79"/>
                <a:gd name="T72" fmla="*/ 81 w 105"/>
                <a:gd name="T73" fmla="*/ 75 h 79"/>
                <a:gd name="T74" fmla="*/ 87 w 105"/>
                <a:gd name="T75" fmla="*/ 74 h 79"/>
                <a:gd name="T76" fmla="*/ 97 w 105"/>
                <a:gd name="T77" fmla="*/ 71 h 79"/>
                <a:gd name="T78" fmla="*/ 99 w 105"/>
                <a:gd name="T79" fmla="*/ 69 h 79"/>
                <a:gd name="T80" fmla="*/ 100 w 105"/>
                <a:gd name="T81" fmla="*/ 67 h 79"/>
                <a:gd name="T82" fmla="*/ 100 w 105"/>
                <a:gd name="T83" fmla="*/ 62 h 79"/>
                <a:gd name="T84" fmla="*/ 99 w 105"/>
                <a:gd name="T85" fmla="*/ 58 h 79"/>
                <a:gd name="T86" fmla="*/ 98 w 105"/>
                <a:gd name="T87" fmla="*/ 57 h 79"/>
                <a:gd name="T88" fmla="*/ 97 w 105"/>
                <a:gd name="T89" fmla="*/ 56 h 79"/>
                <a:gd name="T90" fmla="*/ 95 w 105"/>
                <a:gd name="T91" fmla="*/ 54 h 79"/>
                <a:gd name="T92" fmla="*/ 90 w 105"/>
                <a:gd name="T93" fmla="*/ 51 h 79"/>
                <a:gd name="T94" fmla="*/ 88 w 105"/>
                <a:gd name="T95" fmla="*/ 50 h 79"/>
                <a:gd name="T96" fmla="*/ 86 w 105"/>
                <a:gd name="T97" fmla="*/ 49 h 79"/>
                <a:gd name="T98" fmla="*/ 76 w 105"/>
                <a:gd name="T99" fmla="*/ 45 h 79"/>
                <a:gd name="T100" fmla="*/ 66 w 105"/>
                <a:gd name="T101" fmla="*/ 42 h 79"/>
                <a:gd name="T102" fmla="*/ 58 w 105"/>
                <a:gd name="T103" fmla="*/ 37 h 79"/>
                <a:gd name="T104" fmla="*/ 46 w 105"/>
                <a:gd name="T105" fmla="*/ 26 h 79"/>
                <a:gd name="T106" fmla="*/ 43 w 105"/>
                <a:gd name="T107" fmla="*/ 13 h 79"/>
                <a:gd name="T108" fmla="*/ 46 w 105"/>
                <a:gd name="T109" fmla="*/ 5 h 79"/>
                <a:gd name="T110" fmla="*/ 48 w 105"/>
                <a:gd name="T111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79">
                  <a:moveTo>
                    <a:pt x="48" y="3"/>
                  </a:moveTo>
                  <a:cubicBezTo>
                    <a:pt x="48" y="3"/>
                    <a:pt x="47" y="4"/>
                    <a:pt x="46" y="5"/>
                  </a:cubicBezTo>
                  <a:cubicBezTo>
                    <a:pt x="45" y="7"/>
                    <a:pt x="44" y="9"/>
                    <a:pt x="44" y="13"/>
                  </a:cubicBezTo>
                  <a:cubicBezTo>
                    <a:pt x="44" y="16"/>
                    <a:pt x="45" y="21"/>
                    <a:pt x="47" y="25"/>
                  </a:cubicBezTo>
                  <a:cubicBezTo>
                    <a:pt x="50" y="29"/>
                    <a:pt x="54" y="32"/>
                    <a:pt x="59" y="35"/>
                  </a:cubicBezTo>
                  <a:cubicBezTo>
                    <a:pt x="61" y="37"/>
                    <a:pt x="64" y="38"/>
                    <a:pt x="67" y="39"/>
                  </a:cubicBezTo>
                  <a:cubicBezTo>
                    <a:pt x="70" y="40"/>
                    <a:pt x="73" y="41"/>
                    <a:pt x="77" y="42"/>
                  </a:cubicBezTo>
                  <a:cubicBezTo>
                    <a:pt x="80" y="44"/>
                    <a:pt x="83" y="45"/>
                    <a:pt x="87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4" y="49"/>
                    <a:pt x="96" y="50"/>
                    <a:pt x="97" y="51"/>
                  </a:cubicBezTo>
                  <a:cubicBezTo>
                    <a:pt x="98" y="52"/>
                    <a:pt x="99" y="52"/>
                    <a:pt x="99" y="53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1" y="55"/>
                    <a:pt x="101" y="55"/>
                    <a:pt x="102" y="55"/>
                  </a:cubicBezTo>
                  <a:cubicBezTo>
                    <a:pt x="103" y="57"/>
                    <a:pt x="104" y="59"/>
                    <a:pt x="104" y="61"/>
                  </a:cubicBezTo>
                  <a:cubicBezTo>
                    <a:pt x="105" y="64"/>
                    <a:pt x="105" y="66"/>
                    <a:pt x="104" y="68"/>
                  </a:cubicBezTo>
                  <a:cubicBezTo>
                    <a:pt x="103" y="69"/>
                    <a:pt x="103" y="70"/>
                    <a:pt x="102" y="71"/>
                  </a:cubicBezTo>
                  <a:cubicBezTo>
                    <a:pt x="101" y="72"/>
                    <a:pt x="101" y="73"/>
                    <a:pt x="100" y="74"/>
                  </a:cubicBezTo>
                  <a:cubicBezTo>
                    <a:pt x="92" y="79"/>
                    <a:pt x="83" y="79"/>
                    <a:pt x="75" y="79"/>
                  </a:cubicBezTo>
                  <a:cubicBezTo>
                    <a:pt x="67" y="79"/>
                    <a:pt x="59" y="78"/>
                    <a:pt x="51" y="78"/>
                  </a:cubicBezTo>
                  <a:cubicBezTo>
                    <a:pt x="43" y="77"/>
                    <a:pt x="35" y="75"/>
                    <a:pt x="28" y="72"/>
                  </a:cubicBezTo>
                  <a:cubicBezTo>
                    <a:pt x="21" y="69"/>
                    <a:pt x="15" y="64"/>
                    <a:pt x="10" y="59"/>
                  </a:cubicBezTo>
                  <a:cubicBezTo>
                    <a:pt x="6" y="53"/>
                    <a:pt x="4" y="47"/>
                    <a:pt x="2" y="41"/>
                  </a:cubicBezTo>
                  <a:cubicBezTo>
                    <a:pt x="1" y="38"/>
                    <a:pt x="1" y="35"/>
                    <a:pt x="1" y="32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19"/>
                    <a:pt x="1" y="15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4"/>
                    <a:pt x="2" y="11"/>
                  </a:cubicBezTo>
                  <a:cubicBezTo>
                    <a:pt x="2" y="15"/>
                    <a:pt x="2" y="19"/>
                    <a:pt x="2" y="24"/>
                  </a:cubicBezTo>
                  <a:cubicBezTo>
                    <a:pt x="2" y="26"/>
                    <a:pt x="2" y="29"/>
                    <a:pt x="3" y="32"/>
                  </a:cubicBezTo>
                  <a:cubicBezTo>
                    <a:pt x="3" y="34"/>
                    <a:pt x="4" y="37"/>
                    <a:pt x="4" y="40"/>
                  </a:cubicBezTo>
                  <a:cubicBezTo>
                    <a:pt x="6" y="46"/>
                    <a:pt x="9" y="52"/>
                    <a:pt x="13" y="57"/>
                  </a:cubicBezTo>
                  <a:cubicBezTo>
                    <a:pt x="17" y="62"/>
                    <a:pt x="23" y="66"/>
                    <a:pt x="30" y="69"/>
                  </a:cubicBezTo>
                  <a:cubicBezTo>
                    <a:pt x="36" y="71"/>
                    <a:pt x="44" y="73"/>
                    <a:pt x="52" y="74"/>
                  </a:cubicBezTo>
                  <a:cubicBezTo>
                    <a:pt x="59" y="74"/>
                    <a:pt x="67" y="75"/>
                    <a:pt x="75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3" y="75"/>
                    <a:pt x="85" y="74"/>
                    <a:pt x="87" y="74"/>
                  </a:cubicBezTo>
                  <a:cubicBezTo>
                    <a:pt x="91" y="74"/>
                    <a:pt x="95" y="73"/>
                    <a:pt x="97" y="71"/>
                  </a:cubicBezTo>
                  <a:cubicBezTo>
                    <a:pt x="98" y="70"/>
                    <a:pt x="98" y="70"/>
                    <a:pt x="99" y="69"/>
                  </a:cubicBezTo>
                  <a:cubicBezTo>
                    <a:pt x="99" y="69"/>
                    <a:pt x="100" y="67"/>
                    <a:pt x="100" y="67"/>
                  </a:cubicBezTo>
                  <a:cubicBezTo>
                    <a:pt x="101" y="66"/>
                    <a:pt x="101" y="64"/>
                    <a:pt x="100" y="62"/>
                  </a:cubicBezTo>
                  <a:cubicBezTo>
                    <a:pt x="100" y="61"/>
                    <a:pt x="99" y="59"/>
                    <a:pt x="99" y="58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5"/>
                    <a:pt x="96" y="54"/>
                    <a:pt x="95" y="54"/>
                  </a:cubicBezTo>
                  <a:cubicBezTo>
                    <a:pt x="94" y="53"/>
                    <a:pt x="92" y="52"/>
                    <a:pt x="90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2" y="48"/>
                    <a:pt x="79" y="47"/>
                    <a:pt x="76" y="45"/>
                  </a:cubicBezTo>
                  <a:cubicBezTo>
                    <a:pt x="72" y="44"/>
                    <a:pt x="69" y="43"/>
                    <a:pt x="66" y="42"/>
                  </a:cubicBezTo>
                  <a:cubicBezTo>
                    <a:pt x="63" y="41"/>
                    <a:pt x="60" y="39"/>
                    <a:pt x="58" y="37"/>
                  </a:cubicBezTo>
                  <a:cubicBezTo>
                    <a:pt x="52" y="34"/>
                    <a:pt x="48" y="30"/>
                    <a:pt x="46" y="26"/>
                  </a:cubicBezTo>
                  <a:cubicBezTo>
                    <a:pt x="44" y="21"/>
                    <a:pt x="43" y="16"/>
                    <a:pt x="43" y="13"/>
                  </a:cubicBezTo>
                  <a:cubicBezTo>
                    <a:pt x="44" y="9"/>
                    <a:pt x="45" y="7"/>
                    <a:pt x="46" y="5"/>
                  </a:cubicBezTo>
                  <a:cubicBezTo>
                    <a:pt x="47" y="4"/>
                    <a:pt x="48" y="3"/>
                    <a:pt x="48" y="3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2353"/>
            <p:cNvSpPr>
              <a:spLocks/>
            </p:cNvSpPr>
            <p:nvPr/>
          </p:nvSpPr>
          <p:spPr bwMode="auto">
            <a:xfrm>
              <a:off x="3201988" y="4551363"/>
              <a:ext cx="290513" cy="568325"/>
            </a:xfrm>
            <a:custGeom>
              <a:avLst/>
              <a:gdLst>
                <a:gd name="T0" fmla="*/ 14 w 64"/>
                <a:gd name="T1" fmla="*/ 53 h 125"/>
                <a:gd name="T2" fmla="*/ 28 w 64"/>
                <a:gd name="T3" fmla="*/ 72 h 125"/>
                <a:gd name="T4" fmla="*/ 30 w 64"/>
                <a:gd name="T5" fmla="*/ 80 h 125"/>
                <a:gd name="T6" fmla="*/ 23 w 64"/>
                <a:gd name="T7" fmla="*/ 93 h 125"/>
                <a:gd name="T8" fmla="*/ 13 w 64"/>
                <a:gd name="T9" fmla="*/ 101 h 125"/>
                <a:gd name="T10" fmla="*/ 2 w 64"/>
                <a:gd name="T11" fmla="*/ 109 h 125"/>
                <a:gd name="T12" fmla="*/ 1 w 64"/>
                <a:gd name="T13" fmla="*/ 120 h 125"/>
                <a:gd name="T14" fmla="*/ 10 w 64"/>
                <a:gd name="T15" fmla="*/ 125 h 125"/>
                <a:gd name="T16" fmla="*/ 31 w 64"/>
                <a:gd name="T17" fmla="*/ 124 h 125"/>
                <a:gd name="T18" fmla="*/ 60 w 64"/>
                <a:gd name="T19" fmla="*/ 110 h 125"/>
                <a:gd name="T20" fmla="*/ 64 w 64"/>
                <a:gd name="T21" fmla="*/ 94 h 125"/>
                <a:gd name="T22" fmla="*/ 50 w 64"/>
                <a:gd name="T23" fmla="*/ 52 h 125"/>
                <a:gd name="T24" fmla="*/ 10 w 64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25">
                  <a:moveTo>
                    <a:pt x="14" y="53"/>
                  </a:moveTo>
                  <a:cubicBezTo>
                    <a:pt x="21" y="57"/>
                    <a:pt x="25" y="65"/>
                    <a:pt x="28" y="72"/>
                  </a:cubicBezTo>
                  <a:cubicBezTo>
                    <a:pt x="29" y="75"/>
                    <a:pt x="30" y="77"/>
                    <a:pt x="30" y="80"/>
                  </a:cubicBezTo>
                  <a:cubicBezTo>
                    <a:pt x="30" y="85"/>
                    <a:pt x="27" y="89"/>
                    <a:pt x="23" y="93"/>
                  </a:cubicBezTo>
                  <a:cubicBezTo>
                    <a:pt x="20" y="96"/>
                    <a:pt x="17" y="99"/>
                    <a:pt x="13" y="101"/>
                  </a:cubicBezTo>
                  <a:cubicBezTo>
                    <a:pt x="9" y="103"/>
                    <a:pt x="4" y="105"/>
                    <a:pt x="2" y="109"/>
                  </a:cubicBezTo>
                  <a:cubicBezTo>
                    <a:pt x="0" y="112"/>
                    <a:pt x="0" y="117"/>
                    <a:pt x="1" y="120"/>
                  </a:cubicBezTo>
                  <a:cubicBezTo>
                    <a:pt x="3" y="123"/>
                    <a:pt x="7" y="125"/>
                    <a:pt x="10" y="125"/>
                  </a:cubicBezTo>
                  <a:cubicBezTo>
                    <a:pt x="17" y="125"/>
                    <a:pt x="24" y="125"/>
                    <a:pt x="31" y="124"/>
                  </a:cubicBezTo>
                  <a:cubicBezTo>
                    <a:pt x="42" y="123"/>
                    <a:pt x="55" y="120"/>
                    <a:pt x="60" y="110"/>
                  </a:cubicBezTo>
                  <a:cubicBezTo>
                    <a:pt x="63" y="105"/>
                    <a:pt x="64" y="99"/>
                    <a:pt x="64" y="94"/>
                  </a:cubicBezTo>
                  <a:cubicBezTo>
                    <a:pt x="63" y="79"/>
                    <a:pt x="58" y="64"/>
                    <a:pt x="50" y="52"/>
                  </a:cubicBezTo>
                  <a:cubicBezTo>
                    <a:pt x="41" y="40"/>
                    <a:pt x="21" y="8"/>
                    <a:pt x="10" y="0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2354"/>
            <p:cNvSpPr>
              <a:spLocks/>
            </p:cNvSpPr>
            <p:nvPr/>
          </p:nvSpPr>
          <p:spPr bwMode="auto">
            <a:xfrm>
              <a:off x="3192463" y="4551363"/>
              <a:ext cx="309563" cy="577850"/>
            </a:xfrm>
            <a:custGeom>
              <a:avLst/>
              <a:gdLst>
                <a:gd name="T0" fmla="*/ 19 w 68"/>
                <a:gd name="T1" fmla="*/ 55 h 127"/>
                <a:gd name="T2" fmla="*/ 31 w 68"/>
                <a:gd name="T3" fmla="*/ 73 h 127"/>
                <a:gd name="T4" fmla="*/ 29 w 68"/>
                <a:gd name="T5" fmla="*/ 91 h 127"/>
                <a:gd name="T6" fmla="*/ 26 w 68"/>
                <a:gd name="T7" fmla="*/ 94 h 127"/>
                <a:gd name="T8" fmla="*/ 21 w 68"/>
                <a:gd name="T9" fmla="*/ 98 h 127"/>
                <a:gd name="T10" fmla="*/ 5 w 68"/>
                <a:gd name="T11" fmla="*/ 112 h 127"/>
                <a:gd name="T12" fmla="*/ 4 w 68"/>
                <a:gd name="T13" fmla="*/ 117 h 127"/>
                <a:gd name="T14" fmla="*/ 6 w 68"/>
                <a:gd name="T15" fmla="*/ 120 h 127"/>
                <a:gd name="T16" fmla="*/ 11 w 68"/>
                <a:gd name="T17" fmla="*/ 123 h 127"/>
                <a:gd name="T18" fmla="*/ 23 w 68"/>
                <a:gd name="T19" fmla="*/ 123 h 127"/>
                <a:gd name="T20" fmla="*/ 53 w 68"/>
                <a:gd name="T21" fmla="*/ 116 h 127"/>
                <a:gd name="T22" fmla="*/ 62 w 68"/>
                <a:gd name="T23" fmla="*/ 105 h 127"/>
                <a:gd name="T24" fmla="*/ 63 w 68"/>
                <a:gd name="T25" fmla="*/ 99 h 127"/>
                <a:gd name="T26" fmla="*/ 60 w 68"/>
                <a:gd name="T27" fmla="*/ 72 h 127"/>
                <a:gd name="T28" fmla="*/ 38 w 68"/>
                <a:gd name="T29" fmla="*/ 34 h 127"/>
                <a:gd name="T30" fmla="*/ 20 w 68"/>
                <a:gd name="T31" fmla="*/ 9 h 127"/>
                <a:gd name="T32" fmla="*/ 14 w 68"/>
                <a:gd name="T33" fmla="*/ 2 h 127"/>
                <a:gd name="T34" fmla="*/ 15 w 68"/>
                <a:gd name="T35" fmla="*/ 2 h 127"/>
                <a:gd name="T36" fmla="*/ 21 w 68"/>
                <a:gd name="T37" fmla="*/ 8 h 127"/>
                <a:gd name="T38" fmla="*/ 40 w 68"/>
                <a:gd name="T39" fmla="*/ 33 h 127"/>
                <a:gd name="T40" fmla="*/ 63 w 68"/>
                <a:gd name="T41" fmla="*/ 71 h 127"/>
                <a:gd name="T42" fmla="*/ 67 w 68"/>
                <a:gd name="T43" fmla="*/ 100 h 127"/>
                <a:gd name="T44" fmla="*/ 66 w 68"/>
                <a:gd name="T45" fmla="*/ 107 h 127"/>
                <a:gd name="T46" fmla="*/ 55 w 68"/>
                <a:gd name="T47" fmla="*/ 120 h 127"/>
                <a:gd name="T48" fmla="*/ 23 w 68"/>
                <a:gd name="T49" fmla="*/ 127 h 127"/>
                <a:gd name="T50" fmla="*/ 13 w 68"/>
                <a:gd name="T51" fmla="*/ 127 h 127"/>
                <a:gd name="T52" fmla="*/ 4 w 68"/>
                <a:gd name="T53" fmla="*/ 123 h 127"/>
                <a:gd name="T54" fmla="*/ 10 w 68"/>
                <a:gd name="T55" fmla="*/ 102 h 127"/>
                <a:gd name="T56" fmla="*/ 23 w 68"/>
                <a:gd name="T57" fmla="*/ 93 h 127"/>
                <a:gd name="T58" fmla="*/ 25 w 68"/>
                <a:gd name="T59" fmla="*/ 91 h 127"/>
                <a:gd name="T60" fmla="*/ 31 w 68"/>
                <a:gd name="T61" fmla="*/ 82 h 127"/>
                <a:gd name="T62" fmla="*/ 24 w 68"/>
                <a:gd name="T63" fmla="*/ 62 h 127"/>
                <a:gd name="T64" fmla="*/ 16 w 68"/>
                <a:gd name="T65" fmla="*/ 5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27">
                  <a:moveTo>
                    <a:pt x="16" y="53"/>
                  </a:moveTo>
                  <a:cubicBezTo>
                    <a:pt x="16" y="53"/>
                    <a:pt x="17" y="54"/>
                    <a:pt x="19" y="55"/>
                  </a:cubicBezTo>
                  <a:cubicBezTo>
                    <a:pt x="20" y="56"/>
                    <a:pt x="23" y="58"/>
                    <a:pt x="25" y="61"/>
                  </a:cubicBezTo>
                  <a:cubicBezTo>
                    <a:pt x="27" y="64"/>
                    <a:pt x="29" y="68"/>
                    <a:pt x="31" y="73"/>
                  </a:cubicBezTo>
                  <a:cubicBezTo>
                    <a:pt x="32" y="76"/>
                    <a:pt x="33" y="79"/>
                    <a:pt x="33" y="82"/>
                  </a:cubicBezTo>
                  <a:cubicBezTo>
                    <a:pt x="32" y="85"/>
                    <a:pt x="31" y="88"/>
                    <a:pt x="29" y="91"/>
                  </a:cubicBezTo>
                  <a:cubicBezTo>
                    <a:pt x="28" y="92"/>
                    <a:pt x="27" y="92"/>
                    <a:pt x="27" y="93"/>
                  </a:cubicBezTo>
                  <a:cubicBezTo>
                    <a:pt x="27" y="93"/>
                    <a:pt x="26" y="94"/>
                    <a:pt x="26" y="94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4" y="96"/>
                    <a:pt x="23" y="97"/>
                    <a:pt x="21" y="98"/>
                  </a:cubicBezTo>
                  <a:cubicBezTo>
                    <a:pt x="18" y="100"/>
                    <a:pt x="15" y="103"/>
                    <a:pt x="12" y="104"/>
                  </a:cubicBezTo>
                  <a:cubicBezTo>
                    <a:pt x="9" y="106"/>
                    <a:pt x="6" y="108"/>
                    <a:pt x="5" y="112"/>
                  </a:cubicBezTo>
                  <a:cubicBezTo>
                    <a:pt x="4" y="113"/>
                    <a:pt x="4" y="113"/>
                    <a:pt x="4" y="114"/>
                  </a:cubicBezTo>
                  <a:cubicBezTo>
                    <a:pt x="4" y="115"/>
                    <a:pt x="4" y="116"/>
                    <a:pt x="4" y="117"/>
                  </a:cubicBezTo>
                  <a:cubicBezTo>
                    <a:pt x="4" y="117"/>
                    <a:pt x="5" y="118"/>
                    <a:pt x="5" y="119"/>
                  </a:cubicBezTo>
                  <a:cubicBezTo>
                    <a:pt x="5" y="119"/>
                    <a:pt x="5" y="120"/>
                    <a:pt x="6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8" y="122"/>
                    <a:pt x="9" y="123"/>
                    <a:pt x="11" y="123"/>
                  </a:cubicBezTo>
                  <a:cubicBezTo>
                    <a:pt x="12" y="124"/>
                    <a:pt x="14" y="123"/>
                    <a:pt x="16" y="123"/>
                  </a:cubicBezTo>
                  <a:cubicBezTo>
                    <a:pt x="19" y="123"/>
                    <a:pt x="21" y="123"/>
                    <a:pt x="23" y="123"/>
                  </a:cubicBezTo>
                  <a:cubicBezTo>
                    <a:pt x="25" y="123"/>
                    <a:pt x="27" y="123"/>
                    <a:pt x="29" y="123"/>
                  </a:cubicBezTo>
                  <a:cubicBezTo>
                    <a:pt x="37" y="122"/>
                    <a:pt x="46" y="120"/>
                    <a:pt x="53" y="116"/>
                  </a:cubicBezTo>
                  <a:cubicBezTo>
                    <a:pt x="56" y="114"/>
                    <a:pt x="59" y="111"/>
                    <a:pt x="61" y="108"/>
                  </a:cubicBezTo>
                  <a:cubicBezTo>
                    <a:pt x="61" y="107"/>
                    <a:pt x="62" y="106"/>
                    <a:pt x="62" y="105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3" y="101"/>
                    <a:pt x="63" y="100"/>
                    <a:pt x="63" y="99"/>
                  </a:cubicBezTo>
                  <a:cubicBezTo>
                    <a:pt x="64" y="98"/>
                    <a:pt x="64" y="97"/>
                    <a:pt x="64" y="96"/>
                  </a:cubicBezTo>
                  <a:cubicBezTo>
                    <a:pt x="64" y="88"/>
                    <a:pt x="62" y="80"/>
                    <a:pt x="60" y="72"/>
                  </a:cubicBezTo>
                  <a:cubicBezTo>
                    <a:pt x="57" y="65"/>
                    <a:pt x="54" y="58"/>
                    <a:pt x="50" y="52"/>
                  </a:cubicBezTo>
                  <a:cubicBezTo>
                    <a:pt x="46" y="46"/>
                    <a:pt x="42" y="40"/>
                    <a:pt x="38" y="34"/>
                  </a:cubicBezTo>
                  <a:cubicBezTo>
                    <a:pt x="35" y="29"/>
                    <a:pt x="31" y="24"/>
                    <a:pt x="28" y="20"/>
                  </a:cubicBezTo>
                  <a:cubicBezTo>
                    <a:pt x="25" y="15"/>
                    <a:pt x="23" y="12"/>
                    <a:pt x="20" y="9"/>
                  </a:cubicBezTo>
                  <a:cubicBezTo>
                    <a:pt x="19" y="7"/>
                    <a:pt x="18" y="6"/>
                    <a:pt x="17" y="5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3" y="0"/>
                    <a:pt x="15" y="2"/>
                  </a:cubicBezTo>
                  <a:cubicBezTo>
                    <a:pt x="15" y="3"/>
                    <a:pt x="16" y="3"/>
                    <a:pt x="17" y="4"/>
                  </a:cubicBezTo>
                  <a:cubicBezTo>
                    <a:pt x="18" y="5"/>
                    <a:pt x="20" y="7"/>
                    <a:pt x="21" y="8"/>
                  </a:cubicBezTo>
                  <a:cubicBezTo>
                    <a:pt x="23" y="11"/>
                    <a:pt x="26" y="14"/>
                    <a:pt x="30" y="19"/>
                  </a:cubicBezTo>
                  <a:cubicBezTo>
                    <a:pt x="33" y="23"/>
                    <a:pt x="36" y="28"/>
                    <a:pt x="40" y="33"/>
                  </a:cubicBezTo>
                  <a:cubicBezTo>
                    <a:pt x="44" y="38"/>
                    <a:pt x="48" y="44"/>
                    <a:pt x="52" y="50"/>
                  </a:cubicBezTo>
                  <a:cubicBezTo>
                    <a:pt x="57" y="56"/>
                    <a:pt x="61" y="63"/>
                    <a:pt x="63" y="71"/>
                  </a:cubicBezTo>
                  <a:cubicBezTo>
                    <a:pt x="66" y="79"/>
                    <a:pt x="68" y="88"/>
                    <a:pt x="68" y="96"/>
                  </a:cubicBezTo>
                  <a:cubicBezTo>
                    <a:pt x="68" y="98"/>
                    <a:pt x="68" y="99"/>
                    <a:pt x="67" y="100"/>
                  </a:cubicBezTo>
                  <a:cubicBezTo>
                    <a:pt x="67" y="101"/>
                    <a:pt x="67" y="102"/>
                    <a:pt x="67" y="103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2" y="114"/>
                    <a:pt x="59" y="118"/>
                    <a:pt x="55" y="120"/>
                  </a:cubicBezTo>
                  <a:cubicBezTo>
                    <a:pt x="47" y="125"/>
                    <a:pt x="38" y="126"/>
                    <a:pt x="29" y="127"/>
                  </a:cubicBezTo>
                  <a:cubicBezTo>
                    <a:pt x="27" y="127"/>
                    <a:pt x="25" y="127"/>
                    <a:pt x="23" y="127"/>
                  </a:cubicBezTo>
                  <a:cubicBezTo>
                    <a:pt x="21" y="127"/>
                    <a:pt x="19" y="127"/>
                    <a:pt x="17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1" y="127"/>
                    <a:pt x="10" y="127"/>
                  </a:cubicBezTo>
                  <a:cubicBezTo>
                    <a:pt x="8" y="126"/>
                    <a:pt x="5" y="125"/>
                    <a:pt x="4" y="123"/>
                  </a:cubicBezTo>
                  <a:cubicBezTo>
                    <a:pt x="0" y="120"/>
                    <a:pt x="0" y="114"/>
                    <a:pt x="2" y="110"/>
                  </a:cubicBezTo>
                  <a:cubicBezTo>
                    <a:pt x="3" y="106"/>
                    <a:pt x="7" y="104"/>
                    <a:pt x="10" y="102"/>
                  </a:cubicBezTo>
                  <a:cubicBezTo>
                    <a:pt x="14" y="100"/>
                    <a:pt x="17" y="98"/>
                    <a:pt x="19" y="96"/>
                  </a:cubicBezTo>
                  <a:cubicBezTo>
                    <a:pt x="21" y="95"/>
                    <a:pt x="22" y="94"/>
                    <a:pt x="23" y="93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0"/>
                    <a:pt x="27" y="90"/>
                  </a:cubicBezTo>
                  <a:cubicBezTo>
                    <a:pt x="29" y="87"/>
                    <a:pt x="30" y="84"/>
                    <a:pt x="31" y="82"/>
                  </a:cubicBezTo>
                  <a:cubicBezTo>
                    <a:pt x="31" y="79"/>
                    <a:pt x="31" y="76"/>
                    <a:pt x="30" y="74"/>
                  </a:cubicBezTo>
                  <a:cubicBezTo>
                    <a:pt x="28" y="69"/>
                    <a:pt x="26" y="65"/>
                    <a:pt x="24" y="62"/>
                  </a:cubicBezTo>
                  <a:cubicBezTo>
                    <a:pt x="22" y="58"/>
                    <a:pt x="20" y="56"/>
                    <a:pt x="19" y="55"/>
                  </a:cubicBezTo>
                  <a:cubicBezTo>
                    <a:pt x="17" y="54"/>
                    <a:pt x="16" y="53"/>
                    <a:pt x="16" y="53"/>
                  </a:cubicBezTo>
                  <a:close/>
                </a:path>
              </a:pathLst>
            </a:custGeom>
            <a:solidFill>
              <a:srgbClr val="C7B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2355"/>
            <p:cNvSpPr>
              <a:spLocks/>
            </p:cNvSpPr>
            <p:nvPr/>
          </p:nvSpPr>
          <p:spPr bwMode="auto">
            <a:xfrm>
              <a:off x="3128963" y="4360863"/>
              <a:ext cx="146050" cy="114300"/>
            </a:xfrm>
            <a:custGeom>
              <a:avLst/>
              <a:gdLst>
                <a:gd name="T0" fmla="*/ 31 w 32"/>
                <a:gd name="T1" fmla="*/ 25 h 25"/>
                <a:gd name="T2" fmla="*/ 29 w 32"/>
                <a:gd name="T3" fmla="*/ 25 h 25"/>
                <a:gd name="T4" fmla="*/ 25 w 32"/>
                <a:gd name="T5" fmla="*/ 24 h 25"/>
                <a:gd name="T6" fmla="*/ 22 w 32"/>
                <a:gd name="T7" fmla="*/ 23 h 25"/>
                <a:gd name="T8" fmla="*/ 19 w 32"/>
                <a:gd name="T9" fmla="*/ 21 h 25"/>
                <a:gd name="T10" fmla="*/ 16 w 32"/>
                <a:gd name="T11" fmla="*/ 20 h 25"/>
                <a:gd name="T12" fmla="*/ 12 w 32"/>
                <a:gd name="T13" fmla="*/ 18 h 25"/>
                <a:gd name="T14" fmla="*/ 7 w 32"/>
                <a:gd name="T15" fmla="*/ 12 h 25"/>
                <a:gd name="T16" fmla="*/ 5 w 32"/>
                <a:gd name="T17" fmla="*/ 10 h 25"/>
                <a:gd name="T18" fmla="*/ 3 w 32"/>
                <a:gd name="T19" fmla="*/ 7 h 25"/>
                <a:gd name="T20" fmla="*/ 1 w 32"/>
                <a:gd name="T21" fmla="*/ 3 h 25"/>
                <a:gd name="T22" fmla="*/ 0 w 32"/>
                <a:gd name="T23" fmla="*/ 1 h 25"/>
                <a:gd name="T24" fmla="*/ 3 w 32"/>
                <a:gd name="T25" fmla="*/ 0 h 25"/>
                <a:gd name="T26" fmla="*/ 3 w 32"/>
                <a:gd name="T27" fmla="*/ 2 h 25"/>
                <a:gd name="T28" fmla="*/ 6 w 32"/>
                <a:gd name="T29" fmla="*/ 5 h 25"/>
                <a:gd name="T30" fmla="*/ 8 w 32"/>
                <a:gd name="T31" fmla="*/ 7 h 25"/>
                <a:gd name="T32" fmla="*/ 10 w 32"/>
                <a:gd name="T33" fmla="*/ 10 h 25"/>
                <a:gd name="T34" fmla="*/ 12 w 32"/>
                <a:gd name="T35" fmla="*/ 12 h 25"/>
                <a:gd name="T36" fmla="*/ 15 w 32"/>
                <a:gd name="T37" fmla="*/ 14 h 25"/>
                <a:gd name="T38" fmla="*/ 18 w 32"/>
                <a:gd name="T39" fmla="*/ 16 h 25"/>
                <a:gd name="T40" fmla="*/ 21 w 32"/>
                <a:gd name="T41" fmla="*/ 18 h 25"/>
                <a:gd name="T42" fmla="*/ 23 w 32"/>
                <a:gd name="T43" fmla="*/ 20 h 25"/>
                <a:gd name="T44" fmla="*/ 26 w 32"/>
                <a:gd name="T45" fmla="*/ 21 h 25"/>
                <a:gd name="T46" fmla="*/ 30 w 32"/>
                <a:gd name="T47" fmla="*/ 22 h 25"/>
                <a:gd name="T48" fmla="*/ 32 w 32"/>
                <a:gd name="T49" fmla="*/ 23 h 25"/>
                <a:gd name="T50" fmla="*/ 31 w 32"/>
                <a:gd name="T5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5">
                  <a:moveTo>
                    <a:pt x="31" y="25"/>
                  </a:moveTo>
                  <a:cubicBezTo>
                    <a:pt x="31" y="25"/>
                    <a:pt x="30" y="25"/>
                    <a:pt x="29" y="25"/>
                  </a:cubicBezTo>
                  <a:cubicBezTo>
                    <a:pt x="28" y="25"/>
                    <a:pt x="27" y="25"/>
                    <a:pt x="25" y="24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2"/>
                    <a:pt x="19" y="21"/>
                  </a:cubicBezTo>
                  <a:cubicBezTo>
                    <a:pt x="18" y="21"/>
                    <a:pt x="17" y="20"/>
                    <a:pt x="16" y="20"/>
                  </a:cubicBezTo>
                  <a:cubicBezTo>
                    <a:pt x="15" y="19"/>
                    <a:pt x="13" y="18"/>
                    <a:pt x="12" y="18"/>
                  </a:cubicBezTo>
                  <a:cubicBezTo>
                    <a:pt x="10" y="16"/>
                    <a:pt x="8" y="14"/>
                    <a:pt x="7" y="12"/>
                  </a:cubicBezTo>
                  <a:cubicBezTo>
                    <a:pt x="6" y="11"/>
                    <a:pt x="5" y="11"/>
                    <a:pt x="5" y="10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5" y="4"/>
                    <a:pt x="6" y="5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1" y="10"/>
                    <a:pt x="11" y="11"/>
                    <a:pt x="12" y="12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16" y="15"/>
                    <a:pt x="17" y="16"/>
                    <a:pt x="18" y="16"/>
                  </a:cubicBezTo>
                  <a:cubicBezTo>
                    <a:pt x="19" y="17"/>
                    <a:pt x="20" y="17"/>
                    <a:pt x="21" y="18"/>
                  </a:cubicBezTo>
                  <a:cubicBezTo>
                    <a:pt x="22" y="18"/>
                    <a:pt x="23" y="19"/>
                    <a:pt x="23" y="20"/>
                  </a:cubicBezTo>
                  <a:cubicBezTo>
                    <a:pt x="24" y="20"/>
                    <a:pt x="25" y="20"/>
                    <a:pt x="26" y="21"/>
                  </a:cubicBezTo>
                  <a:cubicBezTo>
                    <a:pt x="27" y="21"/>
                    <a:pt x="29" y="22"/>
                    <a:pt x="30" y="22"/>
                  </a:cubicBezTo>
                  <a:cubicBezTo>
                    <a:pt x="31" y="23"/>
                    <a:pt x="32" y="23"/>
                    <a:pt x="32" y="23"/>
                  </a:cubicBezTo>
                  <a:lnTo>
                    <a:pt x="31" y="25"/>
                  </a:lnTo>
                  <a:close/>
                </a:path>
              </a:pathLst>
            </a:custGeom>
            <a:solidFill>
              <a:srgbClr val="59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Rectangle 2356"/>
            <p:cNvSpPr>
              <a:spLocks noChangeArrowheads="1"/>
            </p:cNvSpPr>
            <p:nvPr/>
          </p:nvSpPr>
          <p:spPr bwMode="auto">
            <a:xfrm>
              <a:off x="2127250" y="4002088"/>
              <a:ext cx="50800" cy="63500"/>
            </a:xfrm>
            <a:prstGeom prst="rect">
              <a:avLst/>
            </a:pr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2357"/>
            <p:cNvSpPr>
              <a:spLocks/>
            </p:cNvSpPr>
            <p:nvPr/>
          </p:nvSpPr>
          <p:spPr bwMode="auto">
            <a:xfrm>
              <a:off x="2014538" y="4119563"/>
              <a:ext cx="53975" cy="82550"/>
            </a:xfrm>
            <a:custGeom>
              <a:avLst/>
              <a:gdLst>
                <a:gd name="T0" fmla="*/ 9 w 12"/>
                <a:gd name="T1" fmla="*/ 0 h 18"/>
                <a:gd name="T2" fmla="*/ 8 w 12"/>
                <a:gd name="T3" fmla="*/ 0 h 18"/>
                <a:gd name="T4" fmla="*/ 6 w 12"/>
                <a:gd name="T5" fmla="*/ 2 h 18"/>
                <a:gd name="T6" fmla="*/ 2 w 12"/>
                <a:gd name="T7" fmla="*/ 7 h 18"/>
                <a:gd name="T8" fmla="*/ 0 w 12"/>
                <a:gd name="T9" fmla="*/ 12 h 18"/>
                <a:gd name="T10" fmla="*/ 0 w 12"/>
                <a:gd name="T11" fmla="*/ 15 h 18"/>
                <a:gd name="T12" fmla="*/ 0 w 12"/>
                <a:gd name="T13" fmla="*/ 17 h 18"/>
                <a:gd name="T14" fmla="*/ 2 w 12"/>
                <a:gd name="T15" fmla="*/ 18 h 18"/>
                <a:gd name="T16" fmla="*/ 4 w 12"/>
                <a:gd name="T17" fmla="*/ 17 h 18"/>
                <a:gd name="T18" fmla="*/ 6 w 12"/>
                <a:gd name="T19" fmla="*/ 15 h 18"/>
                <a:gd name="T20" fmla="*/ 9 w 12"/>
                <a:gd name="T21" fmla="*/ 11 h 18"/>
                <a:gd name="T22" fmla="*/ 11 w 12"/>
                <a:gd name="T23" fmla="*/ 5 h 18"/>
                <a:gd name="T24" fmla="*/ 12 w 12"/>
                <a:gd name="T25" fmla="*/ 2 h 18"/>
                <a:gd name="T26" fmla="*/ 11 w 12"/>
                <a:gd name="T27" fmla="*/ 1 h 18"/>
                <a:gd name="T28" fmla="*/ 9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1" y="9"/>
                    <a:pt x="1" y="10"/>
                    <a:pt x="0" y="12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7" y="14"/>
                    <a:pt x="8" y="12"/>
                    <a:pt x="9" y="11"/>
                  </a:cubicBezTo>
                  <a:cubicBezTo>
                    <a:pt x="10" y="9"/>
                    <a:pt x="11" y="7"/>
                    <a:pt x="11" y="5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2358"/>
            <p:cNvSpPr>
              <a:spLocks/>
            </p:cNvSpPr>
            <p:nvPr/>
          </p:nvSpPr>
          <p:spPr bwMode="auto">
            <a:xfrm>
              <a:off x="2046288" y="4214813"/>
              <a:ext cx="49213" cy="87313"/>
            </a:xfrm>
            <a:custGeom>
              <a:avLst/>
              <a:gdLst>
                <a:gd name="T0" fmla="*/ 9 w 11"/>
                <a:gd name="T1" fmla="*/ 0 h 19"/>
                <a:gd name="T2" fmla="*/ 7 w 11"/>
                <a:gd name="T3" fmla="*/ 1 h 19"/>
                <a:gd name="T4" fmla="*/ 5 w 11"/>
                <a:gd name="T5" fmla="*/ 3 h 19"/>
                <a:gd name="T6" fmla="*/ 2 w 11"/>
                <a:gd name="T7" fmla="*/ 8 h 19"/>
                <a:gd name="T8" fmla="*/ 0 w 11"/>
                <a:gd name="T9" fmla="*/ 14 h 19"/>
                <a:gd name="T10" fmla="*/ 0 w 11"/>
                <a:gd name="T11" fmla="*/ 17 h 19"/>
                <a:gd name="T12" fmla="*/ 1 w 11"/>
                <a:gd name="T13" fmla="*/ 19 h 19"/>
                <a:gd name="T14" fmla="*/ 3 w 11"/>
                <a:gd name="T15" fmla="*/ 19 h 19"/>
                <a:gd name="T16" fmla="*/ 5 w 11"/>
                <a:gd name="T17" fmla="*/ 18 h 19"/>
                <a:gd name="T18" fmla="*/ 5 w 11"/>
                <a:gd name="T19" fmla="*/ 18 h 19"/>
                <a:gd name="T20" fmla="*/ 7 w 11"/>
                <a:gd name="T21" fmla="*/ 16 h 19"/>
                <a:gd name="T22" fmla="*/ 9 w 11"/>
                <a:gd name="T23" fmla="*/ 11 h 19"/>
                <a:gd name="T24" fmla="*/ 11 w 11"/>
                <a:gd name="T25" fmla="*/ 5 h 19"/>
                <a:gd name="T26" fmla="*/ 11 w 11"/>
                <a:gd name="T27" fmla="*/ 3 h 19"/>
                <a:gd name="T28" fmla="*/ 11 w 11"/>
                <a:gd name="T29" fmla="*/ 1 h 19"/>
                <a:gd name="T30" fmla="*/ 9 w 11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9">
                  <a:moveTo>
                    <a:pt x="9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6" y="1"/>
                    <a:pt x="5" y="3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8" y="15"/>
                    <a:pt x="9" y="13"/>
                    <a:pt x="9" y="11"/>
                  </a:cubicBezTo>
                  <a:cubicBezTo>
                    <a:pt x="10" y="9"/>
                    <a:pt x="11" y="7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2359"/>
            <p:cNvSpPr>
              <a:spLocks/>
            </p:cNvSpPr>
            <p:nvPr/>
          </p:nvSpPr>
          <p:spPr bwMode="auto">
            <a:xfrm>
              <a:off x="1927225" y="4302125"/>
              <a:ext cx="53975" cy="68263"/>
            </a:xfrm>
            <a:custGeom>
              <a:avLst/>
              <a:gdLst>
                <a:gd name="T0" fmla="*/ 9 w 12"/>
                <a:gd name="T1" fmla="*/ 0 h 15"/>
                <a:gd name="T2" fmla="*/ 8 w 12"/>
                <a:gd name="T3" fmla="*/ 1 h 15"/>
                <a:gd name="T4" fmla="*/ 6 w 12"/>
                <a:gd name="T5" fmla="*/ 1 h 15"/>
                <a:gd name="T6" fmla="*/ 4 w 12"/>
                <a:gd name="T7" fmla="*/ 3 h 15"/>
                <a:gd name="T8" fmla="*/ 2 w 12"/>
                <a:gd name="T9" fmla="*/ 5 h 15"/>
                <a:gd name="T10" fmla="*/ 0 w 12"/>
                <a:gd name="T11" fmla="*/ 10 h 15"/>
                <a:gd name="T12" fmla="*/ 0 w 12"/>
                <a:gd name="T13" fmla="*/ 12 h 15"/>
                <a:gd name="T14" fmla="*/ 0 w 12"/>
                <a:gd name="T15" fmla="*/ 14 h 15"/>
                <a:gd name="T16" fmla="*/ 3 w 12"/>
                <a:gd name="T17" fmla="*/ 15 h 15"/>
                <a:gd name="T18" fmla="*/ 4 w 12"/>
                <a:gd name="T19" fmla="*/ 14 h 15"/>
                <a:gd name="T20" fmla="*/ 5 w 12"/>
                <a:gd name="T21" fmla="*/ 14 h 15"/>
                <a:gd name="T22" fmla="*/ 6 w 12"/>
                <a:gd name="T23" fmla="*/ 13 h 15"/>
                <a:gd name="T24" fmla="*/ 9 w 12"/>
                <a:gd name="T25" fmla="*/ 10 h 15"/>
                <a:gd name="T26" fmla="*/ 10 w 12"/>
                <a:gd name="T27" fmla="*/ 8 h 15"/>
                <a:gd name="T28" fmla="*/ 10 w 12"/>
                <a:gd name="T29" fmla="*/ 7 h 15"/>
                <a:gd name="T30" fmla="*/ 11 w 12"/>
                <a:gd name="T31" fmla="*/ 6 h 15"/>
                <a:gd name="T32" fmla="*/ 11 w 12"/>
                <a:gd name="T33" fmla="*/ 4 h 15"/>
                <a:gd name="T34" fmla="*/ 11 w 12"/>
                <a:gd name="T35" fmla="*/ 2 h 15"/>
                <a:gd name="T36" fmla="*/ 9 w 12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2360"/>
            <p:cNvSpPr>
              <a:spLocks/>
            </p:cNvSpPr>
            <p:nvPr/>
          </p:nvSpPr>
          <p:spPr bwMode="auto">
            <a:xfrm>
              <a:off x="1968500" y="4419600"/>
              <a:ext cx="46038" cy="68263"/>
            </a:xfrm>
            <a:custGeom>
              <a:avLst/>
              <a:gdLst>
                <a:gd name="T0" fmla="*/ 7 w 10"/>
                <a:gd name="T1" fmla="*/ 0 h 15"/>
                <a:gd name="T2" fmla="*/ 5 w 10"/>
                <a:gd name="T3" fmla="*/ 0 h 15"/>
                <a:gd name="T4" fmla="*/ 4 w 10"/>
                <a:gd name="T5" fmla="*/ 1 h 15"/>
                <a:gd name="T6" fmla="*/ 1 w 10"/>
                <a:gd name="T7" fmla="*/ 5 h 15"/>
                <a:gd name="T8" fmla="*/ 0 w 10"/>
                <a:gd name="T9" fmla="*/ 11 h 15"/>
                <a:gd name="T10" fmla="*/ 0 w 10"/>
                <a:gd name="T11" fmla="*/ 13 h 15"/>
                <a:gd name="T12" fmla="*/ 1 w 10"/>
                <a:gd name="T13" fmla="*/ 14 h 15"/>
                <a:gd name="T14" fmla="*/ 3 w 10"/>
                <a:gd name="T15" fmla="*/ 15 h 15"/>
                <a:gd name="T16" fmla="*/ 5 w 10"/>
                <a:gd name="T17" fmla="*/ 14 h 15"/>
                <a:gd name="T18" fmla="*/ 5 w 10"/>
                <a:gd name="T19" fmla="*/ 14 h 15"/>
                <a:gd name="T20" fmla="*/ 6 w 10"/>
                <a:gd name="T21" fmla="*/ 12 h 15"/>
                <a:gd name="T22" fmla="*/ 8 w 10"/>
                <a:gd name="T23" fmla="*/ 9 h 15"/>
                <a:gd name="T24" fmla="*/ 9 w 10"/>
                <a:gd name="T25" fmla="*/ 4 h 15"/>
                <a:gd name="T26" fmla="*/ 9 w 10"/>
                <a:gd name="T27" fmla="*/ 2 h 15"/>
                <a:gd name="T28" fmla="*/ 9 w 10"/>
                <a:gd name="T29" fmla="*/ 1 h 15"/>
                <a:gd name="T30" fmla="*/ 7 w 10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2"/>
                    <a:pt x="2" y="4"/>
                    <a:pt x="1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4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1"/>
                    <a:pt x="8" y="10"/>
                    <a:pt x="8" y="9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2361"/>
            <p:cNvSpPr>
              <a:spLocks/>
            </p:cNvSpPr>
            <p:nvPr/>
          </p:nvSpPr>
          <p:spPr bwMode="auto">
            <a:xfrm>
              <a:off x="1863725" y="4483100"/>
              <a:ext cx="49213" cy="82550"/>
            </a:xfrm>
            <a:custGeom>
              <a:avLst/>
              <a:gdLst>
                <a:gd name="T0" fmla="*/ 8 w 11"/>
                <a:gd name="T1" fmla="*/ 0 h 18"/>
                <a:gd name="T2" fmla="*/ 7 w 11"/>
                <a:gd name="T3" fmla="*/ 0 h 18"/>
                <a:gd name="T4" fmla="*/ 5 w 11"/>
                <a:gd name="T5" fmla="*/ 2 h 18"/>
                <a:gd name="T6" fmla="*/ 2 w 11"/>
                <a:gd name="T7" fmla="*/ 7 h 18"/>
                <a:gd name="T8" fmla="*/ 0 w 11"/>
                <a:gd name="T9" fmla="*/ 12 h 18"/>
                <a:gd name="T10" fmla="*/ 0 w 11"/>
                <a:gd name="T11" fmla="*/ 15 h 18"/>
                <a:gd name="T12" fmla="*/ 1 w 11"/>
                <a:gd name="T13" fmla="*/ 17 h 18"/>
                <a:gd name="T14" fmla="*/ 3 w 11"/>
                <a:gd name="T15" fmla="*/ 18 h 18"/>
                <a:gd name="T16" fmla="*/ 5 w 11"/>
                <a:gd name="T17" fmla="*/ 17 h 18"/>
                <a:gd name="T18" fmla="*/ 5 w 11"/>
                <a:gd name="T19" fmla="*/ 17 h 18"/>
                <a:gd name="T20" fmla="*/ 6 w 11"/>
                <a:gd name="T21" fmla="*/ 15 h 18"/>
                <a:gd name="T22" fmla="*/ 9 w 11"/>
                <a:gd name="T23" fmla="*/ 10 h 18"/>
                <a:gd name="T24" fmla="*/ 10 w 11"/>
                <a:gd name="T25" fmla="*/ 5 h 18"/>
                <a:gd name="T26" fmla="*/ 11 w 11"/>
                <a:gd name="T27" fmla="*/ 2 h 18"/>
                <a:gd name="T28" fmla="*/ 10 w 11"/>
                <a:gd name="T29" fmla="*/ 1 h 18"/>
                <a:gd name="T30" fmla="*/ 8 w 11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8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1"/>
                    <a:pt x="5" y="2"/>
                  </a:cubicBezTo>
                  <a:cubicBezTo>
                    <a:pt x="4" y="3"/>
                    <a:pt x="2" y="5"/>
                    <a:pt x="2" y="7"/>
                  </a:cubicBezTo>
                  <a:cubicBezTo>
                    <a:pt x="1" y="9"/>
                    <a:pt x="0" y="11"/>
                    <a:pt x="0" y="12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7" y="14"/>
                    <a:pt x="8" y="12"/>
                    <a:pt x="9" y="10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2362"/>
            <p:cNvSpPr>
              <a:spLocks/>
            </p:cNvSpPr>
            <p:nvPr/>
          </p:nvSpPr>
          <p:spPr bwMode="auto">
            <a:xfrm>
              <a:off x="1863725" y="4646613"/>
              <a:ext cx="49213" cy="65088"/>
            </a:xfrm>
            <a:custGeom>
              <a:avLst/>
              <a:gdLst>
                <a:gd name="T0" fmla="*/ 8 w 11"/>
                <a:gd name="T1" fmla="*/ 0 h 14"/>
                <a:gd name="T2" fmla="*/ 8 w 11"/>
                <a:gd name="T3" fmla="*/ 0 h 14"/>
                <a:gd name="T4" fmla="*/ 6 w 11"/>
                <a:gd name="T5" fmla="*/ 1 h 14"/>
                <a:gd name="T6" fmla="*/ 5 w 11"/>
                <a:gd name="T7" fmla="*/ 1 h 14"/>
                <a:gd name="T8" fmla="*/ 4 w 11"/>
                <a:gd name="T9" fmla="*/ 2 h 14"/>
                <a:gd name="T10" fmla="*/ 2 w 11"/>
                <a:gd name="T11" fmla="*/ 5 h 14"/>
                <a:gd name="T12" fmla="*/ 1 w 11"/>
                <a:gd name="T13" fmla="*/ 7 h 14"/>
                <a:gd name="T14" fmla="*/ 0 w 11"/>
                <a:gd name="T15" fmla="*/ 10 h 14"/>
                <a:gd name="T16" fmla="*/ 1 w 11"/>
                <a:gd name="T17" fmla="*/ 12 h 14"/>
                <a:gd name="T18" fmla="*/ 1 w 11"/>
                <a:gd name="T19" fmla="*/ 13 h 14"/>
                <a:gd name="T20" fmla="*/ 3 w 11"/>
                <a:gd name="T21" fmla="*/ 14 h 14"/>
                <a:gd name="T22" fmla="*/ 5 w 11"/>
                <a:gd name="T23" fmla="*/ 13 h 14"/>
                <a:gd name="T24" fmla="*/ 6 w 11"/>
                <a:gd name="T25" fmla="*/ 13 h 14"/>
                <a:gd name="T26" fmla="*/ 7 w 11"/>
                <a:gd name="T27" fmla="*/ 11 h 14"/>
                <a:gd name="T28" fmla="*/ 7 w 11"/>
                <a:gd name="T29" fmla="*/ 11 h 14"/>
                <a:gd name="T30" fmla="*/ 8 w 11"/>
                <a:gd name="T31" fmla="*/ 10 h 14"/>
                <a:gd name="T32" fmla="*/ 9 w 11"/>
                <a:gd name="T33" fmla="*/ 8 h 14"/>
                <a:gd name="T34" fmla="*/ 9 w 11"/>
                <a:gd name="T35" fmla="*/ 7 h 14"/>
                <a:gd name="T36" fmla="*/ 10 w 11"/>
                <a:gd name="T37" fmla="*/ 6 h 14"/>
                <a:gd name="T38" fmla="*/ 10 w 11"/>
                <a:gd name="T39" fmla="*/ 5 h 14"/>
                <a:gd name="T40" fmla="*/ 11 w 11"/>
                <a:gd name="T41" fmla="*/ 3 h 14"/>
                <a:gd name="T42" fmla="*/ 11 w 11"/>
                <a:gd name="T43" fmla="*/ 2 h 14"/>
                <a:gd name="T44" fmla="*/ 8 w 11"/>
                <a:gd name="T4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1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2363"/>
            <p:cNvSpPr>
              <a:spLocks/>
            </p:cNvSpPr>
            <p:nvPr/>
          </p:nvSpPr>
          <p:spPr bwMode="auto">
            <a:xfrm>
              <a:off x="1754188" y="4729163"/>
              <a:ext cx="46038" cy="82550"/>
            </a:xfrm>
            <a:custGeom>
              <a:avLst/>
              <a:gdLst>
                <a:gd name="T0" fmla="*/ 7 w 10"/>
                <a:gd name="T1" fmla="*/ 0 h 18"/>
                <a:gd name="T2" fmla="*/ 5 w 10"/>
                <a:gd name="T3" fmla="*/ 1 h 18"/>
                <a:gd name="T4" fmla="*/ 3 w 10"/>
                <a:gd name="T5" fmla="*/ 3 h 18"/>
                <a:gd name="T6" fmla="*/ 1 w 10"/>
                <a:gd name="T7" fmla="*/ 8 h 18"/>
                <a:gd name="T8" fmla="*/ 0 w 10"/>
                <a:gd name="T9" fmla="*/ 13 h 18"/>
                <a:gd name="T10" fmla="*/ 0 w 10"/>
                <a:gd name="T11" fmla="*/ 15 h 18"/>
                <a:gd name="T12" fmla="*/ 0 w 10"/>
                <a:gd name="T13" fmla="*/ 17 h 18"/>
                <a:gd name="T14" fmla="*/ 2 w 10"/>
                <a:gd name="T15" fmla="*/ 18 h 18"/>
                <a:gd name="T16" fmla="*/ 4 w 10"/>
                <a:gd name="T17" fmla="*/ 17 h 18"/>
                <a:gd name="T18" fmla="*/ 6 w 10"/>
                <a:gd name="T19" fmla="*/ 15 h 18"/>
                <a:gd name="T20" fmla="*/ 8 w 10"/>
                <a:gd name="T21" fmla="*/ 10 h 18"/>
                <a:gd name="T22" fmla="*/ 10 w 10"/>
                <a:gd name="T23" fmla="*/ 5 h 18"/>
                <a:gd name="T24" fmla="*/ 9 w 10"/>
                <a:gd name="T25" fmla="*/ 3 h 18"/>
                <a:gd name="T26" fmla="*/ 9 w 10"/>
                <a:gd name="T27" fmla="*/ 1 h 18"/>
                <a:gd name="T28" fmla="*/ 7 w 1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8">
                  <a:moveTo>
                    <a:pt x="7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2" y="6"/>
                    <a:pt x="1" y="8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3" y="18"/>
                    <a:pt x="4" y="18"/>
                    <a:pt x="4" y="17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7" y="14"/>
                    <a:pt x="8" y="12"/>
                    <a:pt x="8" y="10"/>
                  </a:cubicBezTo>
                  <a:cubicBezTo>
                    <a:pt x="9" y="9"/>
                    <a:pt x="9" y="7"/>
                    <a:pt x="10" y="5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2364"/>
            <p:cNvSpPr>
              <a:spLocks/>
            </p:cNvSpPr>
            <p:nvPr/>
          </p:nvSpPr>
          <p:spPr bwMode="auto">
            <a:xfrm>
              <a:off x="2327275" y="5748338"/>
              <a:ext cx="68263" cy="68263"/>
            </a:xfrm>
            <a:custGeom>
              <a:avLst/>
              <a:gdLst>
                <a:gd name="T0" fmla="*/ 3 w 15"/>
                <a:gd name="T1" fmla="*/ 0 h 15"/>
                <a:gd name="T2" fmla="*/ 2 w 15"/>
                <a:gd name="T3" fmla="*/ 0 h 15"/>
                <a:gd name="T4" fmla="*/ 1 w 15"/>
                <a:gd name="T5" fmla="*/ 3 h 15"/>
                <a:gd name="T6" fmla="*/ 2 w 15"/>
                <a:gd name="T7" fmla="*/ 6 h 15"/>
                <a:gd name="T8" fmla="*/ 3 w 15"/>
                <a:gd name="T9" fmla="*/ 7 h 15"/>
                <a:gd name="T10" fmla="*/ 4 w 15"/>
                <a:gd name="T11" fmla="*/ 8 h 15"/>
                <a:gd name="T12" fmla="*/ 5 w 15"/>
                <a:gd name="T13" fmla="*/ 9 h 15"/>
                <a:gd name="T14" fmla="*/ 9 w 15"/>
                <a:gd name="T15" fmla="*/ 13 h 15"/>
                <a:gd name="T16" fmla="*/ 11 w 15"/>
                <a:gd name="T17" fmla="*/ 15 h 15"/>
                <a:gd name="T18" fmla="*/ 11 w 15"/>
                <a:gd name="T19" fmla="*/ 15 h 15"/>
                <a:gd name="T20" fmla="*/ 12 w 15"/>
                <a:gd name="T21" fmla="*/ 15 h 15"/>
                <a:gd name="T22" fmla="*/ 13 w 15"/>
                <a:gd name="T23" fmla="*/ 15 h 15"/>
                <a:gd name="T24" fmla="*/ 15 w 15"/>
                <a:gd name="T25" fmla="*/ 12 h 15"/>
                <a:gd name="T26" fmla="*/ 14 w 15"/>
                <a:gd name="T27" fmla="*/ 10 h 15"/>
                <a:gd name="T28" fmla="*/ 11 w 15"/>
                <a:gd name="T29" fmla="*/ 4 h 15"/>
                <a:gd name="T30" fmla="*/ 9 w 15"/>
                <a:gd name="T31" fmla="*/ 2 h 15"/>
                <a:gd name="T32" fmla="*/ 6 w 15"/>
                <a:gd name="T33" fmla="*/ 0 h 15"/>
                <a:gd name="T34" fmla="*/ 4 w 15"/>
                <a:gd name="T35" fmla="*/ 0 h 15"/>
                <a:gd name="T36" fmla="*/ 3 w 15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6" y="11"/>
                    <a:pt x="8" y="12"/>
                    <a:pt x="9" y="13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4"/>
                    <a:pt x="15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4" y="8"/>
                    <a:pt x="13" y="6"/>
                    <a:pt x="11" y="4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2365"/>
            <p:cNvSpPr>
              <a:spLocks/>
            </p:cNvSpPr>
            <p:nvPr/>
          </p:nvSpPr>
          <p:spPr bwMode="auto">
            <a:xfrm>
              <a:off x="2305050" y="5848350"/>
              <a:ext cx="50800" cy="53975"/>
            </a:xfrm>
            <a:custGeom>
              <a:avLst/>
              <a:gdLst>
                <a:gd name="T0" fmla="*/ 3 w 11"/>
                <a:gd name="T1" fmla="*/ 0 h 12"/>
                <a:gd name="T2" fmla="*/ 2 w 11"/>
                <a:gd name="T3" fmla="*/ 0 h 12"/>
                <a:gd name="T4" fmla="*/ 0 w 11"/>
                <a:gd name="T5" fmla="*/ 3 h 12"/>
                <a:gd name="T6" fmla="*/ 1 w 11"/>
                <a:gd name="T7" fmla="*/ 5 h 12"/>
                <a:gd name="T8" fmla="*/ 1 w 11"/>
                <a:gd name="T9" fmla="*/ 6 h 12"/>
                <a:gd name="T10" fmla="*/ 2 w 11"/>
                <a:gd name="T11" fmla="*/ 7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1 h 12"/>
                <a:gd name="T18" fmla="*/ 6 w 11"/>
                <a:gd name="T19" fmla="*/ 12 h 12"/>
                <a:gd name="T20" fmla="*/ 7 w 11"/>
                <a:gd name="T21" fmla="*/ 12 h 12"/>
                <a:gd name="T22" fmla="*/ 8 w 11"/>
                <a:gd name="T23" fmla="*/ 12 h 12"/>
                <a:gd name="T24" fmla="*/ 10 w 11"/>
                <a:gd name="T25" fmla="*/ 10 h 12"/>
                <a:gd name="T26" fmla="*/ 10 w 11"/>
                <a:gd name="T27" fmla="*/ 8 h 12"/>
                <a:gd name="T28" fmla="*/ 9 w 11"/>
                <a:gd name="T29" fmla="*/ 3 h 12"/>
                <a:gd name="T30" fmla="*/ 7 w 11"/>
                <a:gd name="T31" fmla="*/ 1 h 12"/>
                <a:gd name="T32" fmla="*/ 6 w 11"/>
                <a:gd name="T33" fmla="*/ 1 h 12"/>
                <a:gd name="T34" fmla="*/ 5 w 11"/>
                <a:gd name="T35" fmla="*/ 0 h 12"/>
                <a:gd name="T36" fmla="*/ 3 w 11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10" y="11"/>
                    <a:pt x="10" y="10"/>
                  </a:cubicBezTo>
                  <a:cubicBezTo>
                    <a:pt x="10" y="10"/>
                    <a:pt x="11" y="9"/>
                    <a:pt x="10" y="8"/>
                  </a:cubicBezTo>
                  <a:cubicBezTo>
                    <a:pt x="10" y="6"/>
                    <a:pt x="10" y="5"/>
                    <a:pt x="9" y="3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2366"/>
            <p:cNvSpPr>
              <a:spLocks/>
            </p:cNvSpPr>
            <p:nvPr/>
          </p:nvSpPr>
          <p:spPr bwMode="auto">
            <a:xfrm>
              <a:off x="2395538" y="5897563"/>
              <a:ext cx="41275" cy="55563"/>
            </a:xfrm>
            <a:custGeom>
              <a:avLst/>
              <a:gdLst>
                <a:gd name="T0" fmla="*/ 3 w 9"/>
                <a:gd name="T1" fmla="*/ 0 h 12"/>
                <a:gd name="T2" fmla="*/ 0 w 9"/>
                <a:gd name="T3" fmla="*/ 3 h 12"/>
                <a:gd name="T4" fmla="*/ 0 w 9"/>
                <a:gd name="T5" fmla="*/ 5 h 12"/>
                <a:gd name="T6" fmla="*/ 1 w 9"/>
                <a:gd name="T7" fmla="*/ 6 h 12"/>
                <a:gd name="T8" fmla="*/ 1 w 9"/>
                <a:gd name="T9" fmla="*/ 7 h 12"/>
                <a:gd name="T10" fmla="*/ 1 w 9"/>
                <a:gd name="T11" fmla="*/ 8 h 12"/>
                <a:gd name="T12" fmla="*/ 2 w 9"/>
                <a:gd name="T13" fmla="*/ 10 h 12"/>
                <a:gd name="T14" fmla="*/ 3 w 9"/>
                <a:gd name="T15" fmla="*/ 11 h 12"/>
                <a:gd name="T16" fmla="*/ 4 w 9"/>
                <a:gd name="T17" fmla="*/ 12 h 12"/>
                <a:gd name="T18" fmla="*/ 4 w 9"/>
                <a:gd name="T19" fmla="*/ 12 h 12"/>
                <a:gd name="T20" fmla="*/ 6 w 9"/>
                <a:gd name="T21" fmla="*/ 12 h 12"/>
                <a:gd name="T22" fmla="*/ 8 w 9"/>
                <a:gd name="T23" fmla="*/ 11 h 12"/>
                <a:gd name="T24" fmla="*/ 9 w 9"/>
                <a:gd name="T25" fmla="*/ 9 h 12"/>
                <a:gd name="T26" fmla="*/ 8 w 9"/>
                <a:gd name="T27" fmla="*/ 5 h 12"/>
                <a:gd name="T28" fmla="*/ 7 w 9"/>
                <a:gd name="T29" fmla="*/ 2 h 12"/>
                <a:gd name="T30" fmla="*/ 6 w 9"/>
                <a:gd name="T31" fmla="*/ 2 h 12"/>
                <a:gd name="T32" fmla="*/ 5 w 9"/>
                <a:gd name="T33" fmla="*/ 1 h 12"/>
                <a:gd name="T34" fmla="*/ 4 w 9"/>
                <a:gd name="T35" fmla="*/ 0 h 12"/>
                <a:gd name="T36" fmla="*/ 3 w 9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8" y="4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2367"/>
            <p:cNvSpPr>
              <a:spLocks/>
            </p:cNvSpPr>
            <p:nvPr/>
          </p:nvSpPr>
          <p:spPr bwMode="auto">
            <a:xfrm>
              <a:off x="2341563" y="6002338"/>
              <a:ext cx="41275" cy="55563"/>
            </a:xfrm>
            <a:custGeom>
              <a:avLst/>
              <a:gdLst>
                <a:gd name="T0" fmla="*/ 4 w 9"/>
                <a:gd name="T1" fmla="*/ 0 h 12"/>
                <a:gd name="T2" fmla="*/ 1 w 9"/>
                <a:gd name="T3" fmla="*/ 1 h 12"/>
                <a:gd name="T4" fmla="*/ 1 w 9"/>
                <a:gd name="T5" fmla="*/ 3 h 12"/>
                <a:gd name="T6" fmla="*/ 0 w 9"/>
                <a:gd name="T7" fmla="*/ 6 h 12"/>
                <a:gd name="T8" fmla="*/ 2 w 9"/>
                <a:gd name="T9" fmla="*/ 9 h 12"/>
                <a:gd name="T10" fmla="*/ 3 w 9"/>
                <a:gd name="T11" fmla="*/ 11 h 12"/>
                <a:gd name="T12" fmla="*/ 3 w 9"/>
                <a:gd name="T13" fmla="*/ 11 h 12"/>
                <a:gd name="T14" fmla="*/ 5 w 9"/>
                <a:gd name="T15" fmla="*/ 12 h 12"/>
                <a:gd name="T16" fmla="*/ 8 w 9"/>
                <a:gd name="T17" fmla="*/ 10 h 12"/>
                <a:gd name="T18" fmla="*/ 8 w 9"/>
                <a:gd name="T19" fmla="*/ 8 h 12"/>
                <a:gd name="T20" fmla="*/ 8 w 9"/>
                <a:gd name="T21" fmla="*/ 5 h 12"/>
                <a:gd name="T22" fmla="*/ 7 w 9"/>
                <a:gd name="T23" fmla="*/ 2 h 12"/>
                <a:gd name="T24" fmla="*/ 6 w 9"/>
                <a:gd name="T25" fmla="*/ 1 h 12"/>
                <a:gd name="T26" fmla="*/ 5 w 9"/>
                <a:gd name="T27" fmla="*/ 0 h 12"/>
                <a:gd name="T28" fmla="*/ 4 w 9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9" y="7"/>
                    <a:pt x="9" y="6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2368"/>
            <p:cNvSpPr>
              <a:spLocks/>
            </p:cNvSpPr>
            <p:nvPr/>
          </p:nvSpPr>
          <p:spPr bwMode="auto">
            <a:xfrm>
              <a:off x="2432050" y="6061075"/>
              <a:ext cx="36513" cy="77788"/>
            </a:xfrm>
            <a:custGeom>
              <a:avLst/>
              <a:gdLst>
                <a:gd name="T0" fmla="*/ 4 w 8"/>
                <a:gd name="T1" fmla="*/ 0 h 17"/>
                <a:gd name="T2" fmla="*/ 1 w 8"/>
                <a:gd name="T3" fmla="*/ 2 h 17"/>
                <a:gd name="T4" fmla="*/ 1 w 8"/>
                <a:gd name="T5" fmla="*/ 5 h 17"/>
                <a:gd name="T6" fmla="*/ 1 w 8"/>
                <a:gd name="T7" fmla="*/ 6 h 17"/>
                <a:gd name="T8" fmla="*/ 1 w 8"/>
                <a:gd name="T9" fmla="*/ 7 h 17"/>
                <a:gd name="T10" fmla="*/ 0 w 8"/>
                <a:gd name="T11" fmla="*/ 9 h 17"/>
                <a:gd name="T12" fmla="*/ 1 w 8"/>
                <a:gd name="T13" fmla="*/ 13 h 17"/>
                <a:gd name="T14" fmla="*/ 1 w 8"/>
                <a:gd name="T15" fmla="*/ 15 h 17"/>
                <a:gd name="T16" fmla="*/ 2 w 8"/>
                <a:gd name="T17" fmla="*/ 15 h 17"/>
                <a:gd name="T18" fmla="*/ 2 w 8"/>
                <a:gd name="T19" fmla="*/ 17 h 17"/>
                <a:gd name="T20" fmla="*/ 4 w 8"/>
                <a:gd name="T21" fmla="*/ 17 h 17"/>
                <a:gd name="T22" fmla="*/ 6 w 8"/>
                <a:gd name="T23" fmla="*/ 16 h 17"/>
                <a:gd name="T24" fmla="*/ 7 w 8"/>
                <a:gd name="T25" fmla="*/ 14 h 17"/>
                <a:gd name="T26" fmla="*/ 8 w 8"/>
                <a:gd name="T27" fmla="*/ 9 h 17"/>
                <a:gd name="T28" fmla="*/ 8 w 8"/>
                <a:gd name="T29" fmla="*/ 6 h 17"/>
                <a:gd name="T30" fmla="*/ 7 w 8"/>
                <a:gd name="T31" fmla="*/ 3 h 17"/>
                <a:gd name="T32" fmla="*/ 6 w 8"/>
                <a:gd name="T33" fmla="*/ 1 h 17"/>
                <a:gd name="T34" fmla="*/ 5 w 8"/>
                <a:gd name="T35" fmla="*/ 1 h 17"/>
                <a:gd name="T36" fmla="*/ 4 w 8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7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0"/>
                    <a:pt x="1" y="12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5" y="17"/>
                    <a:pt x="6" y="17"/>
                    <a:pt x="6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3"/>
                    <a:pt x="8" y="11"/>
                    <a:pt x="8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2369"/>
            <p:cNvSpPr>
              <a:spLocks/>
            </p:cNvSpPr>
            <p:nvPr/>
          </p:nvSpPr>
          <p:spPr bwMode="auto">
            <a:xfrm>
              <a:off x="2368550" y="6170613"/>
              <a:ext cx="36513" cy="68263"/>
            </a:xfrm>
            <a:custGeom>
              <a:avLst/>
              <a:gdLst>
                <a:gd name="T0" fmla="*/ 4 w 8"/>
                <a:gd name="T1" fmla="*/ 0 h 15"/>
                <a:gd name="T2" fmla="*/ 2 w 8"/>
                <a:gd name="T3" fmla="*/ 1 h 15"/>
                <a:gd name="T4" fmla="*/ 1 w 8"/>
                <a:gd name="T5" fmla="*/ 3 h 15"/>
                <a:gd name="T6" fmla="*/ 1 w 8"/>
                <a:gd name="T7" fmla="*/ 4 h 15"/>
                <a:gd name="T8" fmla="*/ 1 w 8"/>
                <a:gd name="T9" fmla="*/ 5 h 15"/>
                <a:gd name="T10" fmla="*/ 0 w 8"/>
                <a:gd name="T11" fmla="*/ 7 h 15"/>
                <a:gd name="T12" fmla="*/ 0 w 8"/>
                <a:gd name="T13" fmla="*/ 10 h 15"/>
                <a:gd name="T14" fmla="*/ 0 w 8"/>
                <a:gd name="T15" fmla="*/ 12 h 15"/>
                <a:gd name="T16" fmla="*/ 0 w 8"/>
                <a:gd name="T17" fmla="*/ 13 h 15"/>
                <a:gd name="T18" fmla="*/ 1 w 8"/>
                <a:gd name="T19" fmla="*/ 14 h 15"/>
                <a:gd name="T20" fmla="*/ 3 w 8"/>
                <a:gd name="T21" fmla="*/ 15 h 15"/>
                <a:gd name="T22" fmla="*/ 4 w 8"/>
                <a:gd name="T23" fmla="*/ 15 h 15"/>
                <a:gd name="T24" fmla="*/ 6 w 8"/>
                <a:gd name="T25" fmla="*/ 13 h 15"/>
                <a:gd name="T26" fmla="*/ 8 w 8"/>
                <a:gd name="T27" fmla="*/ 8 h 15"/>
                <a:gd name="T28" fmla="*/ 8 w 8"/>
                <a:gd name="T29" fmla="*/ 5 h 15"/>
                <a:gd name="T30" fmla="*/ 8 w 8"/>
                <a:gd name="T31" fmla="*/ 4 h 15"/>
                <a:gd name="T32" fmla="*/ 8 w 8"/>
                <a:gd name="T33" fmla="*/ 3 h 15"/>
                <a:gd name="T34" fmla="*/ 7 w 8"/>
                <a:gd name="T35" fmla="*/ 1 h 15"/>
                <a:gd name="T36" fmla="*/ 6 w 8"/>
                <a:gd name="T37" fmla="*/ 0 h 15"/>
                <a:gd name="T38" fmla="*/ 4 w 8"/>
                <a:gd name="T3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2370"/>
            <p:cNvSpPr>
              <a:spLocks/>
            </p:cNvSpPr>
            <p:nvPr/>
          </p:nvSpPr>
          <p:spPr bwMode="auto">
            <a:xfrm>
              <a:off x="2222500" y="5734050"/>
              <a:ext cx="60325" cy="46038"/>
            </a:xfrm>
            <a:custGeom>
              <a:avLst/>
              <a:gdLst>
                <a:gd name="T0" fmla="*/ 4 w 13"/>
                <a:gd name="T1" fmla="*/ 0 h 10"/>
                <a:gd name="T2" fmla="*/ 3 w 13"/>
                <a:gd name="T3" fmla="*/ 0 h 10"/>
                <a:gd name="T4" fmla="*/ 2 w 13"/>
                <a:gd name="T5" fmla="*/ 0 h 10"/>
                <a:gd name="T6" fmla="*/ 1 w 13"/>
                <a:gd name="T7" fmla="*/ 4 h 10"/>
                <a:gd name="T8" fmla="*/ 2 w 13"/>
                <a:gd name="T9" fmla="*/ 5 h 10"/>
                <a:gd name="T10" fmla="*/ 5 w 13"/>
                <a:gd name="T11" fmla="*/ 8 h 10"/>
                <a:gd name="T12" fmla="*/ 7 w 13"/>
                <a:gd name="T13" fmla="*/ 9 h 10"/>
                <a:gd name="T14" fmla="*/ 9 w 13"/>
                <a:gd name="T15" fmla="*/ 10 h 10"/>
                <a:gd name="T16" fmla="*/ 10 w 13"/>
                <a:gd name="T17" fmla="*/ 10 h 10"/>
                <a:gd name="T18" fmla="*/ 11 w 13"/>
                <a:gd name="T19" fmla="*/ 10 h 10"/>
                <a:gd name="T20" fmla="*/ 13 w 13"/>
                <a:gd name="T21" fmla="*/ 6 h 10"/>
                <a:gd name="T22" fmla="*/ 13 w 13"/>
                <a:gd name="T23" fmla="*/ 6 h 10"/>
                <a:gd name="T24" fmla="*/ 12 w 13"/>
                <a:gd name="T25" fmla="*/ 4 h 10"/>
                <a:gd name="T26" fmla="*/ 9 w 13"/>
                <a:gd name="T27" fmla="*/ 1 h 10"/>
                <a:gd name="T28" fmla="*/ 5 w 13"/>
                <a:gd name="T29" fmla="*/ 0 h 10"/>
                <a:gd name="T30" fmla="*/ 4 w 13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3" y="8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2371"/>
            <p:cNvSpPr>
              <a:spLocks/>
            </p:cNvSpPr>
            <p:nvPr/>
          </p:nvSpPr>
          <p:spPr bwMode="auto">
            <a:xfrm>
              <a:off x="3375025" y="6243638"/>
              <a:ext cx="36513" cy="3651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0 h 8"/>
                <a:gd name="T4" fmla="*/ 2 w 8"/>
                <a:gd name="T5" fmla="*/ 1 h 8"/>
                <a:gd name="T6" fmla="*/ 0 w 8"/>
                <a:gd name="T7" fmla="*/ 2 h 8"/>
                <a:gd name="T8" fmla="*/ 0 w 8"/>
                <a:gd name="T9" fmla="*/ 5 h 8"/>
                <a:gd name="T10" fmla="*/ 1 w 8"/>
                <a:gd name="T11" fmla="*/ 6 h 8"/>
                <a:gd name="T12" fmla="*/ 4 w 8"/>
                <a:gd name="T13" fmla="*/ 8 h 8"/>
                <a:gd name="T14" fmla="*/ 5 w 8"/>
                <a:gd name="T15" fmla="*/ 8 h 8"/>
                <a:gd name="T16" fmla="*/ 6 w 8"/>
                <a:gd name="T17" fmla="*/ 7 h 8"/>
                <a:gd name="T18" fmla="*/ 8 w 8"/>
                <a:gd name="T19" fmla="*/ 5 h 8"/>
                <a:gd name="T20" fmla="*/ 8 w 8"/>
                <a:gd name="T21" fmla="*/ 3 h 8"/>
                <a:gd name="T22" fmla="*/ 7 w 8"/>
                <a:gd name="T23" fmla="*/ 2 h 8"/>
                <a:gd name="T24" fmla="*/ 4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7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2372"/>
            <p:cNvSpPr>
              <a:spLocks/>
            </p:cNvSpPr>
            <p:nvPr/>
          </p:nvSpPr>
          <p:spPr bwMode="auto">
            <a:xfrm>
              <a:off x="3316288" y="6284913"/>
              <a:ext cx="36513" cy="41275"/>
            </a:xfrm>
            <a:custGeom>
              <a:avLst/>
              <a:gdLst>
                <a:gd name="T0" fmla="*/ 4 w 8"/>
                <a:gd name="T1" fmla="*/ 0 h 9"/>
                <a:gd name="T2" fmla="*/ 2 w 8"/>
                <a:gd name="T3" fmla="*/ 0 h 9"/>
                <a:gd name="T4" fmla="*/ 1 w 8"/>
                <a:gd name="T5" fmla="*/ 1 h 9"/>
                <a:gd name="T6" fmla="*/ 1 w 8"/>
                <a:gd name="T7" fmla="*/ 2 h 9"/>
                <a:gd name="T8" fmla="*/ 1 w 8"/>
                <a:gd name="T9" fmla="*/ 2 h 9"/>
                <a:gd name="T10" fmla="*/ 0 w 8"/>
                <a:gd name="T11" fmla="*/ 2 h 9"/>
                <a:gd name="T12" fmla="*/ 0 w 8"/>
                <a:gd name="T13" fmla="*/ 4 h 9"/>
                <a:gd name="T14" fmla="*/ 0 w 8"/>
                <a:gd name="T15" fmla="*/ 5 h 9"/>
                <a:gd name="T16" fmla="*/ 0 w 8"/>
                <a:gd name="T17" fmla="*/ 6 h 9"/>
                <a:gd name="T18" fmla="*/ 3 w 8"/>
                <a:gd name="T19" fmla="*/ 9 h 9"/>
                <a:gd name="T20" fmla="*/ 3 w 8"/>
                <a:gd name="T21" fmla="*/ 9 h 9"/>
                <a:gd name="T22" fmla="*/ 5 w 8"/>
                <a:gd name="T23" fmla="*/ 8 h 9"/>
                <a:gd name="T24" fmla="*/ 7 w 8"/>
                <a:gd name="T25" fmla="*/ 6 h 9"/>
                <a:gd name="T26" fmla="*/ 8 w 8"/>
                <a:gd name="T27" fmla="*/ 4 h 9"/>
                <a:gd name="T28" fmla="*/ 8 w 8"/>
                <a:gd name="T29" fmla="*/ 3 h 9"/>
                <a:gd name="T30" fmla="*/ 8 w 8"/>
                <a:gd name="T31" fmla="*/ 3 h 9"/>
                <a:gd name="T32" fmla="*/ 7 w 8"/>
                <a:gd name="T33" fmla="*/ 1 h 9"/>
                <a:gd name="T34" fmla="*/ 4 w 8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8"/>
                    <a:pt x="6" y="7"/>
                    <a:pt x="7" y="6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2373"/>
            <p:cNvSpPr>
              <a:spLocks/>
            </p:cNvSpPr>
            <p:nvPr/>
          </p:nvSpPr>
          <p:spPr bwMode="auto">
            <a:xfrm>
              <a:off x="3328988" y="6357938"/>
              <a:ext cx="36513" cy="39688"/>
            </a:xfrm>
            <a:custGeom>
              <a:avLst/>
              <a:gdLst>
                <a:gd name="T0" fmla="*/ 5 w 8"/>
                <a:gd name="T1" fmla="*/ 0 h 9"/>
                <a:gd name="T2" fmla="*/ 5 w 8"/>
                <a:gd name="T3" fmla="*/ 0 h 9"/>
                <a:gd name="T4" fmla="*/ 3 w 8"/>
                <a:gd name="T5" fmla="*/ 0 h 9"/>
                <a:gd name="T6" fmla="*/ 1 w 8"/>
                <a:gd name="T7" fmla="*/ 2 h 9"/>
                <a:gd name="T8" fmla="*/ 0 w 8"/>
                <a:gd name="T9" fmla="*/ 4 h 9"/>
                <a:gd name="T10" fmla="*/ 0 w 8"/>
                <a:gd name="T11" fmla="*/ 5 h 9"/>
                <a:gd name="T12" fmla="*/ 0 w 8"/>
                <a:gd name="T13" fmla="*/ 6 h 9"/>
                <a:gd name="T14" fmla="*/ 3 w 8"/>
                <a:gd name="T15" fmla="*/ 9 h 9"/>
                <a:gd name="T16" fmla="*/ 4 w 8"/>
                <a:gd name="T17" fmla="*/ 9 h 9"/>
                <a:gd name="T18" fmla="*/ 7 w 8"/>
                <a:gd name="T19" fmla="*/ 7 h 9"/>
                <a:gd name="T20" fmla="*/ 8 w 8"/>
                <a:gd name="T21" fmla="*/ 4 h 9"/>
                <a:gd name="T22" fmla="*/ 8 w 8"/>
                <a:gd name="T23" fmla="*/ 3 h 9"/>
                <a:gd name="T24" fmla="*/ 5 w 8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8"/>
                    <a:pt x="6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2374"/>
            <p:cNvSpPr>
              <a:spLocks/>
            </p:cNvSpPr>
            <p:nvPr/>
          </p:nvSpPr>
          <p:spPr bwMode="auto">
            <a:xfrm>
              <a:off x="3248025" y="6365875"/>
              <a:ext cx="44450" cy="41275"/>
            </a:xfrm>
            <a:custGeom>
              <a:avLst/>
              <a:gdLst>
                <a:gd name="T0" fmla="*/ 7 w 10"/>
                <a:gd name="T1" fmla="*/ 0 h 9"/>
                <a:gd name="T2" fmla="*/ 6 w 10"/>
                <a:gd name="T3" fmla="*/ 0 h 9"/>
                <a:gd name="T4" fmla="*/ 5 w 10"/>
                <a:gd name="T5" fmla="*/ 1 h 9"/>
                <a:gd name="T6" fmla="*/ 4 w 10"/>
                <a:gd name="T7" fmla="*/ 1 h 9"/>
                <a:gd name="T8" fmla="*/ 4 w 10"/>
                <a:gd name="T9" fmla="*/ 1 h 9"/>
                <a:gd name="T10" fmla="*/ 3 w 10"/>
                <a:gd name="T11" fmla="*/ 1 h 9"/>
                <a:gd name="T12" fmla="*/ 1 w 10"/>
                <a:gd name="T13" fmla="*/ 3 h 9"/>
                <a:gd name="T14" fmla="*/ 1 w 10"/>
                <a:gd name="T15" fmla="*/ 4 h 9"/>
                <a:gd name="T16" fmla="*/ 1 w 10"/>
                <a:gd name="T17" fmla="*/ 5 h 9"/>
                <a:gd name="T18" fmla="*/ 3 w 10"/>
                <a:gd name="T19" fmla="*/ 9 h 9"/>
                <a:gd name="T20" fmla="*/ 4 w 10"/>
                <a:gd name="T21" fmla="*/ 9 h 9"/>
                <a:gd name="T22" fmla="*/ 4 w 10"/>
                <a:gd name="T23" fmla="*/ 9 h 9"/>
                <a:gd name="T24" fmla="*/ 4 w 10"/>
                <a:gd name="T25" fmla="*/ 9 h 9"/>
                <a:gd name="T26" fmla="*/ 8 w 10"/>
                <a:gd name="T27" fmla="*/ 8 h 9"/>
                <a:gd name="T28" fmla="*/ 9 w 10"/>
                <a:gd name="T29" fmla="*/ 6 h 9"/>
                <a:gd name="T30" fmla="*/ 10 w 10"/>
                <a:gd name="T31" fmla="*/ 5 h 9"/>
                <a:gd name="T32" fmla="*/ 10 w 10"/>
                <a:gd name="T33" fmla="*/ 5 h 9"/>
                <a:gd name="T34" fmla="*/ 10 w 10"/>
                <a:gd name="T35" fmla="*/ 3 h 9"/>
                <a:gd name="T36" fmla="*/ 10 w 10"/>
                <a:gd name="T37" fmla="*/ 3 h 9"/>
                <a:gd name="T38" fmla="*/ 7 w 10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2375"/>
            <p:cNvSpPr>
              <a:spLocks/>
            </p:cNvSpPr>
            <p:nvPr/>
          </p:nvSpPr>
          <p:spPr bwMode="auto">
            <a:xfrm>
              <a:off x="3248025" y="6443663"/>
              <a:ext cx="49213" cy="41275"/>
            </a:xfrm>
            <a:custGeom>
              <a:avLst/>
              <a:gdLst>
                <a:gd name="T0" fmla="*/ 8 w 11"/>
                <a:gd name="T1" fmla="*/ 0 h 9"/>
                <a:gd name="T2" fmla="*/ 7 w 11"/>
                <a:gd name="T3" fmla="*/ 0 h 9"/>
                <a:gd name="T4" fmla="*/ 6 w 11"/>
                <a:gd name="T5" fmla="*/ 1 h 9"/>
                <a:gd name="T6" fmla="*/ 5 w 11"/>
                <a:gd name="T7" fmla="*/ 1 h 9"/>
                <a:gd name="T8" fmla="*/ 4 w 11"/>
                <a:gd name="T9" fmla="*/ 1 h 9"/>
                <a:gd name="T10" fmla="*/ 4 w 11"/>
                <a:gd name="T11" fmla="*/ 1 h 9"/>
                <a:gd name="T12" fmla="*/ 2 w 11"/>
                <a:gd name="T13" fmla="*/ 3 h 9"/>
                <a:gd name="T14" fmla="*/ 1 w 11"/>
                <a:gd name="T15" fmla="*/ 4 h 9"/>
                <a:gd name="T16" fmla="*/ 1 w 11"/>
                <a:gd name="T17" fmla="*/ 4 h 9"/>
                <a:gd name="T18" fmla="*/ 1 w 11"/>
                <a:gd name="T19" fmla="*/ 5 h 9"/>
                <a:gd name="T20" fmla="*/ 1 w 11"/>
                <a:gd name="T21" fmla="*/ 5 h 9"/>
                <a:gd name="T22" fmla="*/ 2 w 11"/>
                <a:gd name="T23" fmla="*/ 9 h 9"/>
                <a:gd name="T24" fmla="*/ 2 w 11"/>
                <a:gd name="T25" fmla="*/ 9 h 9"/>
                <a:gd name="T26" fmla="*/ 4 w 11"/>
                <a:gd name="T27" fmla="*/ 9 h 9"/>
                <a:gd name="T28" fmla="*/ 5 w 11"/>
                <a:gd name="T29" fmla="*/ 9 h 9"/>
                <a:gd name="T30" fmla="*/ 8 w 11"/>
                <a:gd name="T31" fmla="*/ 8 h 9"/>
                <a:gd name="T32" fmla="*/ 10 w 11"/>
                <a:gd name="T33" fmla="*/ 6 h 9"/>
                <a:gd name="T34" fmla="*/ 10 w 11"/>
                <a:gd name="T35" fmla="*/ 6 h 9"/>
                <a:gd name="T36" fmla="*/ 10 w 11"/>
                <a:gd name="T37" fmla="*/ 5 h 9"/>
                <a:gd name="T38" fmla="*/ 11 w 11"/>
                <a:gd name="T39" fmla="*/ 3 h 9"/>
                <a:gd name="T40" fmla="*/ 11 w 11"/>
                <a:gd name="T41" fmla="*/ 3 h 9"/>
                <a:gd name="T42" fmla="*/ 8 w 11"/>
                <a:gd name="T4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9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9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2376"/>
            <p:cNvSpPr>
              <a:spLocks/>
            </p:cNvSpPr>
            <p:nvPr/>
          </p:nvSpPr>
          <p:spPr bwMode="auto">
            <a:xfrm>
              <a:off x="3170238" y="6457950"/>
              <a:ext cx="41275" cy="36513"/>
            </a:xfrm>
            <a:custGeom>
              <a:avLst/>
              <a:gdLst>
                <a:gd name="T0" fmla="*/ 5 w 9"/>
                <a:gd name="T1" fmla="*/ 0 h 8"/>
                <a:gd name="T2" fmla="*/ 4 w 9"/>
                <a:gd name="T3" fmla="*/ 0 h 8"/>
                <a:gd name="T4" fmla="*/ 2 w 9"/>
                <a:gd name="T5" fmla="*/ 1 h 8"/>
                <a:gd name="T6" fmla="*/ 2 w 9"/>
                <a:gd name="T7" fmla="*/ 1 h 8"/>
                <a:gd name="T8" fmla="*/ 2 w 9"/>
                <a:gd name="T9" fmla="*/ 1 h 8"/>
                <a:gd name="T10" fmla="*/ 1 w 9"/>
                <a:gd name="T11" fmla="*/ 1 h 8"/>
                <a:gd name="T12" fmla="*/ 1 w 9"/>
                <a:gd name="T13" fmla="*/ 2 h 8"/>
                <a:gd name="T14" fmla="*/ 1 w 9"/>
                <a:gd name="T15" fmla="*/ 3 h 8"/>
                <a:gd name="T16" fmla="*/ 0 w 9"/>
                <a:gd name="T17" fmla="*/ 5 h 8"/>
                <a:gd name="T18" fmla="*/ 2 w 9"/>
                <a:gd name="T19" fmla="*/ 8 h 8"/>
                <a:gd name="T20" fmla="*/ 4 w 9"/>
                <a:gd name="T21" fmla="*/ 8 h 8"/>
                <a:gd name="T22" fmla="*/ 4 w 9"/>
                <a:gd name="T23" fmla="*/ 8 h 8"/>
                <a:gd name="T24" fmla="*/ 7 w 9"/>
                <a:gd name="T25" fmla="*/ 7 h 8"/>
                <a:gd name="T26" fmla="*/ 8 w 9"/>
                <a:gd name="T27" fmla="*/ 5 h 8"/>
                <a:gd name="T28" fmla="*/ 9 w 9"/>
                <a:gd name="T29" fmla="*/ 4 h 8"/>
                <a:gd name="T30" fmla="*/ 8 w 9"/>
                <a:gd name="T31" fmla="*/ 3 h 8"/>
                <a:gd name="T32" fmla="*/ 8 w 9"/>
                <a:gd name="T33" fmla="*/ 2 h 8"/>
                <a:gd name="T34" fmla="*/ 5 w 9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2" y="8"/>
                    <a:pt x="2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2377"/>
            <p:cNvSpPr>
              <a:spLocks/>
            </p:cNvSpPr>
            <p:nvPr/>
          </p:nvSpPr>
          <p:spPr bwMode="auto">
            <a:xfrm>
              <a:off x="3370263" y="6153150"/>
              <a:ext cx="36513" cy="36513"/>
            </a:xfrm>
            <a:custGeom>
              <a:avLst/>
              <a:gdLst>
                <a:gd name="T0" fmla="*/ 4 w 8"/>
                <a:gd name="T1" fmla="*/ 0 h 8"/>
                <a:gd name="T2" fmla="*/ 3 w 8"/>
                <a:gd name="T3" fmla="*/ 1 h 8"/>
                <a:gd name="T4" fmla="*/ 2 w 8"/>
                <a:gd name="T5" fmla="*/ 2 h 8"/>
                <a:gd name="T6" fmla="*/ 1 w 8"/>
                <a:gd name="T7" fmla="*/ 3 h 8"/>
                <a:gd name="T8" fmla="*/ 1 w 8"/>
                <a:gd name="T9" fmla="*/ 4 h 8"/>
                <a:gd name="T10" fmla="*/ 1 w 8"/>
                <a:gd name="T11" fmla="*/ 5 h 8"/>
                <a:gd name="T12" fmla="*/ 1 w 8"/>
                <a:gd name="T13" fmla="*/ 5 h 8"/>
                <a:gd name="T14" fmla="*/ 2 w 8"/>
                <a:gd name="T15" fmla="*/ 7 h 8"/>
                <a:gd name="T16" fmla="*/ 5 w 8"/>
                <a:gd name="T17" fmla="*/ 8 h 8"/>
                <a:gd name="T18" fmla="*/ 6 w 8"/>
                <a:gd name="T19" fmla="*/ 8 h 8"/>
                <a:gd name="T20" fmla="*/ 7 w 8"/>
                <a:gd name="T21" fmla="*/ 7 h 8"/>
                <a:gd name="T22" fmla="*/ 8 w 8"/>
                <a:gd name="T23" fmla="*/ 4 h 8"/>
                <a:gd name="T24" fmla="*/ 8 w 8"/>
                <a:gd name="T25" fmla="*/ 2 h 8"/>
                <a:gd name="T26" fmla="*/ 7 w 8"/>
                <a:gd name="T27" fmla="*/ 1 h 8"/>
                <a:gd name="T28" fmla="*/ 4 w 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D2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86" name="Freeform 2381"/>
          <p:cNvSpPr>
            <a:spLocks/>
          </p:cNvSpPr>
          <p:nvPr/>
        </p:nvSpPr>
        <p:spPr bwMode="auto">
          <a:xfrm>
            <a:off x="7981950" y="5353051"/>
            <a:ext cx="2774950" cy="1284287"/>
          </a:xfrm>
          <a:custGeom>
            <a:avLst/>
            <a:gdLst>
              <a:gd name="T0" fmla="*/ 507 w 739"/>
              <a:gd name="T1" fmla="*/ 104 h 342"/>
              <a:gd name="T2" fmla="*/ 486 w 739"/>
              <a:gd name="T3" fmla="*/ 135 h 342"/>
              <a:gd name="T4" fmla="*/ 488 w 739"/>
              <a:gd name="T5" fmla="*/ 153 h 342"/>
              <a:gd name="T6" fmla="*/ 489 w 739"/>
              <a:gd name="T7" fmla="*/ 155 h 342"/>
              <a:gd name="T8" fmla="*/ 497 w 739"/>
              <a:gd name="T9" fmla="*/ 163 h 342"/>
              <a:gd name="T10" fmla="*/ 518 w 739"/>
              <a:gd name="T11" fmla="*/ 161 h 342"/>
              <a:gd name="T12" fmla="*/ 529 w 739"/>
              <a:gd name="T13" fmla="*/ 155 h 342"/>
              <a:gd name="T14" fmla="*/ 530 w 739"/>
              <a:gd name="T15" fmla="*/ 166 h 342"/>
              <a:gd name="T16" fmla="*/ 487 w 739"/>
              <a:gd name="T17" fmla="*/ 174 h 342"/>
              <a:gd name="T18" fmla="*/ 475 w 739"/>
              <a:gd name="T19" fmla="*/ 161 h 342"/>
              <a:gd name="T20" fmla="*/ 474 w 739"/>
              <a:gd name="T21" fmla="*/ 160 h 342"/>
              <a:gd name="T22" fmla="*/ 471 w 739"/>
              <a:gd name="T23" fmla="*/ 148 h 342"/>
              <a:gd name="T24" fmla="*/ 488 w 739"/>
              <a:gd name="T25" fmla="*/ 103 h 342"/>
              <a:gd name="T26" fmla="*/ 376 w 739"/>
              <a:gd name="T27" fmla="*/ 43 h 342"/>
              <a:gd name="T28" fmla="*/ 385 w 739"/>
              <a:gd name="T29" fmla="*/ 58 h 342"/>
              <a:gd name="T30" fmla="*/ 384 w 739"/>
              <a:gd name="T31" fmla="*/ 102 h 342"/>
              <a:gd name="T32" fmla="*/ 336 w 739"/>
              <a:gd name="T33" fmla="*/ 150 h 342"/>
              <a:gd name="T34" fmla="*/ 288 w 739"/>
              <a:gd name="T35" fmla="*/ 141 h 342"/>
              <a:gd name="T36" fmla="*/ 265 w 739"/>
              <a:gd name="T37" fmla="*/ 107 h 342"/>
              <a:gd name="T38" fmla="*/ 264 w 739"/>
              <a:gd name="T39" fmla="*/ 83 h 342"/>
              <a:gd name="T40" fmla="*/ 266 w 739"/>
              <a:gd name="T41" fmla="*/ 75 h 342"/>
              <a:gd name="T42" fmla="*/ 296 w 739"/>
              <a:gd name="T43" fmla="*/ 47 h 342"/>
              <a:gd name="T44" fmla="*/ 327 w 739"/>
              <a:gd name="T45" fmla="*/ 48 h 342"/>
              <a:gd name="T46" fmla="*/ 345 w 739"/>
              <a:gd name="T47" fmla="*/ 65 h 342"/>
              <a:gd name="T48" fmla="*/ 348 w 739"/>
              <a:gd name="T49" fmla="*/ 72 h 342"/>
              <a:gd name="T50" fmla="*/ 349 w 739"/>
              <a:gd name="T51" fmla="*/ 92 h 342"/>
              <a:gd name="T52" fmla="*/ 336 w 739"/>
              <a:gd name="T53" fmla="*/ 108 h 342"/>
              <a:gd name="T54" fmla="*/ 326 w 739"/>
              <a:gd name="T55" fmla="*/ 102 h 342"/>
              <a:gd name="T56" fmla="*/ 334 w 739"/>
              <a:gd name="T57" fmla="*/ 96 h 342"/>
              <a:gd name="T58" fmla="*/ 338 w 739"/>
              <a:gd name="T59" fmla="*/ 87 h 342"/>
              <a:gd name="T60" fmla="*/ 336 w 739"/>
              <a:gd name="T61" fmla="*/ 73 h 342"/>
              <a:gd name="T62" fmla="*/ 323 w 739"/>
              <a:gd name="T63" fmla="*/ 61 h 342"/>
              <a:gd name="T64" fmla="*/ 314 w 739"/>
              <a:gd name="T65" fmla="*/ 58 h 342"/>
              <a:gd name="T66" fmla="*/ 281 w 739"/>
              <a:gd name="T67" fmla="*/ 78 h 342"/>
              <a:gd name="T68" fmla="*/ 294 w 739"/>
              <a:gd name="T69" fmla="*/ 127 h 342"/>
              <a:gd name="T70" fmla="*/ 332 w 739"/>
              <a:gd name="T71" fmla="*/ 136 h 342"/>
              <a:gd name="T72" fmla="*/ 377 w 739"/>
              <a:gd name="T73" fmla="*/ 73 h 342"/>
              <a:gd name="T74" fmla="*/ 363 w 739"/>
              <a:gd name="T75" fmla="*/ 37 h 342"/>
              <a:gd name="T76" fmla="*/ 194 w 739"/>
              <a:gd name="T77" fmla="*/ 125 h 342"/>
              <a:gd name="T78" fmla="*/ 210 w 739"/>
              <a:gd name="T79" fmla="*/ 168 h 342"/>
              <a:gd name="T80" fmla="*/ 210 w 739"/>
              <a:gd name="T81" fmla="*/ 175 h 342"/>
              <a:gd name="T82" fmla="*/ 194 w 739"/>
              <a:gd name="T83" fmla="*/ 201 h 342"/>
              <a:gd name="T84" fmla="*/ 189 w 739"/>
              <a:gd name="T85" fmla="*/ 205 h 342"/>
              <a:gd name="T86" fmla="*/ 161 w 739"/>
              <a:gd name="T87" fmla="*/ 208 h 342"/>
              <a:gd name="T88" fmla="*/ 136 w 739"/>
              <a:gd name="T89" fmla="*/ 181 h 342"/>
              <a:gd name="T90" fmla="*/ 146 w 739"/>
              <a:gd name="T91" fmla="*/ 172 h 342"/>
              <a:gd name="T92" fmla="*/ 148 w 739"/>
              <a:gd name="T93" fmla="*/ 182 h 342"/>
              <a:gd name="T94" fmla="*/ 175 w 739"/>
              <a:gd name="T95" fmla="*/ 194 h 342"/>
              <a:gd name="T96" fmla="*/ 194 w 739"/>
              <a:gd name="T97" fmla="*/ 174 h 342"/>
              <a:gd name="T98" fmla="*/ 195 w 739"/>
              <a:gd name="T99" fmla="*/ 171 h 342"/>
              <a:gd name="T100" fmla="*/ 191 w 739"/>
              <a:gd name="T101" fmla="*/ 143 h 342"/>
              <a:gd name="T102" fmla="*/ 93 w 739"/>
              <a:gd name="T103" fmla="*/ 192 h 342"/>
              <a:gd name="T104" fmla="*/ 318 w 739"/>
              <a:gd name="T105" fmla="*/ 282 h 342"/>
              <a:gd name="T106" fmla="*/ 298 w 739"/>
              <a:gd name="T107" fmla="*/ 225 h 342"/>
              <a:gd name="T108" fmla="*/ 335 w 739"/>
              <a:gd name="T109" fmla="*/ 183 h 342"/>
              <a:gd name="T110" fmla="*/ 371 w 739"/>
              <a:gd name="T111" fmla="*/ 186 h 342"/>
              <a:gd name="T112" fmla="*/ 363 w 739"/>
              <a:gd name="T113" fmla="*/ 195 h 342"/>
              <a:gd name="T114" fmla="*/ 339 w 739"/>
              <a:gd name="T115" fmla="*/ 197 h 342"/>
              <a:gd name="T116" fmla="*/ 311 w 739"/>
              <a:gd name="T117" fmla="*/ 239 h 342"/>
              <a:gd name="T118" fmla="*/ 423 w 739"/>
              <a:gd name="T119" fmla="*/ 25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39" h="342">
                <a:moveTo>
                  <a:pt x="563" y="113"/>
                </a:moveTo>
                <a:cubicBezTo>
                  <a:pt x="548" y="98"/>
                  <a:pt x="541" y="93"/>
                  <a:pt x="528" y="94"/>
                </a:cubicBezTo>
                <a:cubicBezTo>
                  <a:pt x="519" y="97"/>
                  <a:pt x="515" y="100"/>
                  <a:pt x="512" y="101"/>
                </a:cubicBezTo>
                <a:cubicBezTo>
                  <a:pt x="510" y="102"/>
                  <a:pt x="508" y="103"/>
                  <a:pt x="507" y="104"/>
                </a:cubicBezTo>
                <a:cubicBezTo>
                  <a:pt x="505" y="105"/>
                  <a:pt x="503" y="107"/>
                  <a:pt x="500" y="109"/>
                </a:cubicBezTo>
                <a:cubicBezTo>
                  <a:pt x="498" y="111"/>
                  <a:pt x="496" y="113"/>
                  <a:pt x="494" y="116"/>
                </a:cubicBezTo>
                <a:cubicBezTo>
                  <a:pt x="492" y="118"/>
                  <a:pt x="491" y="121"/>
                  <a:pt x="489" y="125"/>
                </a:cubicBezTo>
                <a:cubicBezTo>
                  <a:pt x="488" y="128"/>
                  <a:pt x="487" y="131"/>
                  <a:pt x="486" y="135"/>
                </a:cubicBezTo>
                <a:cubicBezTo>
                  <a:pt x="485" y="139"/>
                  <a:pt x="485" y="142"/>
                  <a:pt x="486" y="146"/>
                </a:cubicBezTo>
                <a:cubicBezTo>
                  <a:pt x="486" y="146"/>
                  <a:pt x="486" y="147"/>
                  <a:pt x="486" y="148"/>
                </a:cubicBezTo>
                <a:cubicBezTo>
                  <a:pt x="486" y="149"/>
                  <a:pt x="486" y="149"/>
                  <a:pt x="487" y="150"/>
                </a:cubicBezTo>
                <a:cubicBezTo>
                  <a:pt x="488" y="153"/>
                  <a:pt x="488" y="153"/>
                  <a:pt x="488" y="153"/>
                </a:cubicBezTo>
                <a:cubicBezTo>
                  <a:pt x="488" y="153"/>
                  <a:pt x="488" y="153"/>
                  <a:pt x="488" y="153"/>
                </a:cubicBezTo>
                <a:cubicBezTo>
                  <a:pt x="488" y="154"/>
                  <a:pt x="488" y="154"/>
                  <a:pt x="488" y="154"/>
                </a:cubicBezTo>
                <a:cubicBezTo>
                  <a:pt x="488" y="154"/>
                  <a:pt x="488" y="154"/>
                  <a:pt x="488" y="154"/>
                </a:cubicBezTo>
                <a:cubicBezTo>
                  <a:pt x="489" y="155"/>
                  <a:pt x="489" y="155"/>
                  <a:pt x="489" y="155"/>
                </a:cubicBezTo>
                <a:cubicBezTo>
                  <a:pt x="490" y="156"/>
                  <a:pt x="491" y="158"/>
                  <a:pt x="492" y="159"/>
                </a:cubicBezTo>
                <a:cubicBezTo>
                  <a:pt x="493" y="161"/>
                  <a:pt x="493" y="161"/>
                  <a:pt x="493" y="161"/>
                </a:cubicBezTo>
                <a:cubicBezTo>
                  <a:pt x="494" y="161"/>
                  <a:pt x="495" y="162"/>
                  <a:pt x="495" y="162"/>
                </a:cubicBezTo>
                <a:cubicBezTo>
                  <a:pt x="496" y="163"/>
                  <a:pt x="496" y="163"/>
                  <a:pt x="497" y="163"/>
                </a:cubicBezTo>
                <a:cubicBezTo>
                  <a:pt x="497" y="163"/>
                  <a:pt x="498" y="164"/>
                  <a:pt x="499" y="164"/>
                </a:cubicBezTo>
                <a:cubicBezTo>
                  <a:pt x="500" y="164"/>
                  <a:pt x="501" y="165"/>
                  <a:pt x="503" y="165"/>
                </a:cubicBezTo>
                <a:cubicBezTo>
                  <a:pt x="505" y="165"/>
                  <a:pt x="508" y="165"/>
                  <a:pt x="511" y="164"/>
                </a:cubicBezTo>
                <a:cubicBezTo>
                  <a:pt x="514" y="163"/>
                  <a:pt x="516" y="162"/>
                  <a:pt x="518" y="161"/>
                </a:cubicBezTo>
                <a:cubicBezTo>
                  <a:pt x="520" y="160"/>
                  <a:pt x="522" y="159"/>
                  <a:pt x="524" y="158"/>
                </a:cubicBezTo>
                <a:cubicBezTo>
                  <a:pt x="525" y="157"/>
                  <a:pt x="527" y="157"/>
                  <a:pt x="527" y="156"/>
                </a:cubicBezTo>
                <a:cubicBezTo>
                  <a:pt x="528" y="156"/>
                  <a:pt x="529" y="155"/>
                  <a:pt x="529" y="155"/>
                </a:cubicBezTo>
                <a:cubicBezTo>
                  <a:pt x="529" y="155"/>
                  <a:pt x="529" y="155"/>
                  <a:pt x="529" y="155"/>
                </a:cubicBezTo>
                <a:cubicBezTo>
                  <a:pt x="531" y="154"/>
                  <a:pt x="534" y="154"/>
                  <a:pt x="535" y="156"/>
                </a:cubicBezTo>
                <a:cubicBezTo>
                  <a:pt x="536" y="158"/>
                  <a:pt x="536" y="160"/>
                  <a:pt x="535" y="162"/>
                </a:cubicBezTo>
                <a:cubicBezTo>
                  <a:pt x="535" y="162"/>
                  <a:pt x="534" y="162"/>
                  <a:pt x="533" y="163"/>
                </a:cubicBezTo>
                <a:cubicBezTo>
                  <a:pt x="532" y="164"/>
                  <a:pt x="531" y="165"/>
                  <a:pt x="530" y="166"/>
                </a:cubicBezTo>
                <a:cubicBezTo>
                  <a:pt x="527" y="169"/>
                  <a:pt x="522" y="173"/>
                  <a:pt x="515" y="176"/>
                </a:cubicBezTo>
                <a:cubicBezTo>
                  <a:pt x="511" y="177"/>
                  <a:pt x="507" y="178"/>
                  <a:pt x="502" y="178"/>
                </a:cubicBezTo>
                <a:cubicBezTo>
                  <a:pt x="500" y="179"/>
                  <a:pt x="497" y="178"/>
                  <a:pt x="495" y="178"/>
                </a:cubicBezTo>
                <a:cubicBezTo>
                  <a:pt x="492" y="177"/>
                  <a:pt x="489" y="176"/>
                  <a:pt x="487" y="174"/>
                </a:cubicBezTo>
                <a:cubicBezTo>
                  <a:pt x="486" y="173"/>
                  <a:pt x="485" y="173"/>
                  <a:pt x="484" y="172"/>
                </a:cubicBezTo>
                <a:cubicBezTo>
                  <a:pt x="483" y="171"/>
                  <a:pt x="482" y="170"/>
                  <a:pt x="481" y="169"/>
                </a:cubicBezTo>
                <a:cubicBezTo>
                  <a:pt x="479" y="167"/>
                  <a:pt x="478" y="165"/>
                  <a:pt x="476" y="163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5" y="161"/>
                  <a:pt x="475" y="161"/>
                  <a:pt x="475" y="161"/>
                </a:cubicBezTo>
                <a:cubicBezTo>
                  <a:pt x="474" y="160"/>
                  <a:pt x="474" y="160"/>
                  <a:pt x="474" y="160"/>
                </a:cubicBezTo>
                <a:cubicBezTo>
                  <a:pt x="474" y="160"/>
                  <a:pt x="474" y="160"/>
                  <a:pt x="474" y="160"/>
                </a:cubicBezTo>
                <a:cubicBezTo>
                  <a:pt x="474" y="159"/>
                  <a:pt x="474" y="159"/>
                  <a:pt x="474" y="159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72" y="154"/>
                  <a:pt x="471" y="150"/>
                  <a:pt x="471" y="148"/>
                </a:cubicBezTo>
                <a:cubicBezTo>
                  <a:pt x="470" y="142"/>
                  <a:pt x="470" y="137"/>
                  <a:pt x="471" y="132"/>
                </a:cubicBezTo>
                <a:cubicBezTo>
                  <a:pt x="472" y="127"/>
                  <a:pt x="474" y="122"/>
                  <a:pt x="476" y="118"/>
                </a:cubicBezTo>
                <a:cubicBezTo>
                  <a:pt x="478" y="114"/>
                  <a:pt x="481" y="110"/>
                  <a:pt x="483" y="107"/>
                </a:cubicBezTo>
                <a:cubicBezTo>
                  <a:pt x="485" y="105"/>
                  <a:pt x="486" y="104"/>
                  <a:pt x="488" y="103"/>
                </a:cubicBezTo>
                <a:cubicBezTo>
                  <a:pt x="489" y="101"/>
                  <a:pt x="491" y="100"/>
                  <a:pt x="492" y="99"/>
                </a:cubicBezTo>
                <a:cubicBezTo>
                  <a:pt x="495" y="97"/>
                  <a:pt x="498" y="95"/>
                  <a:pt x="501" y="94"/>
                </a:cubicBezTo>
                <a:cubicBezTo>
                  <a:pt x="503" y="92"/>
                  <a:pt x="505" y="92"/>
                  <a:pt x="507" y="91"/>
                </a:cubicBezTo>
                <a:cubicBezTo>
                  <a:pt x="480" y="0"/>
                  <a:pt x="393" y="35"/>
                  <a:pt x="376" y="43"/>
                </a:cubicBezTo>
                <a:cubicBezTo>
                  <a:pt x="378" y="44"/>
                  <a:pt x="377" y="44"/>
                  <a:pt x="378" y="45"/>
                </a:cubicBezTo>
                <a:cubicBezTo>
                  <a:pt x="379" y="46"/>
                  <a:pt x="379" y="47"/>
                  <a:pt x="380" y="48"/>
                </a:cubicBezTo>
                <a:cubicBezTo>
                  <a:pt x="380" y="49"/>
                  <a:pt x="381" y="50"/>
                  <a:pt x="382" y="51"/>
                </a:cubicBezTo>
                <a:cubicBezTo>
                  <a:pt x="383" y="54"/>
                  <a:pt x="384" y="56"/>
                  <a:pt x="385" y="58"/>
                </a:cubicBezTo>
                <a:cubicBezTo>
                  <a:pt x="386" y="63"/>
                  <a:pt x="387" y="68"/>
                  <a:pt x="388" y="73"/>
                </a:cubicBezTo>
                <a:cubicBezTo>
                  <a:pt x="388" y="83"/>
                  <a:pt x="387" y="93"/>
                  <a:pt x="385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2" y="108"/>
                  <a:pt x="379" y="113"/>
                  <a:pt x="376" y="118"/>
                </a:cubicBezTo>
                <a:cubicBezTo>
                  <a:pt x="373" y="122"/>
                  <a:pt x="370" y="127"/>
                  <a:pt x="366" y="131"/>
                </a:cubicBezTo>
                <a:cubicBezTo>
                  <a:pt x="362" y="136"/>
                  <a:pt x="358" y="140"/>
                  <a:pt x="353" y="143"/>
                </a:cubicBezTo>
                <a:cubicBezTo>
                  <a:pt x="347" y="146"/>
                  <a:pt x="342" y="149"/>
                  <a:pt x="336" y="150"/>
                </a:cubicBezTo>
                <a:cubicBezTo>
                  <a:pt x="330" y="152"/>
                  <a:pt x="323" y="152"/>
                  <a:pt x="317" y="151"/>
                </a:cubicBezTo>
                <a:cubicBezTo>
                  <a:pt x="311" y="151"/>
                  <a:pt x="305" y="149"/>
                  <a:pt x="300" y="147"/>
                </a:cubicBezTo>
                <a:cubicBezTo>
                  <a:pt x="297" y="146"/>
                  <a:pt x="294" y="145"/>
                  <a:pt x="292" y="143"/>
                </a:cubicBezTo>
                <a:cubicBezTo>
                  <a:pt x="291" y="142"/>
                  <a:pt x="290" y="142"/>
                  <a:pt x="288" y="141"/>
                </a:cubicBezTo>
                <a:cubicBezTo>
                  <a:pt x="286" y="140"/>
                  <a:pt x="285" y="139"/>
                  <a:pt x="284" y="138"/>
                </a:cubicBezTo>
                <a:cubicBezTo>
                  <a:pt x="279" y="133"/>
                  <a:pt x="276" y="129"/>
                  <a:pt x="272" y="124"/>
                </a:cubicBezTo>
                <a:cubicBezTo>
                  <a:pt x="270" y="122"/>
                  <a:pt x="269" y="119"/>
                  <a:pt x="268" y="116"/>
                </a:cubicBezTo>
                <a:cubicBezTo>
                  <a:pt x="266" y="113"/>
                  <a:pt x="265" y="110"/>
                  <a:pt x="265" y="107"/>
                </a:cubicBezTo>
                <a:cubicBezTo>
                  <a:pt x="263" y="101"/>
                  <a:pt x="263" y="95"/>
                  <a:pt x="263" y="89"/>
                </a:cubicBezTo>
                <a:cubicBezTo>
                  <a:pt x="263" y="88"/>
                  <a:pt x="263" y="86"/>
                  <a:pt x="264" y="85"/>
                </a:cubicBezTo>
                <a:cubicBezTo>
                  <a:pt x="264" y="83"/>
                  <a:pt x="264" y="83"/>
                  <a:pt x="264" y="83"/>
                </a:cubicBezTo>
                <a:cubicBezTo>
                  <a:pt x="264" y="83"/>
                  <a:pt x="264" y="83"/>
                  <a:pt x="264" y="83"/>
                </a:cubicBezTo>
                <a:cubicBezTo>
                  <a:pt x="264" y="82"/>
                  <a:pt x="264" y="82"/>
                  <a:pt x="264" y="82"/>
                </a:cubicBezTo>
                <a:cubicBezTo>
                  <a:pt x="264" y="82"/>
                  <a:pt x="264" y="82"/>
                  <a:pt x="264" y="82"/>
                </a:cubicBezTo>
                <a:cubicBezTo>
                  <a:pt x="265" y="80"/>
                  <a:pt x="265" y="80"/>
                  <a:pt x="265" y="80"/>
                </a:cubicBezTo>
                <a:cubicBezTo>
                  <a:pt x="265" y="79"/>
                  <a:pt x="266" y="77"/>
                  <a:pt x="266" y="75"/>
                </a:cubicBezTo>
                <a:cubicBezTo>
                  <a:pt x="267" y="73"/>
                  <a:pt x="268" y="72"/>
                  <a:pt x="269" y="71"/>
                </a:cubicBezTo>
                <a:cubicBezTo>
                  <a:pt x="272" y="65"/>
                  <a:pt x="276" y="60"/>
                  <a:pt x="280" y="56"/>
                </a:cubicBezTo>
                <a:cubicBezTo>
                  <a:pt x="283" y="54"/>
                  <a:pt x="285" y="53"/>
                  <a:pt x="288" y="51"/>
                </a:cubicBezTo>
                <a:cubicBezTo>
                  <a:pt x="290" y="49"/>
                  <a:pt x="293" y="48"/>
                  <a:pt x="296" y="47"/>
                </a:cubicBezTo>
                <a:cubicBezTo>
                  <a:pt x="302" y="44"/>
                  <a:pt x="309" y="44"/>
                  <a:pt x="315" y="44"/>
                </a:cubicBezTo>
                <a:cubicBezTo>
                  <a:pt x="317" y="45"/>
                  <a:pt x="318" y="45"/>
                  <a:pt x="320" y="45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25" y="47"/>
                  <a:pt x="326" y="47"/>
                  <a:pt x="327" y="48"/>
                </a:cubicBezTo>
                <a:cubicBezTo>
                  <a:pt x="329" y="49"/>
                  <a:pt x="329" y="49"/>
                  <a:pt x="329" y="49"/>
                </a:cubicBezTo>
                <a:cubicBezTo>
                  <a:pt x="333" y="51"/>
                  <a:pt x="333" y="51"/>
                  <a:pt x="333" y="51"/>
                </a:cubicBezTo>
                <a:cubicBezTo>
                  <a:pt x="335" y="53"/>
                  <a:pt x="338" y="55"/>
                  <a:pt x="340" y="58"/>
                </a:cubicBezTo>
                <a:cubicBezTo>
                  <a:pt x="345" y="65"/>
                  <a:pt x="345" y="65"/>
                  <a:pt x="345" y="65"/>
                </a:cubicBezTo>
                <a:cubicBezTo>
                  <a:pt x="346" y="65"/>
                  <a:pt x="346" y="65"/>
                  <a:pt x="346" y="65"/>
                </a:cubicBezTo>
                <a:cubicBezTo>
                  <a:pt x="346" y="65"/>
                  <a:pt x="346" y="65"/>
                  <a:pt x="346" y="65"/>
                </a:cubicBezTo>
                <a:cubicBezTo>
                  <a:pt x="347" y="67"/>
                  <a:pt x="347" y="67"/>
                  <a:pt x="347" y="68"/>
                </a:cubicBezTo>
                <a:cubicBezTo>
                  <a:pt x="348" y="70"/>
                  <a:pt x="348" y="71"/>
                  <a:pt x="348" y="72"/>
                </a:cubicBezTo>
                <a:cubicBezTo>
                  <a:pt x="349" y="74"/>
                  <a:pt x="349" y="76"/>
                  <a:pt x="350" y="78"/>
                </a:cubicBezTo>
                <a:cubicBezTo>
                  <a:pt x="350" y="80"/>
                  <a:pt x="350" y="83"/>
                  <a:pt x="350" y="85"/>
                </a:cubicBezTo>
                <a:cubicBezTo>
                  <a:pt x="350" y="86"/>
                  <a:pt x="350" y="87"/>
                  <a:pt x="349" y="88"/>
                </a:cubicBezTo>
                <a:cubicBezTo>
                  <a:pt x="349" y="89"/>
                  <a:pt x="349" y="91"/>
                  <a:pt x="349" y="92"/>
                </a:cubicBezTo>
                <a:cubicBezTo>
                  <a:pt x="348" y="94"/>
                  <a:pt x="347" y="96"/>
                  <a:pt x="346" y="98"/>
                </a:cubicBezTo>
                <a:cubicBezTo>
                  <a:pt x="344" y="101"/>
                  <a:pt x="344" y="101"/>
                  <a:pt x="344" y="101"/>
                </a:cubicBezTo>
                <a:cubicBezTo>
                  <a:pt x="343" y="102"/>
                  <a:pt x="342" y="103"/>
                  <a:pt x="341" y="104"/>
                </a:cubicBezTo>
                <a:cubicBezTo>
                  <a:pt x="339" y="105"/>
                  <a:pt x="338" y="106"/>
                  <a:pt x="336" y="108"/>
                </a:cubicBezTo>
                <a:cubicBezTo>
                  <a:pt x="335" y="108"/>
                  <a:pt x="334" y="109"/>
                  <a:pt x="333" y="109"/>
                </a:cubicBezTo>
                <a:cubicBezTo>
                  <a:pt x="330" y="110"/>
                  <a:pt x="330" y="110"/>
                  <a:pt x="330" y="110"/>
                </a:cubicBezTo>
                <a:cubicBezTo>
                  <a:pt x="328" y="112"/>
                  <a:pt x="325" y="111"/>
                  <a:pt x="324" y="108"/>
                </a:cubicBezTo>
                <a:cubicBezTo>
                  <a:pt x="323" y="106"/>
                  <a:pt x="323" y="103"/>
                  <a:pt x="326" y="102"/>
                </a:cubicBezTo>
                <a:cubicBezTo>
                  <a:pt x="326" y="102"/>
                  <a:pt x="326" y="102"/>
                  <a:pt x="326" y="102"/>
                </a:cubicBezTo>
                <a:cubicBezTo>
                  <a:pt x="328" y="100"/>
                  <a:pt x="328" y="100"/>
                  <a:pt x="328" y="100"/>
                </a:cubicBezTo>
                <a:cubicBezTo>
                  <a:pt x="329" y="100"/>
                  <a:pt x="330" y="100"/>
                  <a:pt x="330" y="99"/>
                </a:cubicBezTo>
                <a:cubicBezTo>
                  <a:pt x="331" y="98"/>
                  <a:pt x="333" y="97"/>
                  <a:pt x="334" y="96"/>
                </a:cubicBezTo>
                <a:cubicBezTo>
                  <a:pt x="334" y="96"/>
                  <a:pt x="335" y="95"/>
                  <a:pt x="335" y="94"/>
                </a:cubicBezTo>
                <a:cubicBezTo>
                  <a:pt x="336" y="93"/>
                  <a:pt x="336" y="93"/>
                  <a:pt x="336" y="93"/>
                </a:cubicBezTo>
                <a:cubicBezTo>
                  <a:pt x="337" y="91"/>
                  <a:pt x="338" y="90"/>
                  <a:pt x="338" y="89"/>
                </a:cubicBezTo>
                <a:cubicBezTo>
                  <a:pt x="338" y="88"/>
                  <a:pt x="338" y="87"/>
                  <a:pt x="338" y="87"/>
                </a:cubicBezTo>
                <a:cubicBezTo>
                  <a:pt x="338" y="86"/>
                  <a:pt x="338" y="85"/>
                  <a:pt x="338" y="84"/>
                </a:cubicBezTo>
                <a:cubicBezTo>
                  <a:pt x="338" y="83"/>
                  <a:pt x="338" y="81"/>
                  <a:pt x="338" y="80"/>
                </a:cubicBezTo>
                <a:cubicBezTo>
                  <a:pt x="338" y="78"/>
                  <a:pt x="337" y="77"/>
                  <a:pt x="337" y="75"/>
                </a:cubicBezTo>
                <a:cubicBezTo>
                  <a:pt x="336" y="75"/>
                  <a:pt x="336" y="74"/>
                  <a:pt x="336" y="73"/>
                </a:cubicBezTo>
                <a:cubicBezTo>
                  <a:pt x="336" y="73"/>
                  <a:pt x="335" y="72"/>
                  <a:pt x="335" y="72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29" y="65"/>
                  <a:pt x="327" y="64"/>
                  <a:pt x="325" y="62"/>
                </a:cubicBezTo>
                <a:cubicBezTo>
                  <a:pt x="323" y="61"/>
                  <a:pt x="323" y="61"/>
                  <a:pt x="323" y="61"/>
                </a:cubicBezTo>
                <a:cubicBezTo>
                  <a:pt x="321" y="60"/>
                  <a:pt x="321" y="60"/>
                  <a:pt x="321" y="60"/>
                </a:cubicBezTo>
                <a:cubicBezTo>
                  <a:pt x="321" y="60"/>
                  <a:pt x="320" y="59"/>
                  <a:pt x="320" y="59"/>
                </a:cubicBezTo>
                <a:cubicBezTo>
                  <a:pt x="317" y="58"/>
                  <a:pt x="317" y="58"/>
                  <a:pt x="317" y="58"/>
                </a:cubicBezTo>
                <a:cubicBezTo>
                  <a:pt x="314" y="58"/>
                  <a:pt x="314" y="58"/>
                  <a:pt x="314" y="58"/>
                </a:cubicBezTo>
                <a:cubicBezTo>
                  <a:pt x="310" y="58"/>
                  <a:pt x="305" y="58"/>
                  <a:pt x="301" y="60"/>
                </a:cubicBezTo>
                <a:cubicBezTo>
                  <a:pt x="299" y="61"/>
                  <a:pt x="298" y="62"/>
                  <a:pt x="296" y="63"/>
                </a:cubicBezTo>
                <a:cubicBezTo>
                  <a:pt x="294" y="65"/>
                  <a:pt x="292" y="66"/>
                  <a:pt x="290" y="67"/>
                </a:cubicBezTo>
                <a:cubicBezTo>
                  <a:pt x="287" y="70"/>
                  <a:pt x="284" y="74"/>
                  <a:pt x="281" y="78"/>
                </a:cubicBezTo>
                <a:cubicBezTo>
                  <a:pt x="279" y="81"/>
                  <a:pt x="278" y="85"/>
                  <a:pt x="278" y="90"/>
                </a:cubicBezTo>
                <a:cubicBezTo>
                  <a:pt x="278" y="94"/>
                  <a:pt x="278" y="99"/>
                  <a:pt x="280" y="104"/>
                </a:cubicBezTo>
                <a:cubicBezTo>
                  <a:pt x="281" y="108"/>
                  <a:pt x="282" y="112"/>
                  <a:pt x="285" y="116"/>
                </a:cubicBezTo>
                <a:cubicBezTo>
                  <a:pt x="287" y="119"/>
                  <a:pt x="291" y="123"/>
                  <a:pt x="294" y="127"/>
                </a:cubicBezTo>
                <a:cubicBezTo>
                  <a:pt x="295" y="127"/>
                  <a:pt x="296" y="128"/>
                  <a:pt x="296" y="128"/>
                </a:cubicBezTo>
                <a:cubicBezTo>
                  <a:pt x="297" y="129"/>
                  <a:pt x="298" y="129"/>
                  <a:pt x="299" y="130"/>
                </a:cubicBezTo>
                <a:cubicBezTo>
                  <a:pt x="301" y="131"/>
                  <a:pt x="303" y="132"/>
                  <a:pt x="306" y="133"/>
                </a:cubicBezTo>
                <a:cubicBezTo>
                  <a:pt x="314" y="137"/>
                  <a:pt x="324" y="138"/>
                  <a:pt x="332" y="136"/>
                </a:cubicBezTo>
                <a:cubicBezTo>
                  <a:pt x="341" y="134"/>
                  <a:pt x="349" y="129"/>
                  <a:pt x="356" y="122"/>
                </a:cubicBezTo>
                <a:cubicBezTo>
                  <a:pt x="360" y="119"/>
                  <a:pt x="363" y="115"/>
                  <a:pt x="366" y="111"/>
                </a:cubicBezTo>
                <a:cubicBezTo>
                  <a:pt x="368" y="107"/>
                  <a:pt x="371" y="102"/>
                  <a:pt x="373" y="98"/>
                </a:cubicBezTo>
                <a:cubicBezTo>
                  <a:pt x="375" y="90"/>
                  <a:pt x="377" y="82"/>
                  <a:pt x="377" y="73"/>
                </a:cubicBezTo>
                <a:cubicBezTo>
                  <a:pt x="377" y="69"/>
                  <a:pt x="376" y="65"/>
                  <a:pt x="375" y="61"/>
                </a:cubicBezTo>
                <a:cubicBezTo>
                  <a:pt x="375" y="59"/>
                  <a:pt x="374" y="57"/>
                  <a:pt x="373" y="55"/>
                </a:cubicBezTo>
                <a:cubicBezTo>
                  <a:pt x="373" y="54"/>
                  <a:pt x="372" y="53"/>
                  <a:pt x="372" y="53"/>
                </a:cubicBezTo>
                <a:cubicBezTo>
                  <a:pt x="372" y="52"/>
                  <a:pt x="367" y="42"/>
                  <a:pt x="363" y="37"/>
                </a:cubicBezTo>
                <a:cubicBezTo>
                  <a:pt x="337" y="3"/>
                  <a:pt x="281" y="8"/>
                  <a:pt x="281" y="8"/>
                </a:cubicBezTo>
                <a:cubicBezTo>
                  <a:pt x="180" y="4"/>
                  <a:pt x="175" y="103"/>
                  <a:pt x="175" y="115"/>
                </a:cubicBezTo>
                <a:cubicBezTo>
                  <a:pt x="175" y="115"/>
                  <a:pt x="175" y="115"/>
                  <a:pt x="176" y="115"/>
                </a:cubicBezTo>
                <a:cubicBezTo>
                  <a:pt x="180" y="117"/>
                  <a:pt x="187" y="119"/>
                  <a:pt x="194" y="125"/>
                </a:cubicBezTo>
                <a:cubicBezTo>
                  <a:pt x="197" y="128"/>
                  <a:pt x="200" y="132"/>
                  <a:pt x="203" y="137"/>
                </a:cubicBezTo>
                <a:cubicBezTo>
                  <a:pt x="206" y="141"/>
                  <a:pt x="208" y="146"/>
                  <a:pt x="209" y="152"/>
                </a:cubicBezTo>
                <a:cubicBezTo>
                  <a:pt x="209" y="154"/>
                  <a:pt x="210" y="157"/>
                  <a:pt x="210" y="160"/>
                </a:cubicBezTo>
                <a:cubicBezTo>
                  <a:pt x="210" y="163"/>
                  <a:pt x="210" y="166"/>
                  <a:pt x="210" y="168"/>
                </a:cubicBezTo>
                <a:cubicBezTo>
                  <a:pt x="210" y="173"/>
                  <a:pt x="210" y="173"/>
                  <a:pt x="210" y="173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5"/>
                  <a:pt x="210" y="175"/>
                  <a:pt x="210" y="175"/>
                </a:cubicBezTo>
                <a:cubicBezTo>
                  <a:pt x="209" y="175"/>
                  <a:pt x="209" y="175"/>
                  <a:pt x="209" y="175"/>
                </a:cubicBezTo>
                <a:cubicBezTo>
                  <a:pt x="209" y="176"/>
                  <a:pt x="209" y="177"/>
                  <a:pt x="209" y="178"/>
                </a:cubicBezTo>
                <a:cubicBezTo>
                  <a:pt x="208" y="181"/>
                  <a:pt x="207" y="183"/>
                  <a:pt x="206" y="186"/>
                </a:cubicBezTo>
                <a:cubicBezTo>
                  <a:pt x="203" y="192"/>
                  <a:pt x="200" y="197"/>
                  <a:pt x="194" y="201"/>
                </a:cubicBezTo>
                <a:cubicBezTo>
                  <a:pt x="193" y="202"/>
                  <a:pt x="192" y="203"/>
                  <a:pt x="190" y="204"/>
                </a:cubicBezTo>
                <a:cubicBezTo>
                  <a:pt x="190" y="204"/>
                  <a:pt x="190" y="204"/>
                  <a:pt x="190" y="204"/>
                </a:cubicBezTo>
                <a:cubicBezTo>
                  <a:pt x="189" y="204"/>
                  <a:pt x="189" y="204"/>
                  <a:pt x="189" y="204"/>
                </a:cubicBezTo>
                <a:cubicBezTo>
                  <a:pt x="189" y="205"/>
                  <a:pt x="189" y="205"/>
                  <a:pt x="189" y="205"/>
                </a:cubicBezTo>
                <a:cubicBezTo>
                  <a:pt x="188" y="205"/>
                  <a:pt x="188" y="205"/>
                  <a:pt x="188" y="205"/>
                </a:cubicBezTo>
                <a:cubicBezTo>
                  <a:pt x="187" y="205"/>
                  <a:pt x="187" y="206"/>
                  <a:pt x="186" y="206"/>
                </a:cubicBezTo>
                <a:cubicBezTo>
                  <a:pt x="183" y="207"/>
                  <a:pt x="180" y="208"/>
                  <a:pt x="177" y="208"/>
                </a:cubicBezTo>
                <a:cubicBezTo>
                  <a:pt x="171" y="209"/>
                  <a:pt x="166" y="209"/>
                  <a:pt x="161" y="208"/>
                </a:cubicBezTo>
                <a:cubicBezTo>
                  <a:pt x="155" y="207"/>
                  <a:pt x="150" y="204"/>
                  <a:pt x="147" y="201"/>
                </a:cubicBezTo>
                <a:cubicBezTo>
                  <a:pt x="143" y="198"/>
                  <a:pt x="140" y="194"/>
                  <a:pt x="139" y="190"/>
                </a:cubicBezTo>
                <a:cubicBezTo>
                  <a:pt x="138" y="188"/>
                  <a:pt x="137" y="187"/>
                  <a:pt x="137" y="185"/>
                </a:cubicBezTo>
                <a:cubicBezTo>
                  <a:pt x="137" y="183"/>
                  <a:pt x="136" y="182"/>
                  <a:pt x="136" y="181"/>
                </a:cubicBezTo>
                <a:cubicBezTo>
                  <a:pt x="136" y="178"/>
                  <a:pt x="136" y="176"/>
                  <a:pt x="136" y="175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0"/>
                  <a:pt x="138" y="168"/>
                  <a:pt x="141" y="168"/>
                </a:cubicBezTo>
                <a:cubicBezTo>
                  <a:pt x="143" y="168"/>
                  <a:pt x="145" y="170"/>
                  <a:pt x="146" y="172"/>
                </a:cubicBezTo>
                <a:cubicBezTo>
                  <a:pt x="146" y="173"/>
                  <a:pt x="146" y="173"/>
                  <a:pt x="146" y="173"/>
                </a:cubicBezTo>
                <a:cubicBezTo>
                  <a:pt x="146" y="173"/>
                  <a:pt x="146" y="173"/>
                  <a:pt x="146" y="174"/>
                </a:cubicBezTo>
                <a:cubicBezTo>
                  <a:pt x="146" y="175"/>
                  <a:pt x="146" y="177"/>
                  <a:pt x="147" y="179"/>
                </a:cubicBezTo>
                <a:cubicBezTo>
                  <a:pt x="147" y="180"/>
                  <a:pt x="147" y="181"/>
                  <a:pt x="148" y="182"/>
                </a:cubicBezTo>
                <a:cubicBezTo>
                  <a:pt x="148" y="183"/>
                  <a:pt x="149" y="184"/>
                  <a:pt x="149" y="185"/>
                </a:cubicBezTo>
                <a:cubicBezTo>
                  <a:pt x="151" y="187"/>
                  <a:pt x="152" y="189"/>
                  <a:pt x="155" y="191"/>
                </a:cubicBezTo>
                <a:cubicBezTo>
                  <a:pt x="157" y="192"/>
                  <a:pt x="160" y="193"/>
                  <a:pt x="163" y="194"/>
                </a:cubicBezTo>
                <a:cubicBezTo>
                  <a:pt x="167" y="195"/>
                  <a:pt x="171" y="194"/>
                  <a:pt x="175" y="194"/>
                </a:cubicBezTo>
                <a:cubicBezTo>
                  <a:pt x="177" y="193"/>
                  <a:pt x="179" y="193"/>
                  <a:pt x="180" y="192"/>
                </a:cubicBezTo>
                <a:cubicBezTo>
                  <a:pt x="182" y="191"/>
                  <a:pt x="183" y="191"/>
                  <a:pt x="185" y="189"/>
                </a:cubicBezTo>
                <a:cubicBezTo>
                  <a:pt x="188" y="187"/>
                  <a:pt x="190" y="184"/>
                  <a:pt x="192" y="180"/>
                </a:cubicBezTo>
                <a:cubicBezTo>
                  <a:pt x="193" y="178"/>
                  <a:pt x="194" y="176"/>
                  <a:pt x="194" y="174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2"/>
                  <a:pt x="195" y="172"/>
                  <a:pt x="195" y="172"/>
                </a:cubicBezTo>
                <a:cubicBezTo>
                  <a:pt x="195" y="171"/>
                  <a:pt x="195" y="171"/>
                  <a:pt x="195" y="171"/>
                </a:cubicBezTo>
                <a:cubicBezTo>
                  <a:pt x="195" y="168"/>
                  <a:pt x="195" y="168"/>
                  <a:pt x="195" y="168"/>
                </a:cubicBezTo>
                <a:cubicBezTo>
                  <a:pt x="195" y="165"/>
                  <a:pt x="195" y="163"/>
                  <a:pt x="195" y="161"/>
                </a:cubicBezTo>
                <a:cubicBezTo>
                  <a:pt x="195" y="159"/>
                  <a:pt x="195" y="156"/>
                  <a:pt x="195" y="154"/>
                </a:cubicBezTo>
                <a:cubicBezTo>
                  <a:pt x="194" y="150"/>
                  <a:pt x="193" y="146"/>
                  <a:pt x="191" y="143"/>
                </a:cubicBezTo>
                <a:cubicBezTo>
                  <a:pt x="189" y="140"/>
                  <a:pt x="188" y="137"/>
                  <a:pt x="185" y="134"/>
                </a:cubicBezTo>
                <a:cubicBezTo>
                  <a:pt x="183" y="132"/>
                  <a:pt x="181" y="130"/>
                  <a:pt x="178" y="128"/>
                </a:cubicBezTo>
                <a:cubicBezTo>
                  <a:pt x="168" y="118"/>
                  <a:pt x="153" y="115"/>
                  <a:pt x="153" y="115"/>
                </a:cubicBezTo>
                <a:cubicBezTo>
                  <a:pt x="80" y="118"/>
                  <a:pt x="93" y="192"/>
                  <a:pt x="93" y="192"/>
                </a:cubicBezTo>
                <a:cubicBezTo>
                  <a:pt x="41" y="193"/>
                  <a:pt x="0" y="160"/>
                  <a:pt x="0" y="160"/>
                </a:cubicBezTo>
                <a:cubicBezTo>
                  <a:pt x="54" y="326"/>
                  <a:pt x="189" y="245"/>
                  <a:pt x="189" y="245"/>
                </a:cubicBezTo>
                <a:cubicBezTo>
                  <a:pt x="245" y="314"/>
                  <a:pt x="303" y="290"/>
                  <a:pt x="319" y="282"/>
                </a:cubicBezTo>
                <a:cubicBezTo>
                  <a:pt x="317" y="283"/>
                  <a:pt x="318" y="282"/>
                  <a:pt x="318" y="282"/>
                </a:cubicBezTo>
                <a:cubicBezTo>
                  <a:pt x="317" y="281"/>
                  <a:pt x="316" y="280"/>
                  <a:pt x="315" y="278"/>
                </a:cubicBezTo>
                <a:cubicBezTo>
                  <a:pt x="311" y="275"/>
                  <a:pt x="307" y="271"/>
                  <a:pt x="304" y="264"/>
                </a:cubicBezTo>
                <a:cubicBezTo>
                  <a:pt x="300" y="258"/>
                  <a:pt x="297" y="249"/>
                  <a:pt x="297" y="240"/>
                </a:cubicBezTo>
                <a:cubicBezTo>
                  <a:pt x="297" y="235"/>
                  <a:pt x="297" y="230"/>
                  <a:pt x="298" y="225"/>
                </a:cubicBezTo>
                <a:cubicBezTo>
                  <a:pt x="299" y="220"/>
                  <a:pt x="300" y="216"/>
                  <a:pt x="302" y="211"/>
                </a:cubicBezTo>
                <a:cubicBezTo>
                  <a:pt x="304" y="206"/>
                  <a:pt x="307" y="202"/>
                  <a:pt x="311" y="198"/>
                </a:cubicBezTo>
                <a:cubicBezTo>
                  <a:pt x="314" y="194"/>
                  <a:pt x="318" y="191"/>
                  <a:pt x="322" y="188"/>
                </a:cubicBezTo>
                <a:cubicBezTo>
                  <a:pt x="327" y="186"/>
                  <a:pt x="331" y="184"/>
                  <a:pt x="335" y="183"/>
                </a:cubicBezTo>
                <a:cubicBezTo>
                  <a:pt x="340" y="182"/>
                  <a:pt x="344" y="182"/>
                  <a:pt x="347" y="182"/>
                </a:cubicBezTo>
                <a:cubicBezTo>
                  <a:pt x="351" y="182"/>
                  <a:pt x="354" y="182"/>
                  <a:pt x="357" y="183"/>
                </a:cubicBezTo>
                <a:cubicBezTo>
                  <a:pt x="360" y="183"/>
                  <a:pt x="363" y="183"/>
                  <a:pt x="365" y="184"/>
                </a:cubicBezTo>
                <a:cubicBezTo>
                  <a:pt x="369" y="185"/>
                  <a:pt x="371" y="186"/>
                  <a:pt x="371" y="186"/>
                </a:cubicBezTo>
                <a:cubicBezTo>
                  <a:pt x="373" y="186"/>
                  <a:pt x="375" y="189"/>
                  <a:pt x="374" y="192"/>
                </a:cubicBezTo>
                <a:cubicBezTo>
                  <a:pt x="373" y="194"/>
                  <a:pt x="371" y="195"/>
                  <a:pt x="369" y="195"/>
                </a:cubicBezTo>
                <a:cubicBezTo>
                  <a:pt x="369" y="195"/>
                  <a:pt x="369" y="195"/>
                  <a:pt x="369" y="195"/>
                </a:cubicBezTo>
                <a:cubicBezTo>
                  <a:pt x="369" y="195"/>
                  <a:pt x="367" y="195"/>
                  <a:pt x="363" y="195"/>
                </a:cubicBezTo>
                <a:cubicBezTo>
                  <a:pt x="361" y="194"/>
                  <a:pt x="359" y="195"/>
                  <a:pt x="356" y="194"/>
                </a:cubicBezTo>
                <a:cubicBezTo>
                  <a:pt x="355" y="194"/>
                  <a:pt x="354" y="195"/>
                  <a:pt x="352" y="195"/>
                </a:cubicBezTo>
                <a:cubicBezTo>
                  <a:pt x="351" y="195"/>
                  <a:pt x="350" y="195"/>
                  <a:pt x="348" y="195"/>
                </a:cubicBezTo>
                <a:cubicBezTo>
                  <a:pt x="345" y="195"/>
                  <a:pt x="342" y="196"/>
                  <a:pt x="339" y="197"/>
                </a:cubicBezTo>
                <a:cubicBezTo>
                  <a:pt x="336" y="198"/>
                  <a:pt x="333" y="199"/>
                  <a:pt x="330" y="201"/>
                </a:cubicBezTo>
                <a:cubicBezTo>
                  <a:pt x="328" y="202"/>
                  <a:pt x="327" y="203"/>
                  <a:pt x="326" y="205"/>
                </a:cubicBezTo>
                <a:cubicBezTo>
                  <a:pt x="323" y="207"/>
                  <a:pt x="320" y="211"/>
                  <a:pt x="318" y="214"/>
                </a:cubicBezTo>
                <a:cubicBezTo>
                  <a:pt x="313" y="222"/>
                  <a:pt x="311" y="231"/>
                  <a:pt x="311" y="239"/>
                </a:cubicBezTo>
                <a:cubicBezTo>
                  <a:pt x="311" y="243"/>
                  <a:pt x="311" y="247"/>
                  <a:pt x="312" y="250"/>
                </a:cubicBezTo>
                <a:cubicBezTo>
                  <a:pt x="313" y="253"/>
                  <a:pt x="314" y="256"/>
                  <a:pt x="315" y="259"/>
                </a:cubicBezTo>
                <a:cubicBezTo>
                  <a:pt x="317" y="264"/>
                  <a:pt x="325" y="280"/>
                  <a:pt x="334" y="285"/>
                </a:cubicBezTo>
                <a:cubicBezTo>
                  <a:pt x="377" y="310"/>
                  <a:pt x="423" y="259"/>
                  <a:pt x="423" y="259"/>
                </a:cubicBezTo>
                <a:cubicBezTo>
                  <a:pt x="524" y="342"/>
                  <a:pt x="573" y="225"/>
                  <a:pt x="573" y="225"/>
                </a:cubicBezTo>
                <a:cubicBezTo>
                  <a:pt x="722" y="263"/>
                  <a:pt x="739" y="152"/>
                  <a:pt x="739" y="152"/>
                </a:cubicBezTo>
                <a:cubicBezTo>
                  <a:pt x="672" y="211"/>
                  <a:pt x="615" y="163"/>
                  <a:pt x="563" y="113"/>
                </a:cubicBezTo>
                <a:close/>
              </a:path>
            </a:pathLst>
          </a:custGeom>
          <a:solidFill>
            <a:srgbClr val="FFD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7" name="Freeform 2382"/>
          <p:cNvSpPr>
            <a:spLocks/>
          </p:cNvSpPr>
          <p:nvPr/>
        </p:nvSpPr>
        <p:spPr bwMode="auto">
          <a:xfrm>
            <a:off x="2478325" y="1370808"/>
            <a:ext cx="1908175" cy="887412"/>
          </a:xfrm>
          <a:custGeom>
            <a:avLst/>
            <a:gdLst>
              <a:gd name="T0" fmla="*/ 348 w 508"/>
              <a:gd name="T1" fmla="*/ 72 h 236"/>
              <a:gd name="T2" fmla="*/ 334 w 508"/>
              <a:gd name="T3" fmla="*/ 93 h 236"/>
              <a:gd name="T4" fmla="*/ 335 w 508"/>
              <a:gd name="T5" fmla="*/ 105 h 236"/>
              <a:gd name="T6" fmla="*/ 336 w 508"/>
              <a:gd name="T7" fmla="*/ 107 h 236"/>
              <a:gd name="T8" fmla="*/ 341 w 508"/>
              <a:gd name="T9" fmla="*/ 112 h 236"/>
              <a:gd name="T10" fmla="*/ 356 w 508"/>
              <a:gd name="T11" fmla="*/ 111 h 236"/>
              <a:gd name="T12" fmla="*/ 363 w 508"/>
              <a:gd name="T13" fmla="*/ 107 h 236"/>
              <a:gd name="T14" fmla="*/ 364 w 508"/>
              <a:gd name="T15" fmla="*/ 114 h 236"/>
              <a:gd name="T16" fmla="*/ 335 w 508"/>
              <a:gd name="T17" fmla="*/ 120 h 236"/>
              <a:gd name="T18" fmla="*/ 327 w 508"/>
              <a:gd name="T19" fmla="*/ 111 h 236"/>
              <a:gd name="T20" fmla="*/ 326 w 508"/>
              <a:gd name="T21" fmla="*/ 110 h 236"/>
              <a:gd name="T22" fmla="*/ 323 w 508"/>
              <a:gd name="T23" fmla="*/ 102 h 236"/>
              <a:gd name="T24" fmla="*/ 335 w 508"/>
              <a:gd name="T25" fmla="*/ 71 h 236"/>
              <a:gd name="T26" fmla="*/ 258 w 508"/>
              <a:gd name="T27" fmla="*/ 29 h 236"/>
              <a:gd name="T28" fmla="*/ 264 w 508"/>
              <a:gd name="T29" fmla="*/ 40 h 236"/>
              <a:gd name="T30" fmla="*/ 264 w 508"/>
              <a:gd name="T31" fmla="*/ 70 h 236"/>
              <a:gd name="T32" fmla="*/ 231 w 508"/>
              <a:gd name="T33" fmla="*/ 103 h 236"/>
              <a:gd name="T34" fmla="*/ 198 w 508"/>
              <a:gd name="T35" fmla="*/ 97 h 236"/>
              <a:gd name="T36" fmla="*/ 182 w 508"/>
              <a:gd name="T37" fmla="*/ 74 h 236"/>
              <a:gd name="T38" fmla="*/ 181 w 508"/>
              <a:gd name="T39" fmla="*/ 57 h 236"/>
              <a:gd name="T40" fmla="*/ 183 w 508"/>
              <a:gd name="T41" fmla="*/ 52 h 236"/>
              <a:gd name="T42" fmla="*/ 203 w 508"/>
              <a:gd name="T43" fmla="*/ 32 h 236"/>
              <a:gd name="T44" fmla="*/ 225 w 508"/>
              <a:gd name="T45" fmla="*/ 33 h 236"/>
              <a:gd name="T46" fmla="*/ 237 w 508"/>
              <a:gd name="T47" fmla="*/ 44 h 236"/>
              <a:gd name="T48" fmla="*/ 239 w 508"/>
              <a:gd name="T49" fmla="*/ 49 h 236"/>
              <a:gd name="T50" fmla="*/ 239 w 508"/>
              <a:gd name="T51" fmla="*/ 63 h 236"/>
              <a:gd name="T52" fmla="*/ 231 w 508"/>
              <a:gd name="T53" fmla="*/ 74 h 236"/>
              <a:gd name="T54" fmla="*/ 224 w 508"/>
              <a:gd name="T55" fmla="*/ 70 h 236"/>
              <a:gd name="T56" fmla="*/ 229 w 508"/>
              <a:gd name="T57" fmla="*/ 66 h 236"/>
              <a:gd name="T58" fmla="*/ 232 w 508"/>
              <a:gd name="T59" fmla="*/ 60 h 236"/>
              <a:gd name="T60" fmla="*/ 231 w 508"/>
              <a:gd name="T61" fmla="*/ 50 h 236"/>
              <a:gd name="T62" fmla="*/ 222 w 508"/>
              <a:gd name="T63" fmla="*/ 42 h 236"/>
              <a:gd name="T64" fmla="*/ 216 w 508"/>
              <a:gd name="T65" fmla="*/ 40 h 236"/>
              <a:gd name="T66" fmla="*/ 193 w 508"/>
              <a:gd name="T67" fmla="*/ 54 h 236"/>
              <a:gd name="T68" fmla="*/ 202 w 508"/>
              <a:gd name="T69" fmla="*/ 87 h 236"/>
              <a:gd name="T70" fmla="*/ 228 w 508"/>
              <a:gd name="T71" fmla="*/ 94 h 236"/>
              <a:gd name="T72" fmla="*/ 259 w 508"/>
              <a:gd name="T73" fmla="*/ 51 h 236"/>
              <a:gd name="T74" fmla="*/ 250 w 508"/>
              <a:gd name="T75" fmla="*/ 26 h 236"/>
              <a:gd name="T76" fmla="*/ 133 w 508"/>
              <a:gd name="T77" fmla="*/ 86 h 236"/>
              <a:gd name="T78" fmla="*/ 144 w 508"/>
              <a:gd name="T79" fmla="*/ 116 h 236"/>
              <a:gd name="T80" fmla="*/ 144 w 508"/>
              <a:gd name="T81" fmla="*/ 120 h 236"/>
              <a:gd name="T82" fmla="*/ 133 w 508"/>
              <a:gd name="T83" fmla="*/ 138 h 236"/>
              <a:gd name="T84" fmla="*/ 130 w 508"/>
              <a:gd name="T85" fmla="*/ 141 h 236"/>
              <a:gd name="T86" fmla="*/ 110 w 508"/>
              <a:gd name="T87" fmla="*/ 143 h 236"/>
              <a:gd name="T88" fmla="*/ 93 w 508"/>
              <a:gd name="T89" fmla="*/ 124 h 236"/>
              <a:gd name="T90" fmla="*/ 100 w 508"/>
              <a:gd name="T91" fmla="*/ 118 h 236"/>
              <a:gd name="T92" fmla="*/ 101 w 508"/>
              <a:gd name="T93" fmla="*/ 125 h 236"/>
              <a:gd name="T94" fmla="*/ 120 w 508"/>
              <a:gd name="T95" fmla="*/ 133 h 236"/>
              <a:gd name="T96" fmla="*/ 133 w 508"/>
              <a:gd name="T97" fmla="*/ 120 h 236"/>
              <a:gd name="T98" fmla="*/ 134 w 508"/>
              <a:gd name="T99" fmla="*/ 118 h 236"/>
              <a:gd name="T100" fmla="*/ 131 w 508"/>
              <a:gd name="T101" fmla="*/ 98 h 236"/>
              <a:gd name="T102" fmla="*/ 64 w 508"/>
              <a:gd name="T103" fmla="*/ 132 h 236"/>
              <a:gd name="T104" fmla="*/ 219 w 508"/>
              <a:gd name="T105" fmla="*/ 194 h 236"/>
              <a:gd name="T106" fmla="*/ 204 w 508"/>
              <a:gd name="T107" fmla="*/ 155 h 236"/>
              <a:gd name="T108" fmla="*/ 230 w 508"/>
              <a:gd name="T109" fmla="*/ 126 h 236"/>
              <a:gd name="T110" fmla="*/ 255 w 508"/>
              <a:gd name="T111" fmla="*/ 128 h 236"/>
              <a:gd name="T112" fmla="*/ 249 w 508"/>
              <a:gd name="T113" fmla="*/ 134 h 236"/>
              <a:gd name="T114" fmla="*/ 233 w 508"/>
              <a:gd name="T115" fmla="*/ 135 h 236"/>
              <a:gd name="T116" fmla="*/ 214 w 508"/>
              <a:gd name="T117" fmla="*/ 165 h 236"/>
              <a:gd name="T118" fmla="*/ 291 w 508"/>
              <a:gd name="T119" fmla="*/ 17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8" h="236">
                <a:moveTo>
                  <a:pt x="387" y="77"/>
                </a:moveTo>
                <a:cubicBezTo>
                  <a:pt x="377" y="67"/>
                  <a:pt x="372" y="64"/>
                  <a:pt x="363" y="65"/>
                </a:cubicBezTo>
                <a:cubicBezTo>
                  <a:pt x="357" y="67"/>
                  <a:pt x="354" y="69"/>
                  <a:pt x="352" y="70"/>
                </a:cubicBezTo>
                <a:cubicBezTo>
                  <a:pt x="351" y="70"/>
                  <a:pt x="349" y="71"/>
                  <a:pt x="348" y="72"/>
                </a:cubicBezTo>
                <a:cubicBezTo>
                  <a:pt x="347" y="72"/>
                  <a:pt x="345" y="74"/>
                  <a:pt x="344" y="75"/>
                </a:cubicBezTo>
                <a:cubicBezTo>
                  <a:pt x="343" y="76"/>
                  <a:pt x="341" y="78"/>
                  <a:pt x="340" y="80"/>
                </a:cubicBezTo>
                <a:cubicBezTo>
                  <a:pt x="338" y="82"/>
                  <a:pt x="337" y="84"/>
                  <a:pt x="336" y="86"/>
                </a:cubicBezTo>
                <a:cubicBezTo>
                  <a:pt x="335" y="88"/>
                  <a:pt x="335" y="90"/>
                  <a:pt x="334" y="93"/>
                </a:cubicBezTo>
                <a:cubicBezTo>
                  <a:pt x="334" y="95"/>
                  <a:pt x="333" y="98"/>
                  <a:pt x="334" y="100"/>
                </a:cubicBezTo>
                <a:cubicBezTo>
                  <a:pt x="334" y="101"/>
                  <a:pt x="334" y="101"/>
                  <a:pt x="334" y="102"/>
                </a:cubicBezTo>
                <a:cubicBezTo>
                  <a:pt x="334" y="102"/>
                  <a:pt x="334" y="103"/>
                  <a:pt x="334" y="103"/>
                </a:cubicBezTo>
                <a:cubicBezTo>
                  <a:pt x="335" y="105"/>
                  <a:pt x="335" y="105"/>
                  <a:pt x="335" y="105"/>
                </a:cubicBezTo>
                <a:cubicBezTo>
                  <a:pt x="335" y="106"/>
                  <a:pt x="335" y="106"/>
                  <a:pt x="335" y="106"/>
                </a:cubicBezTo>
                <a:cubicBezTo>
                  <a:pt x="335" y="106"/>
                  <a:pt x="335" y="106"/>
                  <a:pt x="335" y="106"/>
                </a:cubicBezTo>
                <a:cubicBezTo>
                  <a:pt x="336" y="106"/>
                  <a:pt x="336" y="106"/>
                  <a:pt x="336" y="106"/>
                </a:cubicBezTo>
                <a:cubicBezTo>
                  <a:pt x="336" y="107"/>
                  <a:pt x="336" y="107"/>
                  <a:pt x="336" y="107"/>
                </a:cubicBezTo>
                <a:cubicBezTo>
                  <a:pt x="337" y="108"/>
                  <a:pt x="337" y="109"/>
                  <a:pt x="338" y="109"/>
                </a:cubicBezTo>
                <a:cubicBezTo>
                  <a:pt x="339" y="111"/>
                  <a:pt x="339" y="111"/>
                  <a:pt x="339" y="111"/>
                </a:cubicBezTo>
                <a:cubicBezTo>
                  <a:pt x="340" y="111"/>
                  <a:pt x="340" y="111"/>
                  <a:pt x="340" y="112"/>
                </a:cubicBezTo>
                <a:cubicBezTo>
                  <a:pt x="341" y="112"/>
                  <a:pt x="341" y="112"/>
                  <a:pt x="341" y="112"/>
                </a:cubicBezTo>
                <a:cubicBezTo>
                  <a:pt x="342" y="112"/>
                  <a:pt x="342" y="113"/>
                  <a:pt x="343" y="113"/>
                </a:cubicBezTo>
                <a:cubicBezTo>
                  <a:pt x="344" y="113"/>
                  <a:pt x="344" y="114"/>
                  <a:pt x="345" y="113"/>
                </a:cubicBezTo>
                <a:cubicBezTo>
                  <a:pt x="347" y="114"/>
                  <a:pt x="349" y="113"/>
                  <a:pt x="351" y="113"/>
                </a:cubicBezTo>
                <a:cubicBezTo>
                  <a:pt x="353" y="112"/>
                  <a:pt x="355" y="112"/>
                  <a:pt x="356" y="111"/>
                </a:cubicBezTo>
                <a:cubicBezTo>
                  <a:pt x="358" y="110"/>
                  <a:pt x="359" y="110"/>
                  <a:pt x="360" y="109"/>
                </a:cubicBezTo>
                <a:cubicBezTo>
                  <a:pt x="361" y="108"/>
                  <a:pt x="362" y="108"/>
                  <a:pt x="363" y="107"/>
                </a:cubicBezTo>
                <a:cubicBezTo>
                  <a:pt x="363" y="107"/>
                  <a:pt x="363" y="107"/>
                  <a:pt x="363" y="107"/>
                </a:cubicBezTo>
                <a:cubicBezTo>
                  <a:pt x="363" y="107"/>
                  <a:pt x="363" y="107"/>
                  <a:pt x="363" y="107"/>
                </a:cubicBezTo>
                <a:cubicBezTo>
                  <a:pt x="365" y="106"/>
                  <a:pt x="367" y="106"/>
                  <a:pt x="368" y="107"/>
                </a:cubicBezTo>
                <a:cubicBezTo>
                  <a:pt x="368" y="109"/>
                  <a:pt x="368" y="110"/>
                  <a:pt x="367" y="111"/>
                </a:cubicBezTo>
                <a:cubicBezTo>
                  <a:pt x="367" y="111"/>
                  <a:pt x="367" y="112"/>
                  <a:pt x="367" y="112"/>
                </a:cubicBezTo>
                <a:cubicBezTo>
                  <a:pt x="366" y="113"/>
                  <a:pt x="365" y="114"/>
                  <a:pt x="364" y="114"/>
                </a:cubicBezTo>
                <a:cubicBezTo>
                  <a:pt x="362" y="116"/>
                  <a:pt x="359" y="119"/>
                  <a:pt x="354" y="121"/>
                </a:cubicBezTo>
                <a:cubicBezTo>
                  <a:pt x="351" y="122"/>
                  <a:pt x="349" y="123"/>
                  <a:pt x="345" y="123"/>
                </a:cubicBezTo>
                <a:cubicBezTo>
                  <a:pt x="344" y="123"/>
                  <a:pt x="342" y="122"/>
                  <a:pt x="340" y="122"/>
                </a:cubicBezTo>
                <a:cubicBezTo>
                  <a:pt x="338" y="121"/>
                  <a:pt x="336" y="121"/>
                  <a:pt x="335" y="120"/>
                </a:cubicBezTo>
                <a:cubicBezTo>
                  <a:pt x="334" y="119"/>
                  <a:pt x="333" y="119"/>
                  <a:pt x="333" y="118"/>
                </a:cubicBezTo>
                <a:cubicBezTo>
                  <a:pt x="332" y="118"/>
                  <a:pt x="331" y="117"/>
                  <a:pt x="331" y="116"/>
                </a:cubicBezTo>
                <a:cubicBezTo>
                  <a:pt x="329" y="115"/>
                  <a:pt x="328" y="114"/>
                  <a:pt x="327" y="112"/>
                </a:cubicBezTo>
                <a:cubicBezTo>
                  <a:pt x="327" y="111"/>
                  <a:pt x="327" y="111"/>
                  <a:pt x="327" y="111"/>
                </a:cubicBezTo>
                <a:cubicBezTo>
                  <a:pt x="326" y="111"/>
                  <a:pt x="326" y="111"/>
                  <a:pt x="326" y="111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10"/>
                  <a:pt x="326" y="110"/>
                  <a:pt x="326" y="110"/>
                </a:cubicBezTo>
                <a:cubicBezTo>
                  <a:pt x="326" y="109"/>
                  <a:pt x="326" y="109"/>
                  <a:pt x="326" y="109"/>
                </a:cubicBezTo>
                <a:cubicBezTo>
                  <a:pt x="325" y="107"/>
                  <a:pt x="325" y="107"/>
                  <a:pt x="325" y="107"/>
                </a:cubicBezTo>
                <a:cubicBezTo>
                  <a:pt x="324" y="106"/>
                  <a:pt x="324" y="103"/>
                  <a:pt x="323" y="102"/>
                </a:cubicBezTo>
                <a:cubicBezTo>
                  <a:pt x="323" y="98"/>
                  <a:pt x="323" y="94"/>
                  <a:pt x="324" y="91"/>
                </a:cubicBezTo>
                <a:cubicBezTo>
                  <a:pt x="324" y="88"/>
                  <a:pt x="326" y="84"/>
                  <a:pt x="327" y="81"/>
                </a:cubicBezTo>
                <a:cubicBezTo>
                  <a:pt x="328" y="78"/>
                  <a:pt x="330" y="76"/>
                  <a:pt x="332" y="74"/>
                </a:cubicBezTo>
                <a:cubicBezTo>
                  <a:pt x="333" y="73"/>
                  <a:pt x="334" y="72"/>
                  <a:pt x="335" y="71"/>
                </a:cubicBezTo>
                <a:cubicBezTo>
                  <a:pt x="336" y="70"/>
                  <a:pt x="337" y="69"/>
                  <a:pt x="338" y="68"/>
                </a:cubicBezTo>
                <a:cubicBezTo>
                  <a:pt x="340" y="66"/>
                  <a:pt x="342" y="65"/>
                  <a:pt x="344" y="64"/>
                </a:cubicBezTo>
                <a:cubicBezTo>
                  <a:pt x="346" y="64"/>
                  <a:pt x="347" y="63"/>
                  <a:pt x="349" y="63"/>
                </a:cubicBezTo>
                <a:cubicBezTo>
                  <a:pt x="330" y="0"/>
                  <a:pt x="270" y="24"/>
                  <a:pt x="258" y="29"/>
                </a:cubicBezTo>
                <a:cubicBezTo>
                  <a:pt x="259" y="31"/>
                  <a:pt x="259" y="30"/>
                  <a:pt x="260" y="31"/>
                </a:cubicBezTo>
                <a:cubicBezTo>
                  <a:pt x="260" y="32"/>
                  <a:pt x="261" y="32"/>
                  <a:pt x="261" y="33"/>
                </a:cubicBezTo>
                <a:cubicBezTo>
                  <a:pt x="261" y="34"/>
                  <a:pt x="262" y="35"/>
                  <a:pt x="262" y="35"/>
                </a:cubicBezTo>
                <a:cubicBezTo>
                  <a:pt x="263" y="37"/>
                  <a:pt x="264" y="38"/>
                  <a:pt x="264" y="40"/>
                </a:cubicBezTo>
                <a:cubicBezTo>
                  <a:pt x="265" y="43"/>
                  <a:pt x="266" y="47"/>
                  <a:pt x="266" y="50"/>
                </a:cubicBezTo>
                <a:cubicBezTo>
                  <a:pt x="267" y="57"/>
                  <a:pt x="266" y="64"/>
                  <a:pt x="264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2" y="74"/>
                  <a:pt x="261" y="78"/>
                  <a:pt x="259" y="81"/>
                </a:cubicBezTo>
                <a:cubicBezTo>
                  <a:pt x="257" y="84"/>
                  <a:pt x="254" y="87"/>
                  <a:pt x="251" y="90"/>
                </a:cubicBezTo>
                <a:cubicBezTo>
                  <a:pt x="249" y="93"/>
                  <a:pt x="246" y="96"/>
                  <a:pt x="242" y="98"/>
                </a:cubicBezTo>
                <a:cubicBezTo>
                  <a:pt x="239" y="101"/>
                  <a:pt x="235" y="102"/>
                  <a:pt x="231" y="103"/>
                </a:cubicBezTo>
                <a:cubicBezTo>
                  <a:pt x="227" y="104"/>
                  <a:pt x="222" y="105"/>
                  <a:pt x="218" y="104"/>
                </a:cubicBezTo>
                <a:cubicBezTo>
                  <a:pt x="214" y="104"/>
                  <a:pt x="210" y="103"/>
                  <a:pt x="206" y="101"/>
                </a:cubicBezTo>
                <a:cubicBezTo>
                  <a:pt x="204" y="100"/>
                  <a:pt x="202" y="100"/>
                  <a:pt x="201" y="99"/>
                </a:cubicBezTo>
                <a:cubicBezTo>
                  <a:pt x="200" y="98"/>
                  <a:pt x="199" y="98"/>
                  <a:pt x="198" y="97"/>
                </a:cubicBezTo>
                <a:cubicBezTo>
                  <a:pt x="196" y="96"/>
                  <a:pt x="196" y="95"/>
                  <a:pt x="195" y="95"/>
                </a:cubicBezTo>
                <a:cubicBezTo>
                  <a:pt x="192" y="92"/>
                  <a:pt x="189" y="89"/>
                  <a:pt x="187" y="86"/>
                </a:cubicBezTo>
                <a:cubicBezTo>
                  <a:pt x="186" y="84"/>
                  <a:pt x="185" y="82"/>
                  <a:pt x="184" y="80"/>
                </a:cubicBezTo>
                <a:cubicBezTo>
                  <a:pt x="183" y="78"/>
                  <a:pt x="182" y="76"/>
                  <a:pt x="182" y="74"/>
                </a:cubicBezTo>
                <a:cubicBezTo>
                  <a:pt x="181" y="70"/>
                  <a:pt x="181" y="65"/>
                  <a:pt x="181" y="61"/>
                </a:cubicBezTo>
                <a:cubicBezTo>
                  <a:pt x="181" y="60"/>
                  <a:pt x="181" y="59"/>
                  <a:pt x="181" y="58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1" y="56"/>
                  <a:pt x="181" y="56"/>
                  <a:pt x="181" y="56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4"/>
                  <a:pt x="182" y="53"/>
                  <a:pt x="183" y="52"/>
                </a:cubicBezTo>
                <a:cubicBezTo>
                  <a:pt x="183" y="50"/>
                  <a:pt x="184" y="49"/>
                  <a:pt x="185" y="49"/>
                </a:cubicBezTo>
                <a:cubicBezTo>
                  <a:pt x="187" y="45"/>
                  <a:pt x="189" y="42"/>
                  <a:pt x="193" y="39"/>
                </a:cubicBezTo>
                <a:cubicBezTo>
                  <a:pt x="194" y="37"/>
                  <a:pt x="196" y="36"/>
                  <a:pt x="198" y="35"/>
                </a:cubicBezTo>
                <a:cubicBezTo>
                  <a:pt x="200" y="34"/>
                  <a:pt x="201" y="33"/>
                  <a:pt x="203" y="32"/>
                </a:cubicBezTo>
                <a:cubicBezTo>
                  <a:pt x="207" y="31"/>
                  <a:pt x="212" y="30"/>
                  <a:pt x="216" y="30"/>
                </a:cubicBezTo>
                <a:cubicBezTo>
                  <a:pt x="218" y="31"/>
                  <a:pt x="219" y="31"/>
                  <a:pt x="220" y="31"/>
                </a:cubicBezTo>
                <a:cubicBezTo>
                  <a:pt x="223" y="32"/>
                  <a:pt x="223" y="32"/>
                  <a:pt x="223" y="32"/>
                </a:cubicBezTo>
                <a:cubicBezTo>
                  <a:pt x="224" y="32"/>
                  <a:pt x="224" y="33"/>
                  <a:pt x="225" y="33"/>
                </a:cubicBezTo>
                <a:cubicBezTo>
                  <a:pt x="226" y="34"/>
                  <a:pt x="226" y="34"/>
                  <a:pt x="226" y="34"/>
                </a:cubicBezTo>
                <a:cubicBezTo>
                  <a:pt x="229" y="35"/>
                  <a:pt x="229" y="35"/>
                  <a:pt x="229" y="35"/>
                </a:cubicBezTo>
                <a:cubicBezTo>
                  <a:pt x="230" y="37"/>
                  <a:pt x="232" y="38"/>
                  <a:pt x="234" y="40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5"/>
                  <a:pt x="238" y="45"/>
                  <a:pt x="238" y="45"/>
                </a:cubicBezTo>
                <a:cubicBezTo>
                  <a:pt x="238" y="45"/>
                  <a:pt x="238" y="45"/>
                  <a:pt x="238" y="45"/>
                </a:cubicBezTo>
                <a:cubicBezTo>
                  <a:pt x="238" y="46"/>
                  <a:pt x="238" y="46"/>
                  <a:pt x="239" y="47"/>
                </a:cubicBezTo>
                <a:cubicBezTo>
                  <a:pt x="239" y="48"/>
                  <a:pt x="239" y="49"/>
                  <a:pt x="239" y="49"/>
                </a:cubicBezTo>
                <a:cubicBezTo>
                  <a:pt x="240" y="51"/>
                  <a:pt x="240" y="52"/>
                  <a:pt x="240" y="54"/>
                </a:cubicBezTo>
                <a:cubicBezTo>
                  <a:pt x="240" y="55"/>
                  <a:pt x="240" y="57"/>
                  <a:pt x="240" y="58"/>
                </a:cubicBezTo>
                <a:cubicBezTo>
                  <a:pt x="240" y="59"/>
                  <a:pt x="240" y="60"/>
                  <a:pt x="240" y="61"/>
                </a:cubicBezTo>
                <a:cubicBezTo>
                  <a:pt x="240" y="62"/>
                  <a:pt x="240" y="62"/>
                  <a:pt x="239" y="63"/>
                </a:cubicBezTo>
                <a:cubicBezTo>
                  <a:pt x="239" y="65"/>
                  <a:pt x="238" y="66"/>
                  <a:pt x="237" y="68"/>
                </a:cubicBezTo>
                <a:cubicBezTo>
                  <a:pt x="236" y="70"/>
                  <a:pt x="236" y="70"/>
                  <a:pt x="236" y="70"/>
                </a:cubicBezTo>
                <a:cubicBezTo>
                  <a:pt x="236" y="70"/>
                  <a:pt x="235" y="71"/>
                  <a:pt x="234" y="71"/>
                </a:cubicBezTo>
                <a:cubicBezTo>
                  <a:pt x="233" y="72"/>
                  <a:pt x="232" y="73"/>
                  <a:pt x="231" y="74"/>
                </a:cubicBezTo>
                <a:cubicBezTo>
                  <a:pt x="230" y="74"/>
                  <a:pt x="229" y="75"/>
                  <a:pt x="229" y="75"/>
                </a:cubicBezTo>
                <a:cubicBezTo>
                  <a:pt x="227" y="76"/>
                  <a:pt x="227" y="76"/>
                  <a:pt x="227" y="76"/>
                </a:cubicBezTo>
                <a:cubicBezTo>
                  <a:pt x="225" y="77"/>
                  <a:pt x="223" y="76"/>
                  <a:pt x="222" y="74"/>
                </a:cubicBezTo>
                <a:cubicBezTo>
                  <a:pt x="222" y="73"/>
                  <a:pt x="222" y="71"/>
                  <a:pt x="224" y="70"/>
                </a:cubicBezTo>
                <a:cubicBezTo>
                  <a:pt x="224" y="70"/>
                  <a:pt x="224" y="70"/>
                  <a:pt x="224" y="70"/>
                </a:cubicBezTo>
                <a:cubicBezTo>
                  <a:pt x="225" y="69"/>
                  <a:pt x="225" y="69"/>
                  <a:pt x="225" y="69"/>
                </a:cubicBezTo>
                <a:cubicBezTo>
                  <a:pt x="226" y="69"/>
                  <a:pt x="227" y="69"/>
                  <a:pt x="227" y="68"/>
                </a:cubicBezTo>
                <a:cubicBezTo>
                  <a:pt x="228" y="68"/>
                  <a:pt x="229" y="67"/>
                  <a:pt x="229" y="66"/>
                </a:cubicBezTo>
                <a:cubicBezTo>
                  <a:pt x="230" y="66"/>
                  <a:pt x="230" y="65"/>
                  <a:pt x="230" y="65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231" y="63"/>
                  <a:pt x="232" y="62"/>
                  <a:pt x="232" y="61"/>
                </a:cubicBezTo>
                <a:cubicBezTo>
                  <a:pt x="232" y="61"/>
                  <a:pt x="232" y="60"/>
                  <a:pt x="232" y="60"/>
                </a:cubicBezTo>
                <a:cubicBezTo>
                  <a:pt x="232" y="59"/>
                  <a:pt x="232" y="59"/>
                  <a:pt x="232" y="58"/>
                </a:cubicBezTo>
                <a:cubicBezTo>
                  <a:pt x="232" y="57"/>
                  <a:pt x="232" y="56"/>
                  <a:pt x="232" y="55"/>
                </a:cubicBezTo>
                <a:cubicBezTo>
                  <a:pt x="232" y="54"/>
                  <a:pt x="232" y="53"/>
                  <a:pt x="231" y="52"/>
                </a:cubicBezTo>
                <a:cubicBezTo>
                  <a:pt x="231" y="51"/>
                  <a:pt x="231" y="51"/>
                  <a:pt x="231" y="50"/>
                </a:cubicBezTo>
                <a:cubicBezTo>
                  <a:pt x="231" y="50"/>
                  <a:pt x="230" y="50"/>
                  <a:pt x="230" y="49"/>
                </a:cubicBezTo>
                <a:cubicBezTo>
                  <a:pt x="227" y="46"/>
                  <a:pt x="227" y="46"/>
                  <a:pt x="227" y="46"/>
                </a:cubicBezTo>
                <a:cubicBezTo>
                  <a:pt x="226" y="45"/>
                  <a:pt x="225" y="44"/>
                  <a:pt x="224" y="43"/>
                </a:cubicBezTo>
                <a:cubicBezTo>
                  <a:pt x="222" y="42"/>
                  <a:pt x="222" y="42"/>
                  <a:pt x="222" y="42"/>
                </a:cubicBezTo>
                <a:cubicBezTo>
                  <a:pt x="221" y="41"/>
                  <a:pt x="221" y="41"/>
                  <a:pt x="221" y="41"/>
                </a:cubicBezTo>
                <a:cubicBezTo>
                  <a:pt x="220" y="41"/>
                  <a:pt x="220" y="41"/>
                  <a:pt x="220" y="41"/>
                </a:cubicBezTo>
                <a:cubicBezTo>
                  <a:pt x="218" y="40"/>
                  <a:pt x="218" y="40"/>
                  <a:pt x="218" y="40"/>
                </a:cubicBezTo>
                <a:cubicBezTo>
                  <a:pt x="216" y="40"/>
                  <a:pt x="216" y="40"/>
                  <a:pt x="216" y="40"/>
                </a:cubicBezTo>
                <a:cubicBezTo>
                  <a:pt x="213" y="40"/>
                  <a:pt x="210" y="40"/>
                  <a:pt x="207" y="41"/>
                </a:cubicBezTo>
                <a:cubicBezTo>
                  <a:pt x="206" y="42"/>
                  <a:pt x="204" y="43"/>
                  <a:pt x="203" y="44"/>
                </a:cubicBezTo>
                <a:cubicBezTo>
                  <a:pt x="202" y="44"/>
                  <a:pt x="200" y="45"/>
                  <a:pt x="199" y="46"/>
                </a:cubicBezTo>
                <a:cubicBezTo>
                  <a:pt x="197" y="48"/>
                  <a:pt x="195" y="51"/>
                  <a:pt x="193" y="54"/>
                </a:cubicBezTo>
                <a:cubicBezTo>
                  <a:pt x="192" y="56"/>
                  <a:pt x="191" y="58"/>
                  <a:pt x="191" y="62"/>
                </a:cubicBezTo>
                <a:cubicBezTo>
                  <a:pt x="191" y="65"/>
                  <a:pt x="191" y="68"/>
                  <a:pt x="192" y="71"/>
                </a:cubicBezTo>
                <a:cubicBezTo>
                  <a:pt x="193" y="74"/>
                  <a:pt x="194" y="77"/>
                  <a:pt x="196" y="80"/>
                </a:cubicBezTo>
                <a:cubicBezTo>
                  <a:pt x="197" y="82"/>
                  <a:pt x="200" y="85"/>
                  <a:pt x="202" y="87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4" y="89"/>
                  <a:pt x="205" y="89"/>
                  <a:pt x="205" y="89"/>
                </a:cubicBezTo>
                <a:cubicBezTo>
                  <a:pt x="207" y="90"/>
                  <a:pt x="208" y="91"/>
                  <a:pt x="210" y="92"/>
                </a:cubicBezTo>
                <a:cubicBezTo>
                  <a:pt x="216" y="94"/>
                  <a:pt x="222" y="95"/>
                  <a:pt x="228" y="94"/>
                </a:cubicBezTo>
                <a:cubicBezTo>
                  <a:pt x="234" y="92"/>
                  <a:pt x="240" y="89"/>
                  <a:pt x="245" y="84"/>
                </a:cubicBezTo>
                <a:cubicBezTo>
                  <a:pt x="247" y="82"/>
                  <a:pt x="249" y="79"/>
                  <a:pt x="251" y="76"/>
                </a:cubicBezTo>
                <a:cubicBezTo>
                  <a:pt x="253" y="73"/>
                  <a:pt x="255" y="70"/>
                  <a:pt x="256" y="67"/>
                </a:cubicBezTo>
                <a:cubicBezTo>
                  <a:pt x="258" y="62"/>
                  <a:pt x="259" y="56"/>
                  <a:pt x="259" y="51"/>
                </a:cubicBezTo>
                <a:cubicBezTo>
                  <a:pt x="259" y="48"/>
                  <a:pt x="259" y="45"/>
                  <a:pt x="258" y="42"/>
                </a:cubicBezTo>
                <a:cubicBezTo>
                  <a:pt x="257" y="41"/>
                  <a:pt x="257" y="39"/>
                  <a:pt x="256" y="38"/>
                </a:cubicBezTo>
                <a:cubicBezTo>
                  <a:pt x="256" y="37"/>
                  <a:pt x="256" y="37"/>
                  <a:pt x="256" y="36"/>
                </a:cubicBezTo>
                <a:cubicBezTo>
                  <a:pt x="255" y="36"/>
                  <a:pt x="252" y="29"/>
                  <a:pt x="250" y="26"/>
                </a:cubicBezTo>
                <a:cubicBezTo>
                  <a:pt x="232" y="2"/>
                  <a:pt x="193" y="5"/>
                  <a:pt x="193" y="5"/>
                </a:cubicBezTo>
                <a:cubicBezTo>
                  <a:pt x="123" y="3"/>
                  <a:pt x="120" y="71"/>
                  <a:pt x="120" y="79"/>
                </a:cubicBezTo>
                <a:cubicBezTo>
                  <a:pt x="120" y="79"/>
                  <a:pt x="120" y="79"/>
                  <a:pt x="121" y="79"/>
                </a:cubicBezTo>
                <a:cubicBezTo>
                  <a:pt x="124" y="80"/>
                  <a:pt x="128" y="82"/>
                  <a:pt x="133" y="86"/>
                </a:cubicBezTo>
                <a:cubicBezTo>
                  <a:pt x="135" y="88"/>
                  <a:pt x="138" y="91"/>
                  <a:pt x="139" y="94"/>
                </a:cubicBezTo>
                <a:cubicBezTo>
                  <a:pt x="141" y="97"/>
                  <a:pt x="143" y="101"/>
                  <a:pt x="143" y="104"/>
                </a:cubicBezTo>
                <a:cubicBezTo>
                  <a:pt x="144" y="106"/>
                  <a:pt x="144" y="108"/>
                  <a:pt x="144" y="110"/>
                </a:cubicBezTo>
                <a:cubicBezTo>
                  <a:pt x="144" y="112"/>
                  <a:pt x="144" y="114"/>
                  <a:pt x="144" y="116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144" y="121"/>
                  <a:pt x="144" y="122"/>
                  <a:pt x="143" y="122"/>
                </a:cubicBezTo>
                <a:cubicBezTo>
                  <a:pt x="143" y="124"/>
                  <a:pt x="142" y="126"/>
                  <a:pt x="141" y="128"/>
                </a:cubicBezTo>
                <a:cubicBezTo>
                  <a:pt x="140" y="132"/>
                  <a:pt x="137" y="136"/>
                  <a:pt x="133" y="138"/>
                </a:cubicBezTo>
                <a:cubicBezTo>
                  <a:pt x="133" y="139"/>
                  <a:pt x="132" y="140"/>
                  <a:pt x="131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141"/>
                  <a:pt x="128" y="141"/>
                  <a:pt x="128" y="142"/>
                </a:cubicBezTo>
                <a:cubicBezTo>
                  <a:pt x="125" y="143"/>
                  <a:pt x="124" y="143"/>
                  <a:pt x="122" y="143"/>
                </a:cubicBezTo>
                <a:cubicBezTo>
                  <a:pt x="118" y="144"/>
                  <a:pt x="114" y="144"/>
                  <a:pt x="110" y="143"/>
                </a:cubicBezTo>
                <a:cubicBezTo>
                  <a:pt x="106" y="142"/>
                  <a:pt x="103" y="140"/>
                  <a:pt x="101" y="138"/>
                </a:cubicBezTo>
                <a:cubicBezTo>
                  <a:pt x="98" y="136"/>
                  <a:pt x="96" y="133"/>
                  <a:pt x="95" y="131"/>
                </a:cubicBezTo>
                <a:cubicBezTo>
                  <a:pt x="95" y="130"/>
                  <a:pt x="94" y="128"/>
                  <a:pt x="94" y="127"/>
                </a:cubicBezTo>
                <a:cubicBezTo>
                  <a:pt x="94" y="126"/>
                  <a:pt x="94" y="125"/>
                  <a:pt x="93" y="124"/>
                </a:cubicBezTo>
                <a:cubicBezTo>
                  <a:pt x="93" y="122"/>
                  <a:pt x="93" y="121"/>
                  <a:pt x="93" y="120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7"/>
                  <a:pt x="95" y="115"/>
                  <a:pt x="97" y="116"/>
                </a:cubicBezTo>
                <a:cubicBezTo>
                  <a:pt x="98" y="116"/>
                  <a:pt x="100" y="117"/>
                  <a:pt x="100" y="118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9"/>
                  <a:pt x="100" y="119"/>
                  <a:pt x="100" y="120"/>
                </a:cubicBezTo>
                <a:cubicBezTo>
                  <a:pt x="100" y="121"/>
                  <a:pt x="100" y="122"/>
                  <a:pt x="101" y="123"/>
                </a:cubicBezTo>
                <a:cubicBezTo>
                  <a:pt x="101" y="124"/>
                  <a:pt x="101" y="124"/>
                  <a:pt x="101" y="125"/>
                </a:cubicBezTo>
                <a:cubicBezTo>
                  <a:pt x="102" y="126"/>
                  <a:pt x="102" y="126"/>
                  <a:pt x="102" y="127"/>
                </a:cubicBezTo>
                <a:cubicBezTo>
                  <a:pt x="103" y="129"/>
                  <a:pt x="104" y="130"/>
                  <a:pt x="106" y="131"/>
                </a:cubicBezTo>
                <a:cubicBezTo>
                  <a:pt x="108" y="132"/>
                  <a:pt x="110" y="133"/>
                  <a:pt x="112" y="133"/>
                </a:cubicBezTo>
                <a:cubicBezTo>
                  <a:pt x="114" y="134"/>
                  <a:pt x="117" y="134"/>
                  <a:pt x="120" y="133"/>
                </a:cubicBezTo>
                <a:cubicBezTo>
                  <a:pt x="121" y="133"/>
                  <a:pt x="123" y="133"/>
                  <a:pt x="123" y="132"/>
                </a:cubicBezTo>
                <a:cubicBezTo>
                  <a:pt x="125" y="131"/>
                  <a:pt x="126" y="131"/>
                  <a:pt x="127" y="130"/>
                </a:cubicBezTo>
                <a:cubicBezTo>
                  <a:pt x="129" y="129"/>
                  <a:pt x="131" y="126"/>
                  <a:pt x="132" y="124"/>
                </a:cubicBezTo>
                <a:cubicBezTo>
                  <a:pt x="132" y="122"/>
                  <a:pt x="133" y="121"/>
                  <a:pt x="133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14"/>
                  <a:pt x="134" y="112"/>
                  <a:pt x="134" y="111"/>
                </a:cubicBezTo>
                <a:cubicBezTo>
                  <a:pt x="134" y="109"/>
                  <a:pt x="134" y="108"/>
                  <a:pt x="134" y="106"/>
                </a:cubicBezTo>
                <a:cubicBezTo>
                  <a:pt x="133" y="103"/>
                  <a:pt x="132" y="101"/>
                  <a:pt x="131" y="98"/>
                </a:cubicBezTo>
                <a:cubicBezTo>
                  <a:pt x="130" y="96"/>
                  <a:pt x="129" y="94"/>
                  <a:pt x="127" y="92"/>
                </a:cubicBezTo>
                <a:cubicBezTo>
                  <a:pt x="126" y="91"/>
                  <a:pt x="124" y="89"/>
                  <a:pt x="122" y="88"/>
                </a:cubicBezTo>
                <a:cubicBezTo>
                  <a:pt x="115" y="81"/>
                  <a:pt x="105" y="79"/>
                  <a:pt x="105" y="79"/>
                </a:cubicBezTo>
                <a:cubicBezTo>
                  <a:pt x="55" y="81"/>
                  <a:pt x="64" y="132"/>
                  <a:pt x="64" y="132"/>
                </a:cubicBezTo>
                <a:cubicBezTo>
                  <a:pt x="28" y="133"/>
                  <a:pt x="0" y="110"/>
                  <a:pt x="0" y="110"/>
                </a:cubicBezTo>
                <a:cubicBezTo>
                  <a:pt x="37" y="224"/>
                  <a:pt x="130" y="168"/>
                  <a:pt x="130" y="168"/>
                </a:cubicBezTo>
                <a:cubicBezTo>
                  <a:pt x="168" y="216"/>
                  <a:pt x="208" y="200"/>
                  <a:pt x="219" y="194"/>
                </a:cubicBezTo>
                <a:cubicBezTo>
                  <a:pt x="218" y="194"/>
                  <a:pt x="219" y="194"/>
                  <a:pt x="219" y="194"/>
                </a:cubicBezTo>
                <a:cubicBezTo>
                  <a:pt x="218" y="193"/>
                  <a:pt x="217" y="193"/>
                  <a:pt x="216" y="192"/>
                </a:cubicBezTo>
                <a:cubicBezTo>
                  <a:pt x="214" y="189"/>
                  <a:pt x="211" y="186"/>
                  <a:pt x="209" y="182"/>
                </a:cubicBezTo>
                <a:cubicBezTo>
                  <a:pt x="206" y="177"/>
                  <a:pt x="204" y="171"/>
                  <a:pt x="204" y="165"/>
                </a:cubicBezTo>
                <a:cubicBezTo>
                  <a:pt x="204" y="162"/>
                  <a:pt x="204" y="158"/>
                  <a:pt x="204" y="155"/>
                </a:cubicBezTo>
                <a:cubicBezTo>
                  <a:pt x="205" y="152"/>
                  <a:pt x="206" y="148"/>
                  <a:pt x="208" y="145"/>
                </a:cubicBezTo>
                <a:cubicBezTo>
                  <a:pt x="209" y="142"/>
                  <a:pt x="211" y="139"/>
                  <a:pt x="213" y="136"/>
                </a:cubicBezTo>
                <a:cubicBezTo>
                  <a:pt x="216" y="134"/>
                  <a:pt x="218" y="131"/>
                  <a:pt x="221" y="130"/>
                </a:cubicBezTo>
                <a:cubicBezTo>
                  <a:pt x="224" y="128"/>
                  <a:pt x="227" y="127"/>
                  <a:pt x="230" y="126"/>
                </a:cubicBezTo>
                <a:cubicBezTo>
                  <a:pt x="233" y="125"/>
                  <a:pt x="236" y="125"/>
                  <a:pt x="239" y="125"/>
                </a:cubicBezTo>
                <a:cubicBezTo>
                  <a:pt x="241" y="125"/>
                  <a:pt x="243" y="125"/>
                  <a:pt x="245" y="126"/>
                </a:cubicBezTo>
                <a:cubicBezTo>
                  <a:pt x="247" y="126"/>
                  <a:pt x="249" y="126"/>
                  <a:pt x="251" y="127"/>
                </a:cubicBezTo>
                <a:cubicBezTo>
                  <a:pt x="253" y="127"/>
                  <a:pt x="255" y="128"/>
                  <a:pt x="255" y="128"/>
                </a:cubicBezTo>
                <a:cubicBezTo>
                  <a:pt x="257" y="128"/>
                  <a:pt x="258" y="130"/>
                  <a:pt x="257" y="132"/>
                </a:cubicBezTo>
                <a:cubicBezTo>
                  <a:pt x="257" y="133"/>
                  <a:pt x="255" y="134"/>
                  <a:pt x="254" y="134"/>
                </a:cubicBezTo>
                <a:cubicBezTo>
                  <a:pt x="253" y="134"/>
                  <a:pt x="253" y="134"/>
                  <a:pt x="253" y="134"/>
                </a:cubicBezTo>
                <a:cubicBezTo>
                  <a:pt x="253" y="134"/>
                  <a:pt x="252" y="134"/>
                  <a:pt x="249" y="134"/>
                </a:cubicBezTo>
                <a:cubicBezTo>
                  <a:pt x="248" y="134"/>
                  <a:pt x="247" y="134"/>
                  <a:pt x="245" y="134"/>
                </a:cubicBezTo>
                <a:cubicBezTo>
                  <a:pt x="244" y="134"/>
                  <a:pt x="243" y="134"/>
                  <a:pt x="242" y="134"/>
                </a:cubicBezTo>
                <a:cubicBezTo>
                  <a:pt x="241" y="134"/>
                  <a:pt x="240" y="134"/>
                  <a:pt x="239" y="134"/>
                </a:cubicBezTo>
                <a:cubicBezTo>
                  <a:pt x="237" y="134"/>
                  <a:pt x="235" y="135"/>
                  <a:pt x="233" y="135"/>
                </a:cubicBezTo>
                <a:cubicBezTo>
                  <a:pt x="231" y="136"/>
                  <a:pt x="229" y="137"/>
                  <a:pt x="227" y="138"/>
                </a:cubicBezTo>
                <a:cubicBezTo>
                  <a:pt x="226" y="139"/>
                  <a:pt x="225" y="140"/>
                  <a:pt x="224" y="141"/>
                </a:cubicBezTo>
                <a:cubicBezTo>
                  <a:pt x="222" y="142"/>
                  <a:pt x="220" y="145"/>
                  <a:pt x="218" y="147"/>
                </a:cubicBezTo>
                <a:cubicBezTo>
                  <a:pt x="215" y="153"/>
                  <a:pt x="214" y="159"/>
                  <a:pt x="214" y="165"/>
                </a:cubicBezTo>
                <a:cubicBezTo>
                  <a:pt x="214" y="167"/>
                  <a:pt x="214" y="170"/>
                  <a:pt x="214" y="172"/>
                </a:cubicBezTo>
                <a:cubicBezTo>
                  <a:pt x="215" y="174"/>
                  <a:pt x="215" y="176"/>
                  <a:pt x="216" y="178"/>
                </a:cubicBezTo>
                <a:cubicBezTo>
                  <a:pt x="218" y="182"/>
                  <a:pt x="223" y="193"/>
                  <a:pt x="230" y="196"/>
                </a:cubicBezTo>
                <a:cubicBezTo>
                  <a:pt x="259" y="213"/>
                  <a:pt x="291" y="178"/>
                  <a:pt x="291" y="178"/>
                </a:cubicBezTo>
                <a:cubicBezTo>
                  <a:pt x="360" y="236"/>
                  <a:pt x="394" y="155"/>
                  <a:pt x="394" y="155"/>
                </a:cubicBezTo>
                <a:cubicBezTo>
                  <a:pt x="497" y="181"/>
                  <a:pt x="508" y="104"/>
                  <a:pt x="508" y="104"/>
                </a:cubicBezTo>
                <a:cubicBezTo>
                  <a:pt x="462" y="145"/>
                  <a:pt x="423" y="112"/>
                  <a:pt x="387" y="77"/>
                </a:cubicBezTo>
                <a:close/>
              </a:path>
            </a:pathLst>
          </a:custGeom>
          <a:solidFill>
            <a:srgbClr val="FFD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TextBox 1"/>
          <p:cNvSpPr txBox="1"/>
          <p:nvPr/>
        </p:nvSpPr>
        <p:spPr>
          <a:xfrm>
            <a:off x="2866971" y="1711529"/>
            <a:ext cx="6499602" cy="2123630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3283901" y="3719248"/>
            <a:ext cx="614458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ISICING</a:t>
            </a:r>
            <a:endParaRPr lang="zh-CN" altLang="en-US" sz="12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96" name="圆角矩形 2"/>
          <p:cNvSpPr/>
          <p:nvPr/>
        </p:nvSpPr>
        <p:spPr>
          <a:xfrm>
            <a:off x="4640142" y="4193668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97" name="圆角矩形 2"/>
          <p:cNvSpPr/>
          <p:nvPr/>
        </p:nvSpPr>
        <p:spPr>
          <a:xfrm>
            <a:off x="4218938" y="4193668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8" name="student-graduation-cap-shape_52041"/>
          <p:cNvSpPr>
            <a:spLocks noChangeAspect="1"/>
          </p:cNvSpPr>
          <p:nvPr/>
        </p:nvSpPr>
        <p:spPr bwMode="auto">
          <a:xfrm>
            <a:off x="4323793" y="4280173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9" name="圆角矩形 2"/>
          <p:cNvSpPr/>
          <p:nvPr/>
        </p:nvSpPr>
        <p:spPr>
          <a:xfrm>
            <a:off x="6247089" y="4211420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0" name="student-graduation-cap-shape_52041"/>
          <p:cNvSpPr>
            <a:spLocks noChangeAspect="1"/>
          </p:cNvSpPr>
          <p:nvPr/>
        </p:nvSpPr>
        <p:spPr bwMode="auto">
          <a:xfrm>
            <a:off x="6340697" y="4304961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1" name="圆角矩形 2"/>
          <p:cNvSpPr/>
          <p:nvPr/>
        </p:nvSpPr>
        <p:spPr>
          <a:xfrm>
            <a:off x="6673431" y="4216804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39989813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0" y="0"/>
            <a:ext cx="12192000" cy="6854825"/>
          </a:xfrm>
          <a:prstGeom prst="rect">
            <a:avLst/>
          </a:prstGeom>
          <a:solidFill>
            <a:srgbClr val="8E10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10641012" y="-3175"/>
            <a:ext cx="1550988" cy="6861175"/>
            <a:chOff x="8939213" y="-3175"/>
            <a:chExt cx="1550988" cy="6861175"/>
          </a:xfrm>
        </p:grpSpPr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8939213" y="-3175"/>
              <a:ext cx="1550988" cy="1550988"/>
            </a:xfrm>
            <a:custGeom>
              <a:avLst/>
              <a:gdLst>
                <a:gd name="T0" fmla="*/ 379 w 427"/>
                <a:gd name="T1" fmla="*/ 57 h 427"/>
                <a:gd name="T2" fmla="*/ 424 w 427"/>
                <a:gd name="T3" fmla="*/ 0 h 427"/>
                <a:gd name="T4" fmla="*/ 367 w 427"/>
                <a:gd name="T5" fmla="*/ 45 h 427"/>
                <a:gd name="T6" fmla="*/ 344 w 427"/>
                <a:gd name="T7" fmla="*/ 0 h 427"/>
                <a:gd name="T8" fmla="*/ 0 w 427"/>
                <a:gd name="T9" fmla="*/ 6 h 427"/>
                <a:gd name="T10" fmla="*/ 332 w 427"/>
                <a:gd name="T11" fmla="*/ 12 h 427"/>
                <a:gd name="T12" fmla="*/ 289 w 427"/>
                <a:gd name="T13" fmla="*/ 45 h 427"/>
                <a:gd name="T14" fmla="*/ 270 w 427"/>
                <a:gd name="T15" fmla="*/ 80 h 427"/>
                <a:gd name="T16" fmla="*/ 222 w 427"/>
                <a:gd name="T17" fmla="*/ 44 h 427"/>
                <a:gd name="T18" fmla="*/ 258 w 427"/>
                <a:gd name="T19" fmla="*/ 92 h 427"/>
                <a:gd name="T20" fmla="*/ 192 w 427"/>
                <a:gd name="T21" fmla="*/ 123 h 427"/>
                <a:gd name="T22" fmla="*/ 99 w 427"/>
                <a:gd name="T23" fmla="*/ 36 h 427"/>
                <a:gd name="T24" fmla="*/ 99 w 427"/>
                <a:gd name="T25" fmla="*/ 48 h 427"/>
                <a:gd name="T26" fmla="*/ 180 w 427"/>
                <a:gd name="T27" fmla="*/ 127 h 427"/>
                <a:gd name="T28" fmla="*/ 182 w 427"/>
                <a:gd name="T29" fmla="*/ 133 h 427"/>
                <a:gd name="T30" fmla="*/ 188 w 427"/>
                <a:gd name="T31" fmla="*/ 135 h 427"/>
                <a:gd name="T32" fmla="*/ 258 w 427"/>
                <a:gd name="T33" fmla="*/ 166 h 427"/>
                <a:gd name="T34" fmla="*/ 289 w 427"/>
                <a:gd name="T35" fmla="*/ 238 h 427"/>
                <a:gd name="T36" fmla="*/ 377 w 427"/>
                <a:gd name="T37" fmla="*/ 244 h 427"/>
                <a:gd name="T38" fmla="*/ 383 w 427"/>
                <a:gd name="T39" fmla="*/ 331 h 427"/>
                <a:gd name="T40" fmla="*/ 389 w 427"/>
                <a:gd name="T41" fmla="*/ 232 h 427"/>
                <a:gd name="T42" fmla="*/ 301 w 427"/>
                <a:gd name="T43" fmla="*/ 166 h 427"/>
                <a:gd name="T44" fmla="*/ 331 w 427"/>
                <a:gd name="T45" fmla="*/ 201 h 427"/>
                <a:gd name="T46" fmla="*/ 379 w 427"/>
                <a:gd name="T47" fmla="*/ 153 h 427"/>
                <a:gd name="T48" fmla="*/ 344 w 427"/>
                <a:gd name="T49" fmla="*/ 135 h 427"/>
                <a:gd name="T50" fmla="*/ 379 w 427"/>
                <a:gd name="T51" fmla="*/ 91 h 427"/>
                <a:gd name="T52" fmla="*/ 415 w 427"/>
                <a:gd name="T53" fmla="*/ 421 h 427"/>
                <a:gd name="T54" fmla="*/ 427 w 427"/>
                <a:gd name="T55" fmla="*/ 421 h 427"/>
                <a:gd name="T56" fmla="*/ 379 w 427"/>
                <a:gd name="T57" fmla="*/ 79 h 427"/>
                <a:gd name="T58" fmla="*/ 412 w 427"/>
                <a:gd name="T59" fmla="*/ 12 h 427"/>
                <a:gd name="T60" fmla="*/ 379 w 427"/>
                <a:gd name="T61" fmla="*/ 45 h 427"/>
                <a:gd name="T62" fmla="*/ 367 w 427"/>
                <a:gd name="T63" fmla="*/ 57 h 427"/>
                <a:gd name="T64" fmla="*/ 344 w 427"/>
                <a:gd name="T65" fmla="*/ 79 h 427"/>
                <a:gd name="T66" fmla="*/ 367 w 427"/>
                <a:gd name="T67" fmla="*/ 57 h 427"/>
                <a:gd name="T68" fmla="*/ 332 w 427"/>
                <a:gd name="T69" fmla="*/ 57 h 427"/>
                <a:gd name="T70" fmla="*/ 301 w 427"/>
                <a:gd name="T71" fmla="*/ 80 h 427"/>
                <a:gd name="T72" fmla="*/ 332 w 427"/>
                <a:gd name="T73" fmla="*/ 123 h 427"/>
                <a:gd name="T74" fmla="*/ 301 w 427"/>
                <a:gd name="T75" fmla="*/ 92 h 427"/>
                <a:gd name="T76" fmla="*/ 332 w 427"/>
                <a:gd name="T77" fmla="*/ 123 h 427"/>
                <a:gd name="T78" fmla="*/ 234 w 427"/>
                <a:gd name="T79" fmla="*/ 56 h 427"/>
                <a:gd name="T80" fmla="*/ 258 w 427"/>
                <a:gd name="T81" fmla="*/ 80 h 427"/>
                <a:gd name="T82" fmla="*/ 270 w 427"/>
                <a:gd name="T83" fmla="*/ 92 h 427"/>
                <a:gd name="T84" fmla="*/ 289 w 427"/>
                <a:gd name="T85" fmla="*/ 123 h 427"/>
                <a:gd name="T86" fmla="*/ 270 w 427"/>
                <a:gd name="T87" fmla="*/ 92 h 427"/>
                <a:gd name="T88" fmla="*/ 270 w 427"/>
                <a:gd name="T89" fmla="*/ 135 h 427"/>
                <a:gd name="T90" fmla="*/ 289 w 427"/>
                <a:gd name="T91" fmla="*/ 154 h 427"/>
                <a:gd name="T92" fmla="*/ 367 w 427"/>
                <a:gd name="T93" fmla="*/ 165 h 427"/>
                <a:gd name="T94" fmla="*/ 343 w 427"/>
                <a:gd name="T95" fmla="*/ 189 h 427"/>
                <a:gd name="T96" fmla="*/ 344 w 427"/>
                <a:gd name="T97" fmla="*/ 166 h 427"/>
                <a:gd name="T98" fmla="*/ 367 w 427"/>
                <a:gd name="T99" fmla="*/ 165 h 427"/>
                <a:gd name="T100" fmla="*/ 331 w 427"/>
                <a:gd name="T101" fmla="*/ 153 h 427"/>
                <a:gd name="T102" fmla="*/ 301 w 427"/>
                <a:gd name="T103" fmla="*/ 154 h 427"/>
                <a:gd name="T104" fmla="*/ 332 w 427"/>
                <a:gd name="T105" fmla="*/ 135 h 427"/>
                <a:gd name="T106" fmla="*/ 367 w 427"/>
                <a:gd name="T107" fmla="*/ 123 h 427"/>
                <a:gd name="T108" fmla="*/ 344 w 427"/>
                <a:gd name="T109" fmla="*/ 91 h 427"/>
                <a:gd name="T110" fmla="*/ 367 w 427"/>
                <a:gd name="T111" fmla="*/ 12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379" y="79"/>
                  </a:moveTo>
                  <a:cubicBezTo>
                    <a:pt x="379" y="57"/>
                    <a:pt x="379" y="57"/>
                    <a:pt x="379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367" y="45"/>
                    <a:pt x="367" y="45"/>
                    <a:pt x="367" y="45"/>
                  </a:cubicBezTo>
                  <a:cubicBezTo>
                    <a:pt x="344" y="45"/>
                    <a:pt x="344" y="45"/>
                    <a:pt x="344" y="45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332" y="12"/>
                    <a:pt x="332" y="12"/>
                    <a:pt x="332" y="12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80"/>
                    <a:pt x="289" y="80"/>
                    <a:pt x="289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22" y="44"/>
                    <a:pt x="222" y="44"/>
                    <a:pt x="222" y="44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5" y="36"/>
                    <a:pt x="93" y="38"/>
                    <a:pt x="93" y="42"/>
                  </a:cubicBezTo>
                  <a:cubicBezTo>
                    <a:pt x="93" y="45"/>
                    <a:pt x="95" y="48"/>
                    <a:pt x="99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7"/>
                    <a:pt x="180" y="128"/>
                    <a:pt x="180" y="129"/>
                  </a:cubicBezTo>
                  <a:cubicBezTo>
                    <a:pt x="180" y="130"/>
                    <a:pt x="181" y="132"/>
                    <a:pt x="182" y="133"/>
                  </a:cubicBezTo>
                  <a:cubicBezTo>
                    <a:pt x="183" y="134"/>
                    <a:pt x="185" y="135"/>
                    <a:pt x="186" y="135"/>
                  </a:cubicBezTo>
                  <a:cubicBezTo>
                    <a:pt x="187" y="135"/>
                    <a:pt x="188" y="135"/>
                    <a:pt x="188" y="135"/>
                  </a:cubicBezTo>
                  <a:cubicBezTo>
                    <a:pt x="258" y="135"/>
                    <a:pt x="258" y="135"/>
                    <a:pt x="258" y="135"/>
                  </a:cubicBezTo>
                  <a:cubicBezTo>
                    <a:pt x="258" y="166"/>
                    <a:pt x="258" y="166"/>
                    <a:pt x="258" y="166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9" y="241"/>
                    <a:pt x="292" y="244"/>
                    <a:pt x="295" y="244"/>
                  </a:cubicBezTo>
                  <a:cubicBezTo>
                    <a:pt x="377" y="244"/>
                    <a:pt x="377" y="244"/>
                    <a:pt x="377" y="244"/>
                  </a:cubicBezTo>
                  <a:cubicBezTo>
                    <a:pt x="377" y="325"/>
                    <a:pt x="377" y="325"/>
                    <a:pt x="377" y="325"/>
                  </a:cubicBezTo>
                  <a:cubicBezTo>
                    <a:pt x="377" y="329"/>
                    <a:pt x="379" y="331"/>
                    <a:pt x="383" y="331"/>
                  </a:cubicBezTo>
                  <a:cubicBezTo>
                    <a:pt x="386" y="331"/>
                    <a:pt x="389" y="329"/>
                    <a:pt x="389" y="325"/>
                  </a:cubicBezTo>
                  <a:cubicBezTo>
                    <a:pt x="389" y="232"/>
                    <a:pt x="389" y="232"/>
                    <a:pt x="389" y="232"/>
                  </a:cubicBezTo>
                  <a:cubicBezTo>
                    <a:pt x="301" y="232"/>
                    <a:pt x="301" y="232"/>
                    <a:pt x="301" y="232"/>
                  </a:cubicBezTo>
                  <a:cubicBezTo>
                    <a:pt x="301" y="166"/>
                    <a:pt x="301" y="166"/>
                    <a:pt x="301" y="166"/>
                  </a:cubicBezTo>
                  <a:cubicBezTo>
                    <a:pt x="331" y="166"/>
                    <a:pt x="331" y="166"/>
                    <a:pt x="331" y="166"/>
                  </a:cubicBezTo>
                  <a:cubicBezTo>
                    <a:pt x="331" y="201"/>
                    <a:pt x="331" y="201"/>
                    <a:pt x="331" y="201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79" y="153"/>
                    <a:pt x="379" y="153"/>
                    <a:pt x="379" y="153"/>
                  </a:cubicBezTo>
                  <a:cubicBezTo>
                    <a:pt x="344" y="153"/>
                    <a:pt x="344" y="153"/>
                    <a:pt x="344" y="153"/>
                  </a:cubicBezTo>
                  <a:cubicBezTo>
                    <a:pt x="344" y="135"/>
                    <a:pt x="344" y="135"/>
                    <a:pt x="344" y="135"/>
                  </a:cubicBezTo>
                  <a:cubicBezTo>
                    <a:pt x="379" y="135"/>
                    <a:pt x="379" y="135"/>
                    <a:pt x="379" y="135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415" y="91"/>
                    <a:pt x="415" y="91"/>
                    <a:pt x="415" y="9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4"/>
                    <a:pt x="418" y="427"/>
                    <a:pt x="421" y="427"/>
                  </a:cubicBezTo>
                  <a:cubicBezTo>
                    <a:pt x="425" y="427"/>
                    <a:pt x="427" y="424"/>
                    <a:pt x="427" y="421"/>
                  </a:cubicBezTo>
                  <a:cubicBezTo>
                    <a:pt x="427" y="79"/>
                    <a:pt x="427" y="79"/>
                    <a:pt x="427" y="79"/>
                  </a:cubicBezTo>
                  <a:lnTo>
                    <a:pt x="379" y="79"/>
                  </a:lnTo>
                  <a:close/>
                  <a:moveTo>
                    <a:pt x="379" y="12"/>
                  </a:moveTo>
                  <a:cubicBezTo>
                    <a:pt x="412" y="12"/>
                    <a:pt x="412" y="12"/>
                    <a:pt x="412" y="12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379" y="45"/>
                    <a:pt x="379" y="45"/>
                    <a:pt x="379" y="45"/>
                  </a:cubicBezTo>
                  <a:lnTo>
                    <a:pt x="379" y="12"/>
                  </a:lnTo>
                  <a:close/>
                  <a:moveTo>
                    <a:pt x="367" y="57"/>
                  </a:moveTo>
                  <a:cubicBezTo>
                    <a:pt x="367" y="79"/>
                    <a:pt x="367" y="79"/>
                    <a:pt x="367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57"/>
                    <a:pt x="344" y="57"/>
                    <a:pt x="344" y="57"/>
                  </a:cubicBezTo>
                  <a:lnTo>
                    <a:pt x="367" y="57"/>
                  </a:lnTo>
                  <a:close/>
                  <a:moveTo>
                    <a:pt x="301" y="57"/>
                  </a:moveTo>
                  <a:cubicBezTo>
                    <a:pt x="332" y="57"/>
                    <a:pt x="332" y="57"/>
                    <a:pt x="332" y="57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01" y="80"/>
                    <a:pt x="301" y="80"/>
                    <a:pt x="301" y="80"/>
                  </a:cubicBezTo>
                  <a:lnTo>
                    <a:pt x="301" y="57"/>
                  </a:lnTo>
                  <a:close/>
                  <a:moveTo>
                    <a:pt x="332" y="123"/>
                  </a:moveTo>
                  <a:cubicBezTo>
                    <a:pt x="301" y="123"/>
                    <a:pt x="301" y="123"/>
                    <a:pt x="301" y="123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32" y="92"/>
                    <a:pt x="332" y="92"/>
                    <a:pt x="332" y="92"/>
                  </a:cubicBezTo>
                  <a:lnTo>
                    <a:pt x="332" y="123"/>
                  </a:lnTo>
                  <a:close/>
                  <a:moveTo>
                    <a:pt x="234" y="80"/>
                  </a:moveTo>
                  <a:cubicBezTo>
                    <a:pt x="234" y="56"/>
                    <a:pt x="234" y="56"/>
                    <a:pt x="234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80"/>
                    <a:pt x="258" y="80"/>
                    <a:pt x="258" y="80"/>
                  </a:cubicBezTo>
                  <a:lnTo>
                    <a:pt x="234" y="80"/>
                  </a:lnTo>
                  <a:close/>
                  <a:moveTo>
                    <a:pt x="270" y="92"/>
                  </a:moveTo>
                  <a:cubicBezTo>
                    <a:pt x="289" y="92"/>
                    <a:pt x="289" y="92"/>
                    <a:pt x="289" y="92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70" y="123"/>
                    <a:pt x="270" y="123"/>
                    <a:pt x="270" y="123"/>
                  </a:cubicBezTo>
                  <a:lnTo>
                    <a:pt x="270" y="92"/>
                  </a:lnTo>
                  <a:close/>
                  <a:moveTo>
                    <a:pt x="270" y="154"/>
                  </a:moveTo>
                  <a:cubicBezTo>
                    <a:pt x="270" y="135"/>
                    <a:pt x="270" y="135"/>
                    <a:pt x="270" y="135"/>
                  </a:cubicBezTo>
                  <a:cubicBezTo>
                    <a:pt x="289" y="135"/>
                    <a:pt x="289" y="135"/>
                    <a:pt x="289" y="135"/>
                  </a:cubicBezTo>
                  <a:cubicBezTo>
                    <a:pt x="289" y="154"/>
                    <a:pt x="289" y="154"/>
                    <a:pt x="289" y="154"/>
                  </a:cubicBezTo>
                  <a:lnTo>
                    <a:pt x="270" y="154"/>
                  </a:lnTo>
                  <a:close/>
                  <a:moveTo>
                    <a:pt x="367" y="165"/>
                  </a:moveTo>
                  <a:cubicBezTo>
                    <a:pt x="367" y="189"/>
                    <a:pt x="367" y="189"/>
                    <a:pt x="367" y="189"/>
                  </a:cubicBezTo>
                  <a:cubicBezTo>
                    <a:pt x="343" y="189"/>
                    <a:pt x="343" y="189"/>
                    <a:pt x="343" y="189"/>
                  </a:cubicBezTo>
                  <a:cubicBezTo>
                    <a:pt x="343" y="166"/>
                    <a:pt x="343" y="166"/>
                    <a:pt x="343" y="166"/>
                  </a:cubicBezTo>
                  <a:cubicBezTo>
                    <a:pt x="344" y="166"/>
                    <a:pt x="344" y="166"/>
                    <a:pt x="344" y="166"/>
                  </a:cubicBezTo>
                  <a:cubicBezTo>
                    <a:pt x="344" y="165"/>
                    <a:pt x="344" y="165"/>
                    <a:pt x="344" y="165"/>
                  </a:cubicBezTo>
                  <a:lnTo>
                    <a:pt x="367" y="165"/>
                  </a:lnTo>
                  <a:close/>
                  <a:moveTo>
                    <a:pt x="332" y="153"/>
                  </a:moveTo>
                  <a:cubicBezTo>
                    <a:pt x="331" y="153"/>
                    <a:pt x="331" y="153"/>
                    <a:pt x="331" y="153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01" y="154"/>
                    <a:pt x="301" y="154"/>
                    <a:pt x="301" y="154"/>
                  </a:cubicBezTo>
                  <a:cubicBezTo>
                    <a:pt x="301" y="135"/>
                    <a:pt x="301" y="135"/>
                    <a:pt x="301" y="135"/>
                  </a:cubicBezTo>
                  <a:cubicBezTo>
                    <a:pt x="332" y="135"/>
                    <a:pt x="332" y="135"/>
                    <a:pt x="332" y="135"/>
                  </a:cubicBezTo>
                  <a:lnTo>
                    <a:pt x="332" y="153"/>
                  </a:lnTo>
                  <a:close/>
                  <a:moveTo>
                    <a:pt x="367" y="123"/>
                  </a:moveTo>
                  <a:cubicBezTo>
                    <a:pt x="344" y="123"/>
                    <a:pt x="344" y="123"/>
                    <a:pt x="344" y="123"/>
                  </a:cubicBezTo>
                  <a:cubicBezTo>
                    <a:pt x="344" y="91"/>
                    <a:pt x="344" y="91"/>
                    <a:pt x="344" y="91"/>
                  </a:cubicBezTo>
                  <a:cubicBezTo>
                    <a:pt x="367" y="91"/>
                    <a:pt x="367" y="91"/>
                    <a:pt x="367" y="91"/>
                  </a:cubicBezTo>
                  <a:lnTo>
                    <a:pt x="367" y="123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9531350" y="617538"/>
              <a:ext cx="327025" cy="327025"/>
            </a:xfrm>
            <a:custGeom>
              <a:avLst/>
              <a:gdLst>
                <a:gd name="T0" fmla="*/ 206 w 206"/>
                <a:gd name="T1" fmla="*/ 0 h 206"/>
                <a:gd name="T2" fmla="*/ 0 w 206"/>
                <a:gd name="T3" fmla="*/ 0 h 206"/>
                <a:gd name="T4" fmla="*/ 0 w 206"/>
                <a:gd name="T5" fmla="*/ 206 h 206"/>
                <a:gd name="T6" fmla="*/ 206 w 206"/>
                <a:gd name="T7" fmla="*/ 206 h 206"/>
                <a:gd name="T8" fmla="*/ 206 w 206"/>
                <a:gd name="T9" fmla="*/ 0 h 206"/>
                <a:gd name="T10" fmla="*/ 178 w 206"/>
                <a:gd name="T11" fmla="*/ 179 h 206"/>
                <a:gd name="T12" fmla="*/ 27 w 206"/>
                <a:gd name="T13" fmla="*/ 179 h 206"/>
                <a:gd name="T14" fmla="*/ 27 w 206"/>
                <a:gd name="T15" fmla="*/ 28 h 206"/>
                <a:gd name="T16" fmla="*/ 178 w 206"/>
                <a:gd name="T17" fmla="*/ 28 h 206"/>
                <a:gd name="T18" fmla="*/ 178 w 206"/>
                <a:gd name="T19" fmla="*/ 17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6">
                  <a:moveTo>
                    <a:pt x="206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206" y="206"/>
                  </a:lnTo>
                  <a:lnTo>
                    <a:pt x="206" y="0"/>
                  </a:lnTo>
                  <a:close/>
                  <a:moveTo>
                    <a:pt x="178" y="179"/>
                  </a:moveTo>
                  <a:lnTo>
                    <a:pt x="27" y="179"/>
                  </a:lnTo>
                  <a:lnTo>
                    <a:pt x="27" y="28"/>
                  </a:lnTo>
                  <a:lnTo>
                    <a:pt x="178" y="28"/>
                  </a:lnTo>
                  <a:lnTo>
                    <a:pt x="178" y="179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8939213" y="5305425"/>
              <a:ext cx="1550988" cy="1552575"/>
            </a:xfrm>
            <a:custGeom>
              <a:avLst/>
              <a:gdLst>
                <a:gd name="T0" fmla="*/ 415 w 427"/>
                <a:gd name="T1" fmla="*/ 6 h 427"/>
                <a:gd name="T2" fmla="*/ 379 w 427"/>
                <a:gd name="T3" fmla="*/ 336 h 427"/>
                <a:gd name="T4" fmla="*/ 344 w 427"/>
                <a:gd name="T5" fmla="*/ 292 h 427"/>
                <a:gd name="T6" fmla="*/ 379 w 427"/>
                <a:gd name="T7" fmla="*/ 274 h 427"/>
                <a:gd name="T8" fmla="*/ 331 w 427"/>
                <a:gd name="T9" fmla="*/ 226 h 427"/>
                <a:gd name="T10" fmla="*/ 301 w 427"/>
                <a:gd name="T11" fmla="*/ 261 h 427"/>
                <a:gd name="T12" fmla="*/ 389 w 427"/>
                <a:gd name="T13" fmla="*/ 195 h 427"/>
                <a:gd name="T14" fmla="*/ 383 w 427"/>
                <a:gd name="T15" fmla="*/ 96 h 427"/>
                <a:gd name="T16" fmla="*/ 377 w 427"/>
                <a:gd name="T17" fmla="*/ 183 h 427"/>
                <a:gd name="T18" fmla="*/ 289 w 427"/>
                <a:gd name="T19" fmla="*/ 189 h 427"/>
                <a:gd name="T20" fmla="*/ 258 w 427"/>
                <a:gd name="T21" fmla="*/ 261 h 427"/>
                <a:gd name="T22" fmla="*/ 188 w 427"/>
                <a:gd name="T23" fmla="*/ 292 h 427"/>
                <a:gd name="T24" fmla="*/ 182 w 427"/>
                <a:gd name="T25" fmla="*/ 294 h 427"/>
                <a:gd name="T26" fmla="*/ 180 w 427"/>
                <a:gd name="T27" fmla="*/ 300 h 427"/>
                <a:gd name="T28" fmla="*/ 99 w 427"/>
                <a:gd name="T29" fmla="*/ 379 h 427"/>
                <a:gd name="T30" fmla="*/ 99 w 427"/>
                <a:gd name="T31" fmla="*/ 391 h 427"/>
                <a:gd name="T32" fmla="*/ 192 w 427"/>
                <a:gd name="T33" fmla="*/ 304 h 427"/>
                <a:gd name="T34" fmla="*/ 258 w 427"/>
                <a:gd name="T35" fmla="*/ 335 h 427"/>
                <a:gd name="T36" fmla="*/ 222 w 427"/>
                <a:gd name="T37" fmla="*/ 383 h 427"/>
                <a:gd name="T38" fmla="*/ 270 w 427"/>
                <a:gd name="T39" fmla="*/ 347 h 427"/>
                <a:gd name="T40" fmla="*/ 289 w 427"/>
                <a:gd name="T41" fmla="*/ 382 h 427"/>
                <a:gd name="T42" fmla="*/ 332 w 427"/>
                <a:gd name="T43" fmla="*/ 415 h 427"/>
                <a:gd name="T44" fmla="*/ 0 w 427"/>
                <a:gd name="T45" fmla="*/ 421 h 427"/>
                <a:gd name="T46" fmla="*/ 344 w 427"/>
                <a:gd name="T47" fmla="*/ 427 h 427"/>
                <a:gd name="T48" fmla="*/ 367 w 427"/>
                <a:gd name="T49" fmla="*/ 382 h 427"/>
                <a:gd name="T50" fmla="*/ 424 w 427"/>
                <a:gd name="T51" fmla="*/ 427 h 427"/>
                <a:gd name="T52" fmla="*/ 379 w 427"/>
                <a:gd name="T53" fmla="*/ 370 h 427"/>
                <a:gd name="T54" fmla="*/ 427 w 427"/>
                <a:gd name="T55" fmla="*/ 348 h 427"/>
                <a:gd name="T56" fmla="*/ 421 w 427"/>
                <a:gd name="T57" fmla="*/ 0 h 427"/>
                <a:gd name="T58" fmla="*/ 367 w 427"/>
                <a:gd name="T59" fmla="*/ 336 h 427"/>
                <a:gd name="T60" fmla="*/ 344 w 427"/>
                <a:gd name="T61" fmla="*/ 304 h 427"/>
                <a:gd name="T62" fmla="*/ 301 w 427"/>
                <a:gd name="T63" fmla="*/ 335 h 427"/>
                <a:gd name="T64" fmla="*/ 332 w 427"/>
                <a:gd name="T65" fmla="*/ 304 h 427"/>
                <a:gd name="T66" fmla="*/ 301 w 427"/>
                <a:gd name="T67" fmla="*/ 335 h 427"/>
                <a:gd name="T68" fmla="*/ 367 w 427"/>
                <a:gd name="T69" fmla="*/ 238 h 427"/>
                <a:gd name="T70" fmla="*/ 344 w 427"/>
                <a:gd name="T71" fmla="*/ 262 h 427"/>
                <a:gd name="T72" fmla="*/ 343 w 427"/>
                <a:gd name="T73" fmla="*/ 261 h 427"/>
                <a:gd name="T74" fmla="*/ 331 w 427"/>
                <a:gd name="T75" fmla="*/ 273 h 427"/>
                <a:gd name="T76" fmla="*/ 332 w 427"/>
                <a:gd name="T77" fmla="*/ 274 h 427"/>
                <a:gd name="T78" fmla="*/ 301 w 427"/>
                <a:gd name="T79" fmla="*/ 292 h 427"/>
                <a:gd name="T80" fmla="*/ 331 w 427"/>
                <a:gd name="T81" fmla="*/ 273 h 427"/>
                <a:gd name="T82" fmla="*/ 289 w 427"/>
                <a:gd name="T83" fmla="*/ 273 h 427"/>
                <a:gd name="T84" fmla="*/ 270 w 427"/>
                <a:gd name="T85" fmla="*/ 292 h 427"/>
                <a:gd name="T86" fmla="*/ 258 w 427"/>
                <a:gd name="T87" fmla="*/ 371 h 427"/>
                <a:gd name="T88" fmla="*/ 234 w 427"/>
                <a:gd name="T89" fmla="*/ 347 h 427"/>
                <a:gd name="T90" fmla="*/ 258 w 427"/>
                <a:gd name="T91" fmla="*/ 371 h 427"/>
                <a:gd name="T92" fmla="*/ 270 w 427"/>
                <a:gd name="T93" fmla="*/ 304 h 427"/>
                <a:gd name="T94" fmla="*/ 289 w 427"/>
                <a:gd name="T95" fmla="*/ 335 h 427"/>
                <a:gd name="T96" fmla="*/ 301 w 427"/>
                <a:gd name="T97" fmla="*/ 370 h 427"/>
                <a:gd name="T98" fmla="*/ 332 w 427"/>
                <a:gd name="T99" fmla="*/ 347 h 427"/>
                <a:gd name="T100" fmla="*/ 301 w 427"/>
                <a:gd name="T101" fmla="*/ 370 h 427"/>
                <a:gd name="T102" fmla="*/ 412 w 427"/>
                <a:gd name="T103" fmla="*/ 415 h 427"/>
                <a:gd name="T104" fmla="*/ 379 w 427"/>
                <a:gd name="T105" fmla="*/ 382 h 427"/>
                <a:gd name="T106" fmla="*/ 367 w 427"/>
                <a:gd name="T107" fmla="*/ 370 h 427"/>
                <a:gd name="T108" fmla="*/ 344 w 427"/>
                <a:gd name="T109" fmla="*/ 348 h 427"/>
                <a:gd name="T110" fmla="*/ 367 w 427"/>
                <a:gd name="T111" fmla="*/ 37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0"/>
                  </a:moveTo>
                  <a:cubicBezTo>
                    <a:pt x="418" y="0"/>
                    <a:pt x="415" y="3"/>
                    <a:pt x="415" y="6"/>
                  </a:cubicBezTo>
                  <a:cubicBezTo>
                    <a:pt x="415" y="336"/>
                    <a:pt x="415" y="336"/>
                    <a:pt x="415" y="336"/>
                  </a:cubicBezTo>
                  <a:cubicBezTo>
                    <a:pt x="379" y="336"/>
                    <a:pt x="379" y="336"/>
                    <a:pt x="379" y="336"/>
                  </a:cubicBezTo>
                  <a:cubicBezTo>
                    <a:pt x="379" y="292"/>
                    <a:pt x="379" y="292"/>
                    <a:pt x="379" y="292"/>
                  </a:cubicBezTo>
                  <a:cubicBezTo>
                    <a:pt x="344" y="292"/>
                    <a:pt x="344" y="292"/>
                    <a:pt x="344" y="292"/>
                  </a:cubicBezTo>
                  <a:cubicBezTo>
                    <a:pt x="344" y="274"/>
                    <a:pt x="344" y="274"/>
                    <a:pt x="344" y="274"/>
                  </a:cubicBezTo>
                  <a:cubicBezTo>
                    <a:pt x="379" y="274"/>
                    <a:pt x="379" y="274"/>
                    <a:pt x="379" y="274"/>
                  </a:cubicBezTo>
                  <a:cubicBezTo>
                    <a:pt x="379" y="226"/>
                    <a:pt x="379" y="226"/>
                    <a:pt x="379" y="226"/>
                  </a:cubicBezTo>
                  <a:cubicBezTo>
                    <a:pt x="331" y="226"/>
                    <a:pt x="331" y="226"/>
                    <a:pt x="331" y="226"/>
                  </a:cubicBezTo>
                  <a:cubicBezTo>
                    <a:pt x="331" y="261"/>
                    <a:pt x="331" y="261"/>
                    <a:pt x="331" y="261"/>
                  </a:cubicBezTo>
                  <a:cubicBezTo>
                    <a:pt x="301" y="261"/>
                    <a:pt x="301" y="261"/>
                    <a:pt x="301" y="261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89" y="195"/>
                    <a:pt x="389" y="195"/>
                    <a:pt x="389" y="195"/>
                  </a:cubicBezTo>
                  <a:cubicBezTo>
                    <a:pt x="389" y="102"/>
                    <a:pt x="389" y="102"/>
                    <a:pt x="389" y="102"/>
                  </a:cubicBezTo>
                  <a:cubicBezTo>
                    <a:pt x="389" y="98"/>
                    <a:pt x="386" y="96"/>
                    <a:pt x="383" y="96"/>
                  </a:cubicBezTo>
                  <a:cubicBezTo>
                    <a:pt x="379" y="96"/>
                    <a:pt x="377" y="98"/>
                    <a:pt x="377" y="102"/>
                  </a:cubicBezTo>
                  <a:cubicBezTo>
                    <a:pt x="377" y="183"/>
                    <a:pt x="377" y="183"/>
                    <a:pt x="377" y="183"/>
                  </a:cubicBezTo>
                  <a:cubicBezTo>
                    <a:pt x="295" y="183"/>
                    <a:pt x="295" y="183"/>
                    <a:pt x="295" y="183"/>
                  </a:cubicBezTo>
                  <a:cubicBezTo>
                    <a:pt x="292" y="183"/>
                    <a:pt x="289" y="186"/>
                    <a:pt x="289" y="189"/>
                  </a:cubicBezTo>
                  <a:cubicBezTo>
                    <a:pt x="289" y="261"/>
                    <a:pt x="289" y="261"/>
                    <a:pt x="289" y="261"/>
                  </a:cubicBezTo>
                  <a:cubicBezTo>
                    <a:pt x="258" y="261"/>
                    <a:pt x="258" y="261"/>
                    <a:pt x="258" y="261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8" y="292"/>
                    <a:pt x="187" y="292"/>
                    <a:pt x="186" y="292"/>
                  </a:cubicBezTo>
                  <a:cubicBezTo>
                    <a:pt x="185" y="292"/>
                    <a:pt x="183" y="293"/>
                    <a:pt x="182" y="294"/>
                  </a:cubicBezTo>
                  <a:cubicBezTo>
                    <a:pt x="181" y="295"/>
                    <a:pt x="180" y="297"/>
                    <a:pt x="180" y="298"/>
                  </a:cubicBezTo>
                  <a:cubicBezTo>
                    <a:pt x="180" y="299"/>
                    <a:pt x="180" y="300"/>
                    <a:pt x="180" y="300"/>
                  </a:cubicBezTo>
                  <a:cubicBezTo>
                    <a:pt x="180" y="379"/>
                    <a:pt x="180" y="379"/>
                    <a:pt x="180" y="379"/>
                  </a:cubicBezTo>
                  <a:cubicBezTo>
                    <a:pt x="99" y="379"/>
                    <a:pt x="99" y="379"/>
                    <a:pt x="99" y="379"/>
                  </a:cubicBezTo>
                  <a:cubicBezTo>
                    <a:pt x="95" y="379"/>
                    <a:pt x="93" y="382"/>
                    <a:pt x="93" y="385"/>
                  </a:cubicBezTo>
                  <a:cubicBezTo>
                    <a:pt x="93" y="389"/>
                    <a:pt x="95" y="391"/>
                    <a:pt x="99" y="391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04"/>
                    <a:pt x="192" y="304"/>
                    <a:pt x="192" y="304"/>
                  </a:cubicBezTo>
                  <a:cubicBezTo>
                    <a:pt x="258" y="304"/>
                    <a:pt x="258" y="304"/>
                    <a:pt x="258" y="304"/>
                  </a:cubicBezTo>
                  <a:cubicBezTo>
                    <a:pt x="258" y="335"/>
                    <a:pt x="258" y="335"/>
                    <a:pt x="258" y="335"/>
                  </a:cubicBezTo>
                  <a:cubicBezTo>
                    <a:pt x="222" y="335"/>
                    <a:pt x="222" y="335"/>
                    <a:pt x="222" y="335"/>
                  </a:cubicBezTo>
                  <a:cubicBezTo>
                    <a:pt x="222" y="383"/>
                    <a:pt x="222" y="383"/>
                    <a:pt x="222" y="383"/>
                  </a:cubicBezTo>
                  <a:cubicBezTo>
                    <a:pt x="270" y="383"/>
                    <a:pt x="270" y="383"/>
                    <a:pt x="270" y="383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89" y="347"/>
                    <a:pt x="289" y="347"/>
                    <a:pt x="289" y="347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332" y="382"/>
                    <a:pt x="332" y="382"/>
                    <a:pt x="332" y="382"/>
                  </a:cubicBezTo>
                  <a:cubicBezTo>
                    <a:pt x="332" y="415"/>
                    <a:pt x="332" y="415"/>
                    <a:pt x="332" y="415"/>
                  </a:cubicBezTo>
                  <a:cubicBezTo>
                    <a:pt x="6" y="415"/>
                    <a:pt x="6" y="415"/>
                    <a:pt x="6" y="415"/>
                  </a:cubicBezTo>
                  <a:cubicBezTo>
                    <a:pt x="3" y="415"/>
                    <a:pt x="0" y="418"/>
                    <a:pt x="0" y="421"/>
                  </a:cubicBezTo>
                  <a:cubicBezTo>
                    <a:pt x="0" y="425"/>
                    <a:pt x="3" y="427"/>
                    <a:pt x="6" y="427"/>
                  </a:cubicBezTo>
                  <a:cubicBezTo>
                    <a:pt x="344" y="427"/>
                    <a:pt x="344" y="427"/>
                    <a:pt x="344" y="427"/>
                  </a:cubicBezTo>
                  <a:cubicBezTo>
                    <a:pt x="344" y="382"/>
                    <a:pt x="344" y="382"/>
                    <a:pt x="344" y="382"/>
                  </a:cubicBezTo>
                  <a:cubicBezTo>
                    <a:pt x="367" y="382"/>
                    <a:pt x="367" y="382"/>
                    <a:pt x="367" y="382"/>
                  </a:cubicBezTo>
                  <a:cubicBezTo>
                    <a:pt x="367" y="427"/>
                    <a:pt x="367" y="427"/>
                    <a:pt x="367" y="427"/>
                  </a:cubicBezTo>
                  <a:cubicBezTo>
                    <a:pt x="424" y="427"/>
                    <a:pt x="424" y="427"/>
                    <a:pt x="424" y="427"/>
                  </a:cubicBezTo>
                  <a:cubicBezTo>
                    <a:pt x="424" y="370"/>
                    <a:pt x="424" y="370"/>
                    <a:pt x="424" y="370"/>
                  </a:cubicBezTo>
                  <a:cubicBezTo>
                    <a:pt x="379" y="370"/>
                    <a:pt x="379" y="370"/>
                    <a:pt x="379" y="370"/>
                  </a:cubicBezTo>
                  <a:cubicBezTo>
                    <a:pt x="379" y="348"/>
                    <a:pt x="379" y="348"/>
                    <a:pt x="379" y="348"/>
                  </a:cubicBezTo>
                  <a:cubicBezTo>
                    <a:pt x="427" y="348"/>
                    <a:pt x="427" y="348"/>
                    <a:pt x="427" y="348"/>
                  </a:cubicBezTo>
                  <a:cubicBezTo>
                    <a:pt x="427" y="6"/>
                    <a:pt x="427" y="6"/>
                    <a:pt x="427" y="6"/>
                  </a:cubicBezTo>
                  <a:cubicBezTo>
                    <a:pt x="427" y="3"/>
                    <a:pt x="425" y="0"/>
                    <a:pt x="421" y="0"/>
                  </a:cubicBezTo>
                  <a:close/>
                  <a:moveTo>
                    <a:pt x="367" y="304"/>
                  </a:moveTo>
                  <a:cubicBezTo>
                    <a:pt x="367" y="336"/>
                    <a:pt x="367" y="336"/>
                    <a:pt x="367" y="336"/>
                  </a:cubicBezTo>
                  <a:cubicBezTo>
                    <a:pt x="344" y="336"/>
                    <a:pt x="344" y="336"/>
                    <a:pt x="344" y="336"/>
                  </a:cubicBezTo>
                  <a:cubicBezTo>
                    <a:pt x="344" y="304"/>
                    <a:pt x="344" y="304"/>
                    <a:pt x="344" y="304"/>
                  </a:cubicBezTo>
                  <a:lnTo>
                    <a:pt x="367" y="304"/>
                  </a:lnTo>
                  <a:close/>
                  <a:moveTo>
                    <a:pt x="301" y="335"/>
                  </a:moveTo>
                  <a:cubicBezTo>
                    <a:pt x="301" y="304"/>
                    <a:pt x="301" y="304"/>
                    <a:pt x="301" y="304"/>
                  </a:cubicBezTo>
                  <a:cubicBezTo>
                    <a:pt x="332" y="304"/>
                    <a:pt x="332" y="304"/>
                    <a:pt x="332" y="304"/>
                  </a:cubicBezTo>
                  <a:cubicBezTo>
                    <a:pt x="332" y="335"/>
                    <a:pt x="332" y="335"/>
                    <a:pt x="332" y="335"/>
                  </a:cubicBezTo>
                  <a:lnTo>
                    <a:pt x="301" y="335"/>
                  </a:lnTo>
                  <a:close/>
                  <a:moveTo>
                    <a:pt x="343" y="238"/>
                  </a:moveTo>
                  <a:cubicBezTo>
                    <a:pt x="367" y="238"/>
                    <a:pt x="367" y="238"/>
                    <a:pt x="367" y="238"/>
                  </a:cubicBezTo>
                  <a:cubicBezTo>
                    <a:pt x="367" y="262"/>
                    <a:pt x="367" y="262"/>
                    <a:pt x="367" y="262"/>
                  </a:cubicBezTo>
                  <a:cubicBezTo>
                    <a:pt x="344" y="262"/>
                    <a:pt x="344" y="262"/>
                    <a:pt x="344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3" y="261"/>
                    <a:pt x="343" y="261"/>
                    <a:pt x="343" y="261"/>
                  </a:cubicBezTo>
                  <a:lnTo>
                    <a:pt x="343" y="238"/>
                  </a:lnTo>
                  <a:close/>
                  <a:moveTo>
                    <a:pt x="331" y="273"/>
                  </a:moveTo>
                  <a:cubicBezTo>
                    <a:pt x="331" y="274"/>
                    <a:pt x="331" y="274"/>
                    <a:pt x="331" y="274"/>
                  </a:cubicBezTo>
                  <a:cubicBezTo>
                    <a:pt x="332" y="274"/>
                    <a:pt x="332" y="274"/>
                    <a:pt x="332" y="274"/>
                  </a:cubicBezTo>
                  <a:cubicBezTo>
                    <a:pt x="332" y="292"/>
                    <a:pt x="332" y="292"/>
                    <a:pt x="332" y="292"/>
                  </a:cubicBezTo>
                  <a:cubicBezTo>
                    <a:pt x="301" y="292"/>
                    <a:pt x="301" y="292"/>
                    <a:pt x="301" y="292"/>
                  </a:cubicBezTo>
                  <a:cubicBezTo>
                    <a:pt x="301" y="273"/>
                    <a:pt x="301" y="273"/>
                    <a:pt x="301" y="273"/>
                  </a:cubicBezTo>
                  <a:lnTo>
                    <a:pt x="331" y="273"/>
                  </a:lnTo>
                  <a:close/>
                  <a:moveTo>
                    <a:pt x="270" y="273"/>
                  </a:moveTo>
                  <a:cubicBezTo>
                    <a:pt x="289" y="273"/>
                    <a:pt x="289" y="273"/>
                    <a:pt x="289" y="273"/>
                  </a:cubicBezTo>
                  <a:cubicBezTo>
                    <a:pt x="289" y="292"/>
                    <a:pt x="289" y="292"/>
                    <a:pt x="289" y="292"/>
                  </a:cubicBezTo>
                  <a:cubicBezTo>
                    <a:pt x="270" y="292"/>
                    <a:pt x="270" y="292"/>
                    <a:pt x="270" y="292"/>
                  </a:cubicBezTo>
                  <a:lnTo>
                    <a:pt x="270" y="273"/>
                  </a:lnTo>
                  <a:close/>
                  <a:moveTo>
                    <a:pt x="258" y="371"/>
                  </a:moveTo>
                  <a:cubicBezTo>
                    <a:pt x="234" y="371"/>
                    <a:pt x="234" y="371"/>
                    <a:pt x="234" y="371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58" y="347"/>
                    <a:pt x="258" y="347"/>
                    <a:pt x="258" y="347"/>
                  </a:cubicBezTo>
                  <a:lnTo>
                    <a:pt x="258" y="371"/>
                  </a:lnTo>
                  <a:close/>
                  <a:moveTo>
                    <a:pt x="270" y="335"/>
                  </a:moveTo>
                  <a:cubicBezTo>
                    <a:pt x="270" y="304"/>
                    <a:pt x="270" y="304"/>
                    <a:pt x="270" y="304"/>
                  </a:cubicBezTo>
                  <a:cubicBezTo>
                    <a:pt x="289" y="304"/>
                    <a:pt x="289" y="304"/>
                    <a:pt x="289" y="304"/>
                  </a:cubicBezTo>
                  <a:cubicBezTo>
                    <a:pt x="289" y="335"/>
                    <a:pt x="289" y="335"/>
                    <a:pt x="289" y="335"/>
                  </a:cubicBezTo>
                  <a:lnTo>
                    <a:pt x="270" y="335"/>
                  </a:lnTo>
                  <a:close/>
                  <a:moveTo>
                    <a:pt x="301" y="370"/>
                  </a:moveTo>
                  <a:cubicBezTo>
                    <a:pt x="301" y="347"/>
                    <a:pt x="301" y="347"/>
                    <a:pt x="301" y="347"/>
                  </a:cubicBezTo>
                  <a:cubicBezTo>
                    <a:pt x="332" y="347"/>
                    <a:pt x="332" y="347"/>
                    <a:pt x="332" y="347"/>
                  </a:cubicBezTo>
                  <a:cubicBezTo>
                    <a:pt x="332" y="370"/>
                    <a:pt x="332" y="370"/>
                    <a:pt x="332" y="370"/>
                  </a:cubicBezTo>
                  <a:lnTo>
                    <a:pt x="301" y="370"/>
                  </a:lnTo>
                  <a:close/>
                  <a:moveTo>
                    <a:pt x="412" y="382"/>
                  </a:moveTo>
                  <a:cubicBezTo>
                    <a:pt x="412" y="415"/>
                    <a:pt x="412" y="415"/>
                    <a:pt x="412" y="415"/>
                  </a:cubicBezTo>
                  <a:cubicBezTo>
                    <a:pt x="379" y="415"/>
                    <a:pt x="379" y="415"/>
                    <a:pt x="379" y="415"/>
                  </a:cubicBezTo>
                  <a:cubicBezTo>
                    <a:pt x="379" y="382"/>
                    <a:pt x="379" y="382"/>
                    <a:pt x="379" y="382"/>
                  </a:cubicBezTo>
                  <a:lnTo>
                    <a:pt x="412" y="382"/>
                  </a:lnTo>
                  <a:close/>
                  <a:moveTo>
                    <a:pt x="367" y="370"/>
                  </a:moveTo>
                  <a:cubicBezTo>
                    <a:pt x="344" y="370"/>
                    <a:pt x="344" y="370"/>
                    <a:pt x="344" y="370"/>
                  </a:cubicBezTo>
                  <a:cubicBezTo>
                    <a:pt x="344" y="348"/>
                    <a:pt x="344" y="348"/>
                    <a:pt x="344" y="348"/>
                  </a:cubicBezTo>
                  <a:cubicBezTo>
                    <a:pt x="367" y="348"/>
                    <a:pt x="367" y="348"/>
                    <a:pt x="367" y="348"/>
                  </a:cubicBezTo>
                  <a:lnTo>
                    <a:pt x="367" y="370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9531350" y="5908675"/>
              <a:ext cx="327025" cy="328613"/>
            </a:xfrm>
            <a:custGeom>
              <a:avLst/>
              <a:gdLst>
                <a:gd name="T0" fmla="*/ 0 w 206"/>
                <a:gd name="T1" fmla="*/ 207 h 207"/>
                <a:gd name="T2" fmla="*/ 206 w 206"/>
                <a:gd name="T3" fmla="*/ 207 h 207"/>
                <a:gd name="T4" fmla="*/ 206 w 206"/>
                <a:gd name="T5" fmla="*/ 0 h 207"/>
                <a:gd name="T6" fmla="*/ 0 w 206"/>
                <a:gd name="T7" fmla="*/ 0 h 207"/>
                <a:gd name="T8" fmla="*/ 0 w 206"/>
                <a:gd name="T9" fmla="*/ 207 h 207"/>
                <a:gd name="T10" fmla="*/ 27 w 206"/>
                <a:gd name="T11" fmla="*/ 28 h 207"/>
                <a:gd name="T12" fmla="*/ 178 w 206"/>
                <a:gd name="T13" fmla="*/ 28 h 207"/>
                <a:gd name="T14" fmla="*/ 178 w 206"/>
                <a:gd name="T15" fmla="*/ 179 h 207"/>
                <a:gd name="T16" fmla="*/ 27 w 206"/>
                <a:gd name="T17" fmla="*/ 179 h 207"/>
                <a:gd name="T18" fmla="*/ 27 w 206"/>
                <a:gd name="T19" fmla="*/ 2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7">
                  <a:moveTo>
                    <a:pt x="0" y="207"/>
                  </a:moveTo>
                  <a:lnTo>
                    <a:pt x="206" y="207"/>
                  </a:lnTo>
                  <a:lnTo>
                    <a:pt x="206" y="0"/>
                  </a:lnTo>
                  <a:lnTo>
                    <a:pt x="0" y="0"/>
                  </a:lnTo>
                  <a:lnTo>
                    <a:pt x="0" y="207"/>
                  </a:lnTo>
                  <a:close/>
                  <a:moveTo>
                    <a:pt x="27" y="28"/>
                  </a:moveTo>
                  <a:lnTo>
                    <a:pt x="178" y="28"/>
                  </a:lnTo>
                  <a:lnTo>
                    <a:pt x="178" y="179"/>
                  </a:lnTo>
                  <a:lnTo>
                    <a:pt x="27" y="179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0" y="-3175"/>
            <a:ext cx="1550988" cy="6861175"/>
            <a:chOff x="0" y="-3175"/>
            <a:chExt cx="1550988" cy="6861175"/>
          </a:xfrm>
        </p:grpSpPr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0" y="-3175"/>
              <a:ext cx="1550988" cy="1550988"/>
            </a:xfrm>
            <a:custGeom>
              <a:avLst/>
              <a:gdLst>
                <a:gd name="T0" fmla="*/ 83 w 427"/>
                <a:gd name="T1" fmla="*/ 0 h 427"/>
                <a:gd name="T2" fmla="*/ 60 w 427"/>
                <a:gd name="T3" fmla="*/ 45 h 427"/>
                <a:gd name="T4" fmla="*/ 3 w 427"/>
                <a:gd name="T5" fmla="*/ 0 h 427"/>
                <a:gd name="T6" fmla="*/ 48 w 427"/>
                <a:gd name="T7" fmla="*/ 57 h 427"/>
                <a:gd name="T8" fmla="*/ 0 w 427"/>
                <a:gd name="T9" fmla="*/ 79 h 427"/>
                <a:gd name="T10" fmla="*/ 6 w 427"/>
                <a:gd name="T11" fmla="*/ 427 h 427"/>
                <a:gd name="T12" fmla="*/ 12 w 427"/>
                <a:gd name="T13" fmla="*/ 91 h 427"/>
                <a:gd name="T14" fmla="*/ 48 w 427"/>
                <a:gd name="T15" fmla="*/ 135 h 427"/>
                <a:gd name="T16" fmla="*/ 83 w 427"/>
                <a:gd name="T17" fmla="*/ 153 h 427"/>
                <a:gd name="T18" fmla="*/ 48 w 427"/>
                <a:gd name="T19" fmla="*/ 201 h 427"/>
                <a:gd name="T20" fmla="*/ 96 w 427"/>
                <a:gd name="T21" fmla="*/ 166 h 427"/>
                <a:gd name="T22" fmla="*/ 126 w 427"/>
                <a:gd name="T23" fmla="*/ 232 h 427"/>
                <a:gd name="T24" fmla="*/ 38 w 427"/>
                <a:gd name="T25" fmla="*/ 325 h 427"/>
                <a:gd name="T26" fmla="*/ 50 w 427"/>
                <a:gd name="T27" fmla="*/ 325 h 427"/>
                <a:gd name="T28" fmla="*/ 132 w 427"/>
                <a:gd name="T29" fmla="*/ 244 h 427"/>
                <a:gd name="T30" fmla="*/ 138 w 427"/>
                <a:gd name="T31" fmla="*/ 166 h 427"/>
                <a:gd name="T32" fmla="*/ 169 w 427"/>
                <a:gd name="T33" fmla="*/ 135 h 427"/>
                <a:gd name="T34" fmla="*/ 241 w 427"/>
                <a:gd name="T35" fmla="*/ 135 h 427"/>
                <a:gd name="T36" fmla="*/ 247 w 427"/>
                <a:gd name="T37" fmla="*/ 129 h 427"/>
                <a:gd name="T38" fmla="*/ 247 w 427"/>
                <a:gd name="T39" fmla="*/ 48 h 427"/>
                <a:gd name="T40" fmla="*/ 334 w 427"/>
                <a:gd name="T41" fmla="*/ 42 h 427"/>
                <a:gd name="T42" fmla="*/ 235 w 427"/>
                <a:gd name="T43" fmla="*/ 36 h 427"/>
                <a:gd name="T44" fmla="*/ 169 w 427"/>
                <a:gd name="T45" fmla="*/ 123 h 427"/>
                <a:gd name="T46" fmla="*/ 205 w 427"/>
                <a:gd name="T47" fmla="*/ 92 h 427"/>
                <a:gd name="T48" fmla="*/ 157 w 427"/>
                <a:gd name="T49" fmla="*/ 44 h 427"/>
                <a:gd name="T50" fmla="*/ 138 w 427"/>
                <a:gd name="T51" fmla="*/ 80 h 427"/>
                <a:gd name="T52" fmla="*/ 95 w 427"/>
                <a:gd name="T53" fmla="*/ 45 h 427"/>
                <a:gd name="T54" fmla="*/ 421 w 427"/>
                <a:gd name="T55" fmla="*/ 12 h 427"/>
                <a:gd name="T56" fmla="*/ 421 w 427"/>
                <a:gd name="T57" fmla="*/ 0 h 427"/>
                <a:gd name="T58" fmla="*/ 15 w 427"/>
                <a:gd name="T59" fmla="*/ 12 h 427"/>
                <a:gd name="T60" fmla="*/ 48 w 427"/>
                <a:gd name="T61" fmla="*/ 45 h 427"/>
                <a:gd name="T62" fmla="*/ 60 w 427"/>
                <a:gd name="T63" fmla="*/ 57 h 427"/>
                <a:gd name="T64" fmla="*/ 83 w 427"/>
                <a:gd name="T65" fmla="*/ 79 h 427"/>
                <a:gd name="T66" fmla="*/ 60 w 427"/>
                <a:gd name="T67" fmla="*/ 57 h 427"/>
                <a:gd name="T68" fmla="*/ 126 w 427"/>
                <a:gd name="T69" fmla="*/ 123 h 427"/>
                <a:gd name="T70" fmla="*/ 95 w 427"/>
                <a:gd name="T71" fmla="*/ 92 h 427"/>
                <a:gd name="T72" fmla="*/ 60 w 427"/>
                <a:gd name="T73" fmla="*/ 123 h 427"/>
                <a:gd name="T74" fmla="*/ 83 w 427"/>
                <a:gd name="T75" fmla="*/ 91 h 427"/>
                <a:gd name="T76" fmla="*/ 60 w 427"/>
                <a:gd name="T77" fmla="*/ 123 h 427"/>
                <a:gd name="T78" fmla="*/ 60 w 427"/>
                <a:gd name="T79" fmla="*/ 189 h 427"/>
                <a:gd name="T80" fmla="*/ 83 w 427"/>
                <a:gd name="T81" fmla="*/ 165 h 427"/>
                <a:gd name="T82" fmla="*/ 84 w 427"/>
                <a:gd name="T83" fmla="*/ 166 h 427"/>
                <a:gd name="T84" fmla="*/ 96 w 427"/>
                <a:gd name="T85" fmla="*/ 154 h 427"/>
                <a:gd name="T86" fmla="*/ 95 w 427"/>
                <a:gd name="T87" fmla="*/ 153 h 427"/>
                <a:gd name="T88" fmla="*/ 126 w 427"/>
                <a:gd name="T89" fmla="*/ 135 h 427"/>
                <a:gd name="T90" fmla="*/ 96 w 427"/>
                <a:gd name="T91" fmla="*/ 154 h 427"/>
                <a:gd name="T92" fmla="*/ 138 w 427"/>
                <a:gd name="T93" fmla="*/ 154 h 427"/>
                <a:gd name="T94" fmla="*/ 157 w 427"/>
                <a:gd name="T95" fmla="*/ 135 h 427"/>
                <a:gd name="T96" fmla="*/ 169 w 427"/>
                <a:gd name="T97" fmla="*/ 56 h 427"/>
                <a:gd name="T98" fmla="*/ 193 w 427"/>
                <a:gd name="T99" fmla="*/ 80 h 427"/>
                <a:gd name="T100" fmla="*/ 169 w 427"/>
                <a:gd name="T101" fmla="*/ 56 h 427"/>
                <a:gd name="T102" fmla="*/ 157 w 427"/>
                <a:gd name="T103" fmla="*/ 123 h 427"/>
                <a:gd name="T104" fmla="*/ 138 w 427"/>
                <a:gd name="T105" fmla="*/ 92 h 427"/>
                <a:gd name="T106" fmla="*/ 126 w 427"/>
                <a:gd name="T107" fmla="*/ 57 h 427"/>
                <a:gd name="T108" fmla="*/ 95 w 427"/>
                <a:gd name="T109" fmla="*/ 80 h 427"/>
                <a:gd name="T110" fmla="*/ 126 w 427"/>
                <a:gd name="T111" fmla="*/ 5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0" y="424"/>
                    <a:pt x="2" y="427"/>
                    <a:pt x="6" y="427"/>
                  </a:cubicBezTo>
                  <a:cubicBezTo>
                    <a:pt x="9" y="427"/>
                    <a:pt x="12" y="424"/>
                    <a:pt x="12" y="42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201"/>
                    <a:pt x="48" y="201"/>
                    <a:pt x="48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126" y="166"/>
                    <a:pt x="126" y="166"/>
                    <a:pt x="126" y="166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38" y="325"/>
                    <a:pt x="38" y="325"/>
                    <a:pt x="38" y="325"/>
                  </a:cubicBezTo>
                  <a:cubicBezTo>
                    <a:pt x="38" y="329"/>
                    <a:pt x="41" y="331"/>
                    <a:pt x="44" y="331"/>
                  </a:cubicBezTo>
                  <a:cubicBezTo>
                    <a:pt x="48" y="331"/>
                    <a:pt x="50" y="329"/>
                    <a:pt x="50" y="325"/>
                  </a:cubicBezTo>
                  <a:cubicBezTo>
                    <a:pt x="50" y="244"/>
                    <a:pt x="50" y="244"/>
                    <a:pt x="50" y="244"/>
                  </a:cubicBezTo>
                  <a:cubicBezTo>
                    <a:pt x="132" y="244"/>
                    <a:pt x="132" y="244"/>
                    <a:pt x="132" y="244"/>
                  </a:cubicBezTo>
                  <a:cubicBezTo>
                    <a:pt x="135" y="244"/>
                    <a:pt x="138" y="241"/>
                    <a:pt x="138" y="238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40" y="135"/>
                    <a:pt x="241" y="135"/>
                  </a:cubicBezTo>
                  <a:cubicBezTo>
                    <a:pt x="242" y="135"/>
                    <a:pt x="244" y="134"/>
                    <a:pt x="245" y="133"/>
                  </a:cubicBezTo>
                  <a:cubicBezTo>
                    <a:pt x="246" y="132"/>
                    <a:pt x="247" y="130"/>
                    <a:pt x="247" y="129"/>
                  </a:cubicBezTo>
                  <a:cubicBezTo>
                    <a:pt x="247" y="128"/>
                    <a:pt x="247" y="127"/>
                    <a:pt x="247" y="127"/>
                  </a:cubicBezTo>
                  <a:cubicBezTo>
                    <a:pt x="247" y="48"/>
                    <a:pt x="247" y="48"/>
                    <a:pt x="24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2" y="48"/>
                    <a:pt x="334" y="45"/>
                    <a:pt x="334" y="42"/>
                  </a:cubicBezTo>
                  <a:cubicBezTo>
                    <a:pt x="334" y="38"/>
                    <a:pt x="332" y="36"/>
                    <a:pt x="328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123"/>
                    <a:pt x="235" y="123"/>
                    <a:pt x="235" y="123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205" y="92"/>
                    <a:pt x="205" y="92"/>
                    <a:pt x="205" y="92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24" y="12"/>
                    <a:pt x="427" y="9"/>
                    <a:pt x="427" y="6"/>
                  </a:cubicBezTo>
                  <a:cubicBezTo>
                    <a:pt x="427" y="2"/>
                    <a:pt x="424" y="0"/>
                    <a:pt x="421" y="0"/>
                  </a:cubicBezTo>
                  <a:close/>
                  <a:moveTo>
                    <a:pt x="15" y="45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15" y="45"/>
                  </a:lnTo>
                  <a:close/>
                  <a:moveTo>
                    <a:pt x="60" y="57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60" y="79"/>
                    <a:pt x="60" y="79"/>
                    <a:pt x="60" y="79"/>
                  </a:cubicBezTo>
                  <a:lnTo>
                    <a:pt x="60" y="57"/>
                  </a:lnTo>
                  <a:close/>
                  <a:moveTo>
                    <a:pt x="126" y="92"/>
                  </a:moveTo>
                  <a:cubicBezTo>
                    <a:pt x="126" y="123"/>
                    <a:pt x="126" y="123"/>
                    <a:pt x="126" y="123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5" y="92"/>
                    <a:pt x="95" y="92"/>
                    <a:pt x="95" y="92"/>
                  </a:cubicBezTo>
                  <a:lnTo>
                    <a:pt x="126" y="92"/>
                  </a:lnTo>
                  <a:close/>
                  <a:moveTo>
                    <a:pt x="60" y="123"/>
                  </a:moveTo>
                  <a:cubicBezTo>
                    <a:pt x="60" y="91"/>
                    <a:pt x="60" y="91"/>
                    <a:pt x="60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123"/>
                    <a:pt x="83" y="123"/>
                    <a:pt x="83" y="123"/>
                  </a:cubicBezTo>
                  <a:lnTo>
                    <a:pt x="60" y="123"/>
                  </a:lnTo>
                  <a:close/>
                  <a:moveTo>
                    <a:pt x="84" y="189"/>
                  </a:moveTo>
                  <a:cubicBezTo>
                    <a:pt x="60" y="189"/>
                    <a:pt x="60" y="189"/>
                    <a:pt x="60" y="189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83" y="165"/>
                    <a:pt x="83" y="165"/>
                    <a:pt x="83" y="165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4" y="166"/>
                    <a:pt x="84" y="166"/>
                    <a:pt x="84" y="166"/>
                  </a:cubicBezTo>
                  <a:lnTo>
                    <a:pt x="84" y="189"/>
                  </a:lnTo>
                  <a:close/>
                  <a:moveTo>
                    <a:pt x="96" y="154"/>
                  </a:moveTo>
                  <a:cubicBezTo>
                    <a:pt x="96" y="153"/>
                    <a:pt x="96" y="153"/>
                    <a:pt x="96" y="153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54"/>
                    <a:pt x="126" y="154"/>
                    <a:pt x="126" y="154"/>
                  </a:cubicBezTo>
                  <a:lnTo>
                    <a:pt x="96" y="154"/>
                  </a:lnTo>
                  <a:close/>
                  <a:moveTo>
                    <a:pt x="157" y="154"/>
                  </a:moveTo>
                  <a:cubicBezTo>
                    <a:pt x="138" y="154"/>
                    <a:pt x="138" y="154"/>
                    <a:pt x="138" y="154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57" y="135"/>
                    <a:pt x="157" y="135"/>
                    <a:pt x="157" y="135"/>
                  </a:cubicBezTo>
                  <a:lnTo>
                    <a:pt x="157" y="154"/>
                  </a:lnTo>
                  <a:close/>
                  <a:moveTo>
                    <a:pt x="169" y="56"/>
                  </a:moveTo>
                  <a:cubicBezTo>
                    <a:pt x="193" y="56"/>
                    <a:pt x="193" y="56"/>
                    <a:pt x="193" y="56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69" y="80"/>
                    <a:pt x="169" y="80"/>
                    <a:pt x="169" y="80"/>
                  </a:cubicBezTo>
                  <a:lnTo>
                    <a:pt x="169" y="56"/>
                  </a:lnTo>
                  <a:close/>
                  <a:moveTo>
                    <a:pt x="157" y="92"/>
                  </a:moveTo>
                  <a:cubicBezTo>
                    <a:pt x="157" y="123"/>
                    <a:pt x="157" y="123"/>
                    <a:pt x="157" y="123"/>
                  </a:cubicBezTo>
                  <a:cubicBezTo>
                    <a:pt x="138" y="123"/>
                    <a:pt x="138" y="123"/>
                    <a:pt x="138" y="123"/>
                  </a:cubicBezTo>
                  <a:cubicBezTo>
                    <a:pt x="138" y="92"/>
                    <a:pt x="138" y="92"/>
                    <a:pt x="138" y="92"/>
                  </a:cubicBezTo>
                  <a:lnTo>
                    <a:pt x="157" y="92"/>
                  </a:lnTo>
                  <a:close/>
                  <a:moveTo>
                    <a:pt x="126" y="57"/>
                  </a:moveTo>
                  <a:cubicBezTo>
                    <a:pt x="126" y="80"/>
                    <a:pt x="126" y="80"/>
                    <a:pt x="126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57"/>
                    <a:pt x="95" y="57"/>
                    <a:pt x="95" y="57"/>
                  </a:cubicBezTo>
                  <a:lnTo>
                    <a:pt x="126" y="57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631825" y="617538"/>
              <a:ext cx="327025" cy="327025"/>
            </a:xfrm>
            <a:custGeom>
              <a:avLst/>
              <a:gdLst>
                <a:gd name="T0" fmla="*/ 206 w 206"/>
                <a:gd name="T1" fmla="*/ 0 h 206"/>
                <a:gd name="T2" fmla="*/ 0 w 206"/>
                <a:gd name="T3" fmla="*/ 0 h 206"/>
                <a:gd name="T4" fmla="*/ 0 w 206"/>
                <a:gd name="T5" fmla="*/ 206 h 206"/>
                <a:gd name="T6" fmla="*/ 206 w 206"/>
                <a:gd name="T7" fmla="*/ 206 h 206"/>
                <a:gd name="T8" fmla="*/ 206 w 206"/>
                <a:gd name="T9" fmla="*/ 0 h 206"/>
                <a:gd name="T10" fmla="*/ 179 w 206"/>
                <a:gd name="T11" fmla="*/ 179 h 206"/>
                <a:gd name="T12" fmla="*/ 28 w 206"/>
                <a:gd name="T13" fmla="*/ 179 h 206"/>
                <a:gd name="T14" fmla="*/ 28 w 206"/>
                <a:gd name="T15" fmla="*/ 28 h 206"/>
                <a:gd name="T16" fmla="*/ 179 w 206"/>
                <a:gd name="T17" fmla="*/ 28 h 206"/>
                <a:gd name="T18" fmla="*/ 179 w 206"/>
                <a:gd name="T19" fmla="*/ 17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6">
                  <a:moveTo>
                    <a:pt x="206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206" y="206"/>
                  </a:lnTo>
                  <a:lnTo>
                    <a:pt x="206" y="0"/>
                  </a:lnTo>
                  <a:close/>
                  <a:moveTo>
                    <a:pt x="179" y="179"/>
                  </a:moveTo>
                  <a:lnTo>
                    <a:pt x="28" y="179"/>
                  </a:lnTo>
                  <a:lnTo>
                    <a:pt x="28" y="28"/>
                  </a:lnTo>
                  <a:lnTo>
                    <a:pt x="179" y="28"/>
                  </a:lnTo>
                  <a:lnTo>
                    <a:pt x="179" y="179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0" y="5305425"/>
              <a:ext cx="1550988" cy="1552575"/>
            </a:xfrm>
            <a:custGeom>
              <a:avLst/>
              <a:gdLst>
                <a:gd name="T0" fmla="*/ 95 w 427"/>
                <a:gd name="T1" fmla="*/ 415 h 427"/>
                <a:gd name="T2" fmla="*/ 138 w 427"/>
                <a:gd name="T3" fmla="*/ 382 h 427"/>
                <a:gd name="T4" fmla="*/ 157 w 427"/>
                <a:gd name="T5" fmla="*/ 347 h 427"/>
                <a:gd name="T6" fmla="*/ 205 w 427"/>
                <a:gd name="T7" fmla="*/ 383 h 427"/>
                <a:gd name="T8" fmla="*/ 169 w 427"/>
                <a:gd name="T9" fmla="*/ 335 h 427"/>
                <a:gd name="T10" fmla="*/ 235 w 427"/>
                <a:gd name="T11" fmla="*/ 304 h 427"/>
                <a:gd name="T12" fmla="*/ 328 w 427"/>
                <a:gd name="T13" fmla="*/ 391 h 427"/>
                <a:gd name="T14" fmla="*/ 328 w 427"/>
                <a:gd name="T15" fmla="*/ 379 h 427"/>
                <a:gd name="T16" fmla="*/ 247 w 427"/>
                <a:gd name="T17" fmla="*/ 300 h 427"/>
                <a:gd name="T18" fmla="*/ 245 w 427"/>
                <a:gd name="T19" fmla="*/ 294 h 427"/>
                <a:gd name="T20" fmla="*/ 239 w 427"/>
                <a:gd name="T21" fmla="*/ 292 h 427"/>
                <a:gd name="T22" fmla="*/ 169 w 427"/>
                <a:gd name="T23" fmla="*/ 261 h 427"/>
                <a:gd name="T24" fmla="*/ 138 w 427"/>
                <a:gd name="T25" fmla="*/ 189 h 427"/>
                <a:gd name="T26" fmla="*/ 50 w 427"/>
                <a:gd name="T27" fmla="*/ 183 h 427"/>
                <a:gd name="T28" fmla="*/ 44 w 427"/>
                <a:gd name="T29" fmla="*/ 96 h 427"/>
                <a:gd name="T30" fmla="*/ 38 w 427"/>
                <a:gd name="T31" fmla="*/ 195 h 427"/>
                <a:gd name="T32" fmla="*/ 126 w 427"/>
                <a:gd name="T33" fmla="*/ 261 h 427"/>
                <a:gd name="T34" fmla="*/ 96 w 427"/>
                <a:gd name="T35" fmla="*/ 226 h 427"/>
                <a:gd name="T36" fmla="*/ 48 w 427"/>
                <a:gd name="T37" fmla="*/ 274 h 427"/>
                <a:gd name="T38" fmla="*/ 83 w 427"/>
                <a:gd name="T39" fmla="*/ 292 h 427"/>
                <a:gd name="T40" fmla="*/ 48 w 427"/>
                <a:gd name="T41" fmla="*/ 336 h 427"/>
                <a:gd name="T42" fmla="*/ 12 w 427"/>
                <a:gd name="T43" fmla="*/ 6 h 427"/>
                <a:gd name="T44" fmla="*/ 0 w 427"/>
                <a:gd name="T45" fmla="*/ 6 h 427"/>
                <a:gd name="T46" fmla="*/ 48 w 427"/>
                <a:gd name="T47" fmla="*/ 348 h 427"/>
                <a:gd name="T48" fmla="*/ 3 w 427"/>
                <a:gd name="T49" fmla="*/ 370 h 427"/>
                <a:gd name="T50" fmla="*/ 60 w 427"/>
                <a:gd name="T51" fmla="*/ 427 h 427"/>
                <a:gd name="T52" fmla="*/ 83 w 427"/>
                <a:gd name="T53" fmla="*/ 382 h 427"/>
                <a:gd name="T54" fmla="*/ 421 w 427"/>
                <a:gd name="T55" fmla="*/ 427 h 427"/>
                <a:gd name="T56" fmla="*/ 421 w 427"/>
                <a:gd name="T57" fmla="*/ 415 h 427"/>
                <a:gd name="T58" fmla="*/ 95 w 427"/>
                <a:gd name="T59" fmla="*/ 370 h 427"/>
                <a:gd name="T60" fmla="*/ 126 w 427"/>
                <a:gd name="T61" fmla="*/ 347 h 427"/>
                <a:gd name="T62" fmla="*/ 95 w 427"/>
                <a:gd name="T63" fmla="*/ 304 h 427"/>
                <a:gd name="T64" fmla="*/ 126 w 427"/>
                <a:gd name="T65" fmla="*/ 335 h 427"/>
                <a:gd name="T66" fmla="*/ 95 w 427"/>
                <a:gd name="T67" fmla="*/ 304 h 427"/>
                <a:gd name="T68" fmla="*/ 193 w 427"/>
                <a:gd name="T69" fmla="*/ 371 h 427"/>
                <a:gd name="T70" fmla="*/ 169 w 427"/>
                <a:gd name="T71" fmla="*/ 347 h 427"/>
                <a:gd name="T72" fmla="*/ 157 w 427"/>
                <a:gd name="T73" fmla="*/ 335 h 427"/>
                <a:gd name="T74" fmla="*/ 138 w 427"/>
                <a:gd name="T75" fmla="*/ 304 h 427"/>
                <a:gd name="T76" fmla="*/ 157 w 427"/>
                <a:gd name="T77" fmla="*/ 335 h 427"/>
                <a:gd name="T78" fmla="*/ 157 w 427"/>
                <a:gd name="T79" fmla="*/ 292 h 427"/>
                <a:gd name="T80" fmla="*/ 138 w 427"/>
                <a:gd name="T81" fmla="*/ 273 h 427"/>
                <a:gd name="T82" fmla="*/ 60 w 427"/>
                <a:gd name="T83" fmla="*/ 262 h 427"/>
                <a:gd name="T84" fmla="*/ 84 w 427"/>
                <a:gd name="T85" fmla="*/ 238 h 427"/>
                <a:gd name="T86" fmla="*/ 83 w 427"/>
                <a:gd name="T87" fmla="*/ 261 h 427"/>
                <a:gd name="T88" fmla="*/ 60 w 427"/>
                <a:gd name="T89" fmla="*/ 262 h 427"/>
                <a:gd name="T90" fmla="*/ 96 w 427"/>
                <a:gd name="T91" fmla="*/ 274 h 427"/>
                <a:gd name="T92" fmla="*/ 126 w 427"/>
                <a:gd name="T93" fmla="*/ 273 h 427"/>
                <a:gd name="T94" fmla="*/ 95 w 427"/>
                <a:gd name="T95" fmla="*/ 292 h 427"/>
                <a:gd name="T96" fmla="*/ 60 w 427"/>
                <a:gd name="T97" fmla="*/ 304 h 427"/>
                <a:gd name="T98" fmla="*/ 83 w 427"/>
                <a:gd name="T99" fmla="*/ 336 h 427"/>
                <a:gd name="T100" fmla="*/ 60 w 427"/>
                <a:gd name="T101" fmla="*/ 304 h 427"/>
                <a:gd name="T102" fmla="*/ 15 w 427"/>
                <a:gd name="T103" fmla="*/ 415 h 427"/>
                <a:gd name="T104" fmla="*/ 48 w 427"/>
                <a:gd name="T105" fmla="*/ 382 h 427"/>
                <a:gd name="T106" fmla="*/ 60 w 427"/>
                <a:gd name="T107" fmla="*/ 370 h 427"/>
                <a:gd name="T108" fmla="*/ 83 w 427"/>
                <a:gd name="T109" fmla="*/ 348 h 427"/>
                <a:gd name="T110" fmla="*/ 60 w 427"/>
                <a:gd name="T111" fmla="*/ 37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" h="427">
                  <a:moveTo>
                    <a:pt x="421" y="415"/>
                  </a:moveTo>
                  <a:cubicBezTo>
                    <a:pt x="95" y="415"/>
                    <a:pt x="95" y="415"/>
                    <a:pt x="95" y="415"/>
                  </a:cubicBezTo>
                  <a:cubicBezTo>
                    <a:pt x="95" y="382"/>
                    <a:pt x="95" y="382"/>
                    <a:pt x="95" y="382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8" y="347"/>
                    <a:pt x="138" y="347"/>
                    <a:pt x="138" y="347"/>
                  </a:cubicBezTo>
                  <a:cubicBezTo>
                    <a:pt x="157" y="347"/>
                    <a:pt x="157" y="347"/>
                    <a:pt x="157" y="347"/>
                  </a:cubicBezTo>
                  <a:cubicBezTo>
                    <a:pt x="157" y="383"/>
                    <a:pt x="157" y="383"/>
                    <a:pt x="157" y="383"/>
                  </a:cubicBezTo>
                  <a:cubicBezTo>
                    <a:pt x="205" y="383"/>
                    <a:pt x="205" y="383"/>
                    <a:pt x="205" y="383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169" y="335"/>
                    <a:pt x="169" y="335"/>
                    <a:pt x="169" y="335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235" y="304"/>
                    <a:pt x="235" y="304"/>
                    <a:pt x="235" y="304"/>
                  </a:cubicBezTo>
                  <a:cubicBezTo>
                    <a:pt x="235" y="391"/>
                    <a:pt x="235" y="391"/>
                    <a:pt x="235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32" y="391"/>
                    <a:pt x="334" y="389"/>
                    <a:pt x="334" y="385"/>
                  </a:cubicBezTo>
                  <a:cubicBezTo>
                    <a:pt x="334" y="382"/>
                    <a:pt x="332" y="379"/>
                    <a:pt x="328" y="379"/>
                  </a:cubicBezTo>
                  <a:cubicBezTo>
                    <a:pt x="247" y="379"/>
                    <a:pt x="247" y="379"/>
                    <a:pt x="247" y="379"/>
                  </a:cubicBezTo>
                  <a:cubicBezTo>
                    <a:pt x="247" y="300"/>
                    <a:pt x="247" y="300"/>
                    <a:pt x="247" y="300"/>
                  </a:cubicBezTo>
                  <a:cubicBezTo>
                    <a:pt x="247" y="300"/>
                    <a:pt x="247" y="299"/>
                    <a:pt x="247" y="298"/>
                  </a:cubicBezTo>
                  <a:cubicBezTo>
                    <a:pt x="247" y="297"/>
                    <a:pt x="246" y="295"/>
                    <a:pt x="245" y="294"/>
                  </a:cubicBezTo>
                  <a:cubicBezTo>
                    <a:pt x="244" y="293"/>
                    <a:pt x="242" y="292"/>
                    <a:pt x="241" y="292"/>
                  </a:cubicBezTo>
                  <a:cubicBezTo>
                    <a:pt x="240" y="292"/>
                    <a:pt x="239" y="292"/>
                    <a:pt x="239" y="292"/>
                  </a:cubicBezTo>
                  <a:cubicBezTo>
                    <a:pt x="169" y="292"/>
                    <a:pt x="169" y="292"/>
                    <a:pt x="169" y="292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38" y="261"/>
                    <a:pt x="138" y="261"/>
                    <a:pt x="138" y="261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6"/>
                    <a:pt x="135" y="183"/>
                    <a:pt x="132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98"/>
                    <a:pt x="48" y="96"/>
                    <a:pt x="44" y="96"/>
                  </a:cubicBezTo>
                  <a:cubicBezTo>
                    <a:pt x="41" y="96"/>
                    <a:pt x="38" y="98"/>
                    <a:pt x="38" y="102"/>
                  </a:cubicBezTo>
                  <a:cubicBezTo>
                    <a:pt x="38" y="195"/>
                    <a:pt x="38" y="195"/>
                    <a:pt x="38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6" y="261"/>
                    <a:pt x="126" y="261"/>
                    <a:pt x="126" y="261"/>
                  </a:cubicBezTo>
                  <a:cubicBezTo>
                    <a:pt x="96" y="261"/>
                    <a:pt x="96" y="261"/>
                    <a:pt x="96" y="261"/>
                  </a:cubicBezTo>
                  <a:cubicBezTo>
                    <a:pt x="96" y="226"/>
                    <a:pt x="96" y="226"/>
                    <a:pt x="96" y="226"/>
                  </a:cubicBezTo>
                  <a:cubicBezTo>
                    <a:pt x="48" y="226"/>
                    <a:pt x="48" y="226"/>
                    <a:pt x="48" y="226"/>
                  </a:cubicBezTo>
                  <a:cubicBezTo>
                    <a:pt x="48" y="274"/>
                    <a:pt x="48" y="274"/>
                    <a:pt x="48" y="274"/>
                  </a:cubicBezTo>
                  <a:cubicBezTo>
                    <a:pt x="83" y="274"/>
                    <a:pt x="83" y="274"/>
                    <a:pt x="83" y="27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48" y="292"/>
                    <a:pt x="48" y="292"/>
                    <a:pt x="48" y="292"/>
                  </a:cubicBezTo>
                  <a:cubicBezTo>
                    <a:pt x="48" y="336"/>
                    <a:pt x="48" y="336"/>
                    <a:pt x="48" y="336"/>
                  </a:cubicBezTo>
                  <a:cubicBezTo>
                    <a:pt x="12" y="336"/>
                    <a:pt x="12" y="336"/>
                    <a:pt x="12" y="33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8" y="370"/>
                    <a:pt x="48" y="370"/>
                    <a:pt x="48" y="370"/>
                  </a:cubicBezTo>
                  <a:cubicBezTo>
                    <a:pt x="3" y="370"/>
                    <a:pt x="3" y="370"/>
                    <a:pt x="3" y="370"/>
                  </a:cubicBezTo>
                  <a:cubicBezTo>
                    <a:pt x="3" y="427"/>
                    <a:pt x="3" y="427"/>
                    <a:pt x="3" y="427"/>
                  </a:cubicBezTo>
                  <a:cubicBezTo>
                    <a:pt x="60" y="427"/>
                    <a:pt x="60" y="427"/>
                    <a:pt x="60" y="427"/>
                  </a:cubicBezTo>
                  <a:cubicBezTo>
                    <a:pt x="60" y="382"/>
                    <a:pt x="60" y="382"/>
                    <a:pt x="60" y="382"/>
                  </a:cubicBezTo>
                  <a:cubicBezTo>
                    <a:pt x="83" y="382"/>
                    <a:pt x="83" y="382"/>
                    <a:pt x="83" y="382"/>
                  </a:cubicBezTo>
                  <a:cubicBezTo>
                    <a:pt x="83" y="427"/>
                    <a:pt x="83" y="427"/>
                    <a:pt x="83" y="427"/>
                  </a:cubicBezTo>
                  <a:cubicBezTo>
                    <a:pt x="421" y="427"/>
                    <a:pt x="421" y="427"/>
                    <a:pt x="421" y="427"/>
                  </a:cubicBezTo>
                  <a:cubicBezTo>
                    <a:pt x="424" y="427"/>
                    <a:pt x="427" y="425"/>
                    <a:pt x="427" y="421"/>
                  </a:cubicBezTo>
                  <a:cubicBezTo>
                    <a:pt x="427" y="418"/>
                    <a:pt x="424" y="415"/>
                    <a:pt x="421" y="415"/>
                  </a:cubicBezTo>
                  <a:close/>
                  <a:moveTo>
                    <a:pt x="126" y="370"/>
                  </a:moveTo>
                  <a:cubicBezTo>
                    <a:pt x="95" y="370"/>
                    <a:pt x="95" y="370"/>
                    <a:pt x="95" y="370"/>
                  </a:cubicBezTo>
                  <a:cubicBezTo>
                    <a:pt x="95" y="347"/>
                    <a:pt x="95" y="347"/>
                    <a:pt x="95" y="347"/>
                  </a:cubicBezTo>
                  <a:cubicBezTo>
                    <a:pt x="126" y="347"/>
                    <a:pt x="126" y="347"/>
                    <a:pt x="126" y="347"/>
                  </a:cubicBezTo>
                  <a:lnTo>
                    <a:pt x="126" y="370"/>
                  </a:lnTo>
                  <a:close/>
                  <a:moveTo>
                    <a:pt x="95" y="304"/>
                  </a:moveTo>
                  <a:cubicBezTo>
                    <a:pt x="126" y="304"/>
                    <a:pt x="126" y="304"/>
                    <a:pt x="126" y="304"/>
                  </a:cubicBezTo>
                  <a:cubicBezTo>
                    <a:pt x="126" y="335"/>
                    <a:pt x="126" y="335"/>
                    <a:pt x="126" y="335"/>
                  </a:cubicBezTo>
                  <a:cubicBezTo>
                    <a:pt x="95" y="335"/>
                    <a:pt x="95" y="335"/>
                    <a:pt x="95" y="335"/>
                  </a:cubicBezTo>
                  <a:lnTo>
                    <a:pt x="95" y="304"/>
                  </a:lnTo>
                  <a:close/>
                  <a:moveTo>
                    <a:pt x="193" y="347"/>
                  </a:moveTo>
                  <a:cubicBezTo>
                    <a:pt x="193" y="371"/>
                    <a:pt x="193" y="371"/>
                    <a:pt x="193" y="371"/>
                  </a:cubicBezTo>
                  <a:cubicBezTo>
                    <a:pt x="169" y="371"/>
                    <a:pt x="169" y="371"/>
                    <a:pt x="169" y="371"/>
                  </a:cubicBezTo>
                  <a:cubicBezTo>
                    <a:pt x="169" y="347"/>
                    <a:pt x="169" y="347"/>
                    <a:pt x="169" y="347"/>
                  </a:cubicBezTo>
                  <a:lnTo>
                    <a:pt x="193" y="347"/>
                  </a:lnTo>
                  <a:close/>
                  <a:moveTo>
                    <a:pt x="157" y="335"/>
                  </a:moveTo>
                  <a:cubicBezTo>
                    <a:pt x="138" y="335"/>
                    <a:pt x="138" y="335"/>
                    <a:pt x="138" y="335"/>
                  </a:cubicBezTo>
                  <a:cubicBezTo>
                    <a:pt x="138" y="304"/>
                    <a:pt x="138" y="304"/>
                    <a:pt x="138" y="304"/>
                  </a:cubicBezTo>
                  <a:cubicBezTo>
                    <a:pt x="157" y="304"/>
                    <a:pt x="157" y="304"/>
                    <a:pt x="157" y="304"/>
                  </a:cubicBezTo>
                  <a:lnTo>
                    <a:pt x="157" y="335"/>
                  </a:lnTo>
                  <a:close/>
                  <a:moveTo>
                    <a:pt x="157" y="273"/>
                  </a:moveTo>
                  <a:cubicBezTo>
                    <a:pt x="157" y="292"/>
                    <a:pt x="157" y="292"/>
                    <a:pt x="157" y="292"/>
                  </a:cubicBezTo>
                  <a:cubicBezTo>
                    <a:pt x="138" y="292"/>
                    <a:pt x="138" y="292"/>
                    <a:pt x="138" y="292"/>
                  </a:cubicBezTo>
                  <a:cubicBezTo>
                    <a:pt x="138" y="273"/>
                    <a:pt x="138" y="273"/>
                    <a:pt x="138" y="273"/>
                  </a:cubicBezTo>
                  <a:lnTo>
                    <a:pt x="157" y="273"/>
                  </a:lnTo>
                  <a:close/>
                  <a:moveTo>
                    <a:pt x="60" y="262"/>
                  </a:moveTo>
                  <a:cubicBezTo>
                    <a:pt x="60" y="238"/>
                    <a:pt x="60" y="238"/>
                    <a:pt x="60" y="238"/>
                  </a:cubicBezTo>
                  <a:cubicBezTo>
                    <a:pt x="84" y="238"/>
                    <a:pt x="84" y="238"/>
                    <a:pt x="84" y="238"/>
                  </a:cubicBezTo>
                  <a:cubicBezTo>
                    <a:pt x="84" y="261"/>
                    <a:pt x="84" y="261"/>
                    <a:pt x="84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83" y="262"/>
                    <a:pt x="83" y="262"/>
                    <a:pt x="83" y="262"/>
                  </a:cubicBezTo>
                  <a:lnTo>
                    <a:pt x="60" y="262"/>
                  </a:lnTo>
                  <a:close/>
                  <a:moveTo>
                    <a:pt x="95" y="274"/>
                  </a:moveTo>
                  <a:cubicBezTo>
                    <a:pt x="96" y="274"/>
                    <a:pt x="96" y="274"/>
                    <a:pt x="96" y="274"/>
                  </a:cubicBezTo>
                  <a:cubicBezTo>
                    <a:pt x="96" y="273"/>
                    <a:pt x="96" y="273"/>
                    <a:pt x="96" y="273"/>
                  </a:cubicBezTo>
                  <a:cubicBezTo>
                    <a:pt x="126" y="273"/>
                    <a:pt x="126" y="273"/>
                    <a:pt x="126" y="273"/>
                  </a:cubicBezTo>
                  <a:cubicBezTo>
                    <a:pt x="126" y="292"/>
                    <a:pt x="126" y="292"/>
                    <a:pt x="126" y="292"/>
                  </a:cubicBezTo>
                  <a:cubicBezTo>
                    <a:pt x="95" y="292"/>
                    <a:pt x="95" y="292"/>
                    <a:pt x="95" y="292"/>
                  </a:cubicBezTo>
                  <a:lnTo>
                    <a:pt x="95" y="274"/>
                  </a:lnTo>
                  <a:close/>
                  <a:moveTo>
                    <a:pt x="60" y="304"/>
                  </a:moveTo>
                  <a:cubicBezTo>
                    <a:pt x="83" y="304"/>
                    <a:pt x="83" y="304"/>
                    <a:pt x="83" y="304"/>
                  </a:cubicBezTo>
                  <a:cubicBezTo>
                    <a:pt x="83" y="336"/>
                    <a:pt x="83" y="336"/>
                    <a:pt x="83" y="336"/>
                  </a:cubicBezTo>
                  <a:cubicBezTo>
                    <a:pt x="60" y="336"/>
                    <a:pt x="60" y="336"/>
                    <a:pt x="60" y="336"/>
                  </a:cubicBezTo>
                  <a:lnTo>
                    <a:pt x="60" y="304"/>
                  </a:lnTo>
                  <a:close/>
                  <a:moveTo>
                    <a:pt x="48" y="415"/>
                  </a:moveTo>
                  <a:cubicBezTo>
                    <a:pt x="15" y="415"/>
                    <a:pt x="15" y="415"/>
                    <a:pt x="15" y="415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48" y="382"/>
                    <a:pt x="48" y="382"/>
                    <a:pt x="48" y="382"/>
                  </a:cubicBezTo>
                  <a:lnTo>
                    <a:pt x="48" y="415"/>
                  </a:lnTo>
                  <a:close/>
                  <a:moveTo>
                    <a:pt x="60" y="370"/>
                  </a:moveTo>
                  <a:cubicBezTo>
                    <a:pt x="60" y="348"/>
                    <a:pt x="60" y="348"/>
                    <a:pt x="60" y="348"/>
                  </a:cubicBezTo>
                  <a:cubicBezTo>
                    <a:pt x="83" y="348"/>
                    <a:pt x="83" y="348"/>
                    <a:pt x="83" y="348"/>
                  </a:cubicBezTo>
                  <a:cubicBezTo>
                    <a:pt x="83" y="370"/>
                    <a:pt x="83" y="370"/>
                    <a:pt x="83" y="370"/>
                  </a:cubicBezTo>
                  <a:lnTo>
                    <a:pt x="60" y="370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631825" y="5908675"/>
              <a:ext cx="327025" cy="328613"/>
            </a:xfrm>
            <a:custGeom>
              <a:avLst/>
              <a:gdLst>
                <a:gd name="T0" fmla="*/ 0 w 206"/>
                <a:gd name="T1" fmla="*/ 207 h 207"/>
                <a:gd name="T2" fmla="*/ 206 w 206"/>
                <a:gd name="T3" fmla="*/ 207 h 207"/>
                <a:gd name="T4" fmla="*/ 206 w 206"/>
                <a:gd name="T5" fmla="*/ 0 h 207"/>
                <a:gd name="T6" fmla="*/ 0 w 206"/>
                <a:gd name="T7" fmla="*/ 0 h 207"/>
                <a:gd name="T8" fmla="*/ 0 w 206"/>
                <a:gd name="T9" fmla="*/ 207 h 207"/>
                <a:gd name="T10" fmla="*/ 28 w 206"/>
                <a:gd name="T11" fmla="*/ 28 h 207"/>
                <a:gd name="T12" fmla="*/ 179 w 206"/>
                <a:gd name="T13" fmla="*/ 28 h 207"/>
                <a:gd name="T14" fmla="*/ 179 w 206"/>
                <a:gd name="T15" fmla="*/ 179 h 207"/>
                <a:gd name="T16" fmla="*/ 28 w 206"/>
                <a:gd name="T17" fmla="*/ 179 h 207"/>
                <a:gd name="T18" fmla="*/ 28 w 206"/>
                <a:gd name="T19" fmla="*/ 2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07">
                  <a:moveTo>
                    <a:pt x="0" y="207"/>
                  </a:moveTo>
                  <a:lnTo>
                    <a:pt x="206" y="207"/>
                  </a:lnTo>
                  <a:lnTo>
                    <a:pt x="206" y="0"/>
                  </a:lnTo>
                  <a:lnTo>
                    <a:pt x="0" y="0"/>
                  </a:lnTo>
                  <a:lnTo>
                    <a:pt x="0" y="207"/>
                  </a:lnTo>
                  <a:close/>
                  <a:moveTo>
                    <a:pt x="28" y="28"/>
                  </a:moveTo>
                  <a:lnTo>
                    <a:pt x="179" y="28"/>
                  </a:lnTo>
                  <a:lnTo>
                    <a:pt x="179" y="179"/>
                  </a:lnTo>
                  <a:lnTo>
                    <a:pt x="28" y="179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E7A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" name="Freeform 20"/>
          <p:cNvSpPr>
            <a:spLocks/>
          </p:cNvSpPr>
          <p:nvPr/>
        </p:nvSpPr>
        <p:spPr bwMode="auto">
          <a:xfrm>
            <a:off x="241301" y="4779963"/>
            <a:ext cx="2417762" cy="1322388"/>
          </a:xfrm>
          <a:custGeom>
            <a:avLst/>
            <a:gdLst>
              <a:gd name="T0" fmla="*/ 411 w 595"/>
              <a:gd name="T1" fmla="*/ 177 h 325"/>
              <a:gd name="T2" fmla="*/ 310 w 595"/>
              <a:gd name="T3" fmla="*/ 325 h 325"/>
              <a:gd name="T4" fmla="*/ 302 w 595"/>
              <a:gd name="T5" fmla="*/ 212 h 325"/>
              <a:gd name="T6" fmla="*/ 343 w 595"/>
              <a:gd name="T7" fmla="*/ 236 h 325"/>
              <a:gd name="T8" fmla="*/ 345 w 595"/>
              <a:gd name="T9" fmla="*/ 247 h 325"/>
              <a:gd name="T10" fmla="*/ 336 w 595"/>
              <a:gd name="T11" fmla="*/ 270 h 325"/>
              <a:gd name="T12" fmla="*/ 310 w 595"/>
              <a:gd name="T13" fmla="*/ 285 h 325"/>
              <a:gd name="T14" fmla="*/ 351 w 595"/>
              <a:gd name="T15" fmla="*/ 251 h 325"/>
              <a:gd name="T16" fmla="*/ 351 w 595"/>
              <a:gd name="T17" fmla="*/ 238 h 325"/>
              <a:gd name="T18" fmla="*/ 334 w 595"/>
              <a:gd name="T19" fmla="*/ 214 h 325"/>
              <a:gd name="T20" fmla="*/ 294 w 595"/>
              <a:gd name="T21" fmla="*/ 203 h 325"/>
              <a:gd name="T22" fmla="*/ 270 w 595"/>
              <a:gd name="T23" fmla="*/ 210 h 325"/>
              <a:gd name="T24" fmla="*/ 236 w 595"/>
              <a:gd name="T25" fmla="*/ 281 h 325"/>
              <a:gd name="T26" fmla="*/ 191 w 595"/>
              <a:gd name="T27" fmla="*/ 283 h 325"/>
              <a:gd name="T28" fmla="*/ 68 w 595"/>
              <a:gd name="T29" fmla="*/ 258 h 325"/>
              <a:gd name="T30" fmla="*/ 154 w 595"/>
              <a:gd name="T31" fmla="*/ 190 h 325"/>
              <a:gd name="T32" fmla="*/ 170 w 595"/>
              <a:gd name="T33" fmla="*/ 255 h 325"/>
              <a:gd name="T34" fmla="*/ 126 w 595"/>
              <a:gd name="T35" fmla="*/ 267 h 325"/>
              <a:gd name="T36" fmla="*/ 110 w 595"/>
              <a:gd name="T37" fmla="*/ 257 h 325"/>
              <a:gd name="T38" fmla="*/ 142 w 595"/>
              <a:gd name="T39" fmla="*/ 275 h 325"/>
              <a:gd name="T40" fmla="*/ 189 w 595"/>
              <a:gd name="T41" fmla="*/ 226 h 325"/>
              <a:gd name="T42" fmla="*/ 159 w 595"/>
              <a:gd name="T43" fmla="*/ 182 h 325"/>
              <a:gd name="T44" fmla="*/ 74 w 595"/>
              <a:gd name="T45" fmla="*/ 197 h 325"/>
              <a:gd name="T46" fmla="*/ 0 w 595"/>
              <a:gd name="T47" fmla="*/ 155 h 325"/>
              <a:gd name="T48" fmla="*/ 28 w 595"/>
              <a:gd name="T49" fmla="*/ 114 h 325"/>
              <a:gd name="T50" fmla="*/ 98 w 595"/>
              <a:gd name="T51" fmla="*/ 106 h 325"/>
              <a:gd name="T52" fmla="*/ 99 w 595"/>
              <a:gd name="T53" fmla="*/ 45 h 325"/>
              <a:gd name="T54" fmla="*/ 91 w 595"/>
              <a:gd name="T55" fmla="*/ 40 h 325"/>
              <a:gd name="T56" fmla="*/ 79 w 595"/>
              <a:gd name="T57" fmla="*/ 37 h 325"/>
              <a:gd name="T58" fmla="*/ 42 w 595"/>
              <a:gd name="T59" fmla="*/ 70 h 325"/>
              <a:gd name="T60" fmla="*/ 53 w 595"/>
              <a:gd name="T61" fmla="*/ 47 h 325"/>
              <a:gd name="T62" fmla="*/ 93 w 595"/>
              <a:gd name="T63" fmla="*/ 48 h 325"/>
              <a:gd name="T64" fmla="*/ 104 w 595"/>
              <a:gd name="T65" fmla="*/ 78 h 325"/>
              <a:gd name="T66" fmla="*/ 45 w 595"/>
              <a:gd name="T67" fmla="*/ 109 h 325"/>
              <a:gd name="T68" fmla="*/ 9 w 595"/>
              <a:gd name="T69" fmla="*/ 62 h 325"/>
              <a:gd name="T70" fmla="*/ 160 w 595"/>
              <a:gd name="T71" fmla="*/ 11 h 325"/>
              <a:gd name="T72" fmla="*/ 222 w 595"/>
              <a:gd name="T73" fmla="*/ 60 h 325"/>
              <a:gd name="T74" fmla="*/ 284 w 595"/>
              <a:gd name="T75" fmla="*/ 134 h 325"/>
              <a:gd name="T76" fmla="*/ 366 w 595"/>
              <a:gd name="T77" fmla="*/ 74 h 325"/>
              <a:gd name="T78" fmla="*/ 308 w 595"/>
              <a:gd name="T79" fmla="*/ 39 h 325"/>
              <a:gd name="T80" fmla="*/ 359 w 595"/>
              <a:gd name="T81" fmla="*/ 74 h 325"/>
              <a:gd name="T82" fmla="*/ 287 w 595"/>
              <a:gd name="T83" fmla="*/ 124 h 325"/>
              <a:gd name="T84" fmla="*/ 237 w 595"/>
              <a:gd name="T85" fmla="*/ 73 h 325"/>
              <a:gd name="T86" fmla="*/ 342 w 595"/>
              <a:gd name="T87" fmla="*/ 10 h 325"/>
              <a:gd name="T88" fmla="*/ 455 w 595"/>
              <a:gd name="T89" fmla="*/ 17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95" h="325">
                <a:moveTo>
                  <a:pt x="455" y="172"/>
                </a:moveTo>
                <a:cubicBezTo>
                  <a:pt x="434" y="161"/>
                  <a:pt x="420" y="163"/>
                  <a:pt x="411" y="167"/>
                </a:cubicBezTo>
                <a:cubicBezTo>
                  <a:pt x="411" y="171"/>
                  <a:pt x="411" y="174"/>
                  <a:pt x="411" y="177"/>
                </a:cubicBezTo>
                <a:cubicBezTo>
                  <a:pt x="411" y="202"/>
                  <a:pt x="398" y="225"/>
                  <a:pt x="378" y="238"/>
                </a:cubicBezTo>
                <a:cubicBezTo>
                  <a:pt x="379" y="243"/>
                  <a:pt x="380" y="249"/>
                  <a:pt x="380" y="255"/>
                </a:cubicBezTo>
                <a:cubicBezTo>
                  <a:pt x="380" y="294"/>
                  <a:pt x="349" y="325"/>
                  <a:pt x="310" y="325"/>
                </a:cubicBezTo>
                <a:cubicBezTo>
                  <a:pt x="278" y="325"/>
                  <a:pt x="248" y="301"/>
                  <a:pt x="247" y="267"/>
                </a:cubicBezTo>
                <a:cubicBezTo>
                  <a:pt x="247" y="257"/>
                  <a:pt x="250" y="248"/>
                  <a:pt x="255" y="240"/>
                </a:cubicBezTo>
                <a:cubicBezTo>
                  <a:pt x="265" y="223"/>
                  <a:pt x="283" y="211"/>
                  <a:pt x="302" y="212"/>
                </a:cubicBezTo>
                <a:cubicBezTo>
                  <a:pt x="312" y="212"/>
                  <a:pt x="322" y="215"/>
                  <a:pt x="330" y="220"/>
                </a:cubicBezTo>
                <a:cubicBezTo>
                  <a:pt x="334" y="223"/>
                  <a:pt x="337" y="226"/>
                  <a:pt x="340" y="230"/>
                </a:cubicBezTo>
                <a:cubicBezTo>
                  <a:pt x="341" y="232"/>
                  <a:pt x="342" y="234"/>
                  <a:pt x="343" y="236"/>
                </a:cubicBezTo>
                <a:cubicBezTo>
                  <a:pt x="343" y="238"/>
                  <a:pt x="344" y="239"/>
                  <a:pt x="344" y="240"/>
                </a:cubicBezTo>
                <a:cubicBezTo>
                  <a:pt x="344" y="243"/>
                  <a:pt x="344" y="243"/>
                  <a:pt x="344" y="243"/>
                </a:cubicBezTo>
                <a:cubicBezTo>
                  <a:pt x="345" y="244"/>
                  <a:pt x="345" y="246"/>
                  <a:pt x="345" y="247"/>
                </a:cubicBezTo>
                <a:cubicBezTo>
                  <a:pt x="344" y="250"/>
                  <a:pt x="344" y="250"/>
                  <a:pt x="344" y="250"/>
                </a:cubicBezTo>
                <a:cubicBezTo>
                  <a:pt x="344" y="253"/>
                  <a:pt x="344" y="255"/>
                  <a:pt x="343" y="258"/>
                </a:cubicBezTo>
                <a:cubicBezTo>
                  <a:pt x="342" y="262"/>
                  <a:pt x="339" y="266"/>
                  <a:pt x="336" y="270"/>
                </a:cubicBezTo>
                <a:cubicBezTo>
                  <a:pt x="330" y="277"/>
                  <a:pt x="320" y="281"/>
                  <a:pt x="310" y="280"/>
                </a:cubicBezTo>
                <a:cubicBezTo>
                  <a:pt x="309" y="280"/>
                  <a:pt x="308" y="281"/>
                  <a:pt x="307" y="283"/>
                </a:cubicBezTo>
                <a:cubicBezTo>
                  <a:pt x="307" y="284"/>
                  <a:pt x="308" y="285"/>
                  <a:pt x="310" y="285"/>
                </a:cubicBezTo>
                <a:cubicBezTo>
                  <a:pt x="321" y="286"/>
                  <a:pt x="333" y="282"/>
                  <a:pt x="340" y="274"/>
                </a:cubicBezTo>
                <a:cubicBezTo>
                  <a:pt x="344" y="270"/>
                  <a:pt x="347" y="265"/>
                  <a:pt x="349" y="259"/>
                </a:cubicBezTo>
                <a:cubicBezTo>
                  <a:pt x="350" y="257"/>
                  <a:pt x="351" y="254"/>
                  <a:pt x="351" y="251"/>
                </a:cubicBezTo>
                <a:cubicBezTo>
                  <a:pt x="351" y="247"/>
                  <a:pt x="351" y="247"/>
                  <a:pt x="351" y="247"/>
                </a:cubicBezTo>
                <a:cubicBezTo>
                  <a:pt x="352" y="246"/>
                  <a:pt x="352" y="244"/>
                  <a:pt x="351" y="243"/>
                </a:cubicBezTo>
                <a:cubicBezTo>
                  <a:pt x="351" y="238"/>
                  <a:pt x="351" y="238"/>
                  <a:pt x="351" y="238"/>
                </a:cubicBezTo>
                <a:cubicBezTo>
                  <a:pt x="351" y="237"/>
                  <a:pt x="350" y="236"/>
                  <a:pt x="350" y="234"/>
                </a:cubicBezTo>
                <a:cubicBezTo>
                  <a:pt x="349" y="231"/>
                  <a:pt x="347" y="229"/>
                  <a:pt x="346" y="226"/>
                </a:cubicBezTo>
                <a:cubicBezTo>
                  <a:pt x="343" y="221"/>
                  <a:pt x="339" y="217"/>
                  <a:pt x="334" y="214"/>
                </a:cubicBezTo>
                <a:cubicBezTo>
                  <a:pt x="325" y="207"/>
                  <a:pt x="314" y="203"/>
                  <a:pt x="303" y="203"/>
                </a:cubicBezTo>
                <a:cubicBezTo>
                  <a:pt x="298" y="203"/>
                  <a:pt x="298" y="203"/>
                  <a:pt x="298" y="203"/>
                </a:cubicBezTo>
                <a:cubicBezTo>
                  <a:pt x="294" y="203"/>
                  <a:pt x="294" y="203"/>
                  <a:pt x="294" y="203"/>
                </a:cubicBezTo>
                <a:cubicBezTo>
                  <a:pt x="291" y="203"/>
                  <a:pt x="288" y="204"/>
                  <a:pt x="286" y="204"/>
                </a:cubicBezTo>
                <a:cubicBezTo>
                  <a:pt x="283" y="205"/>
                  <a:pt x="280" y="206"/>
                  <a:pt x="277" y="207"/>
                </a:cubicBezTo>
                <a:cubicBezTo>
                  <a:pt x="275" y="208"/>
                  <a:pt x="272" y="209"/>
                  <a:pt x="270" y="210"/>
                </a:cubicBezTo>
                <a:cubicBezTo>
                  <a:pt x="260" y="216"/>
                  <a:pt x="251" y="224"/>
                  <a:pt x="245" y="234"/>
                </a:cubicBezTo>
                <a:cubicBezTo>
                  <a:pt x="239" y="243"/>
                  <a:pt x="235" y="255"/>
                  <a:pt x="235" y="266"/>
                </a:cubicBezTo>
                <a:cubicBezTo>
                  <a:pt x="235" y="271"/>
                  <a:pt x="235" y="276"/>
                  <a:pt x="236" y="281"/>
                </a:cubicBezTo>
                <a:cubicBezTo>
                  <a:pt x="238" y="289"/>
                  <a:pt x="232" y="297"/>
                  <a:pt x="223" y="297"/>
                </a:cubicBezTo>
                <a:cubicBezTo>
                  <a:pt x="223" y="297"/>
                  <a:pt x="223" y="297"/>
                  <a:pt x="223" y="297"/>
                </a:cubicBezTo>
                <a:cubicBezTo>
                  <a:pt x="210" y="297"/>
                  <a:pt x="199" y="291"/>
                  <a:pt x="191" y="283"/>
                </a:cubicBezTo>
                <a:cubicBezTo>
                  <a:pt x="179" y="300"/>
                  <a:pt x="158" y="311"/>
                  <a:pt x="135" y="311"/>
                </a:cubicBezTo>
                <a:cubicBezTo>
                  <a:pt x="115" y="311"/>
                  <a:pt x="95" y="301"/>
                  <a:pt x="82" y="285"/>
                </a:cubicBezTo>
                <a:cubicBezTo>
                  <a:pt x="75" y="277"/>
                  <a:pt x="70" y="268"/>
                  <a:pt x="68" y="258"/>
                </a:cubicBezTo>
                <a:cubicBezTo>
                  <a:pt x="61" y="229"/>
                  <a:pt x="82" y="198"/>
                  <a:pt x="108" y="187"/>
                </a:cubicBezTo>
                <a:cubicBezTo>
                  <a:pt x="118" y="183"/>
                  <a:pt x="129" y="183"/>
                  <a:pt x="139" y="185"/>
                </a:cubicBezTo>
                <a:cubicBezTo>
                  <a:pt x="144" y="186"/>
                  <a:pt x="149" y="188"/>
                  <a:pt x="154" y="190"/>
                </a:cubicBezTo>
                <a:cubicBezTo>
                  <a:pt x="159" y="193"/>
                  <a:pt x="164" y="196"/>
                  <a:pt x="168" y="199"/>
                </a:cubicBezTo>
                <a:cubicBezTo>
                  <a:pt x="176" y="206"/>
                  <a:pt x="181" y="216"/>
                  <a:pt x="181" y="226"/>
                </a:cubicBezTo>
                <a:cubicBezTo>
                  <a:pt x="181" y="236"/>
                  <a:pt x="177" y="247"/>
                  <a:pt x="170" y="255"/>
                </a:cubicBezTo>
                <a:cubicBezTo>
                  <a:pt x="166" y="259"/>
                  <a:pt x="162" y="262"/>
                  <a:pt x="157" y="264"/>
                </a:cubicBezTo>
                <a:cubicBezTo>
                  <a:pt x="152" y="267"/>
                  <a:pt x="147" y="268"/>
                  <a:pt x="142" y="269"/>
                </a:cubicBezTo>
                <a:cubicBezTo>
                  <a:pt x="136" y="269"/>
                  <a:pt x="131" y="269"/>
                  <a:pt x="126" y="267"/>
                </a:cubicBezTo>
                <a:cubicBezTo>
                  <a:pt x="121" y="265"/>
                  <a:pt x="117" y="261"/>
                  <a:pt x="114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3" y="256"/>
                  <a:pt x="111" y="256"/>
                  <a:pt x="110" y="257"/>
                </a:cubicBezTo>
                <a:cubicBezTo>
                  <a:pt x="109" y="257"/>
                  <a:pt x="109" y="259"/>
                  <a:pt x="110" y="260"/>
                </a:cubicBezTo>
                <a:cubicBezTo>
                  <a:pt x="114" y="265"/>
                  <a:pt x="118" y="269"/>
                  <a:pt x="124" y="272"/>
                </a:cubicBezTo>
                <a:cubicBezTo>
                  <a:pt x="130" y="274"/>
                  <a:pt x="136" y="275"/>
                  <a:pt x="142" y="275"/>
                </a:cubicBezTo>
                <a:cubicBezTo>
                  <a:pt x="148" y="274"/>
                  <a:pt x="154" y="273"/>
                  <a:pt x="160" y="270"/>
                </a:cubicBezTo>
                <a:cubicBezTo>
                  <a:pt x="165" y="267"/>
                  <a:pt x="171" y="264"/>
                  <a:pt x="175" y="259"/>
                </a:cubicBezTo>
                <a:cubicBezTo>
                  <a:pt x="184" y="251"/>
                  <a:pt x="189" y="239"/>
                  <a:pt x="189" y="226"/>
                </a:cubicBezTo>
                <a:cubicBezTo>
                  <a:pt x="189" y="219"/>
                  <a:pt x="188" y="213"/>
                  <a:pt x="185" y="207"/>
                </a:cubicBezTo>
                <a:cubicBezTo>
                  <a:pt x="182" y="201"/>
                  <a:pt x="178" y="197"/>
                  <a:pt x="174" y="192"/>
                </a:cubicBezTo>
                <a:cubicBezTo>
                  <a:pt x="169" y="188"/>
                  <a:pt x="164" y="184"/>
                  <a:pt x="159" y="182"/>
                </a:cubicBezTo>
                <a:cubicBezTo>
                  <a:pt x="153" y="179"/>
                  <a:pt x="147" y="176"/>
                  <a:pt x="141" y="175"/>
                </a:cubicBezTo>
                <a:cubicBezTo>
                  <a:pt x="130" y="172"/>
                  <a:pt x="116" y="172"/>
                  <a:pt x="104" y="176"/>
                </a:cubicBezTo>
                <a:cubicBezTo>
                  <a:pt x="92" y="181"/>
                  <a:pt x="82" y="188"/>
                  <a:pt x="74" y="197"/>
                </a:cubicBezTo>
                <a:cubicBezTo>
                  <a:pt x="69" y="202"/>
                  <a:pt x="66" y="207"/>
                  <a:pt x="63" y="213"/>
                </a:cubicBezTo>
                <a:cubicBezTo>
                  <a:pt x="59" y="219"/>
                  <a:pt x="51" y="223"/>
                  <a:pt x="44" y="220"/>
                </a:cubicBezTo>
                <a:cubicBezTo>
                  <a:pt x="19" y="210"/>
                  <a:pt x="0" y="185"/>
                  <a:pt x="0" y="155"/>
                </a:cubicBezTo>
                <a:cubicBezTo>
                  <a:pt x="0" y="137"/>
                  <a:pt x="8" y="120"/>
                  <a:pt x="19" y="108"/>
                </a:cubicBezTo>
                <a:cubicBezTo>
                  <a:pt x="20" y="109"/>
                  <a:pt x="21" y="109"/>
                  <a:pt x="22" y="110"/>
                </a:cubicBezTo>
                <a:cubicBezTo>
                  <a:pt x="24" y="111"/>
                  <a:pt x="26" y="113"/>
                  <a:pt x="28" y="114"/>
                </a:cubicBezTo>
                <a:cubicBezTo>
                  <a:pt x="33" y="116"/>
                  <a:pt x="37" y="118"/>
                  <a:pt x="42" y="119"/>
                </a:cubicBezTo>
                <a:cubicBezTo>
                  <a:pt x="52" y="121"/>
                  <a:pt x="62" y="121"/>
                  <a:pt x="72" y="119"/>
                </a:cubicBezTo>
                <a:cubicBezTo>
                  <a:pt x="81" y="117"/>
                  <a:pt x="91" y="113"/>
                  <a:pt x="98" y="106"/>
                </a:cubicBezTo>
                <a:cubicBezTo>
                  <a:pt x="105" y="99"/>
                  <a:pt x="110" y="89"/>
                  <a:pt x="111" y="79"/>
                </a:cubicBezTo>
                <a:cubicBezTo>
                  <a:pt x="112" y="70"/>
                  <a:pt x="110" y="59"/>
                  <a:pt x="104" y="51"/>
                </a:cubicBezTo>
                <a:cubicBezTo>
                  <a:pt x="103" y="49"/>
                  <a:pt x="101" y="47"/>
                  <a:pt x="99" y="45"/>
                </a:cubicBezTo>
                <a:cubicBezTo>
                  <a:pt x="98" y="45"/>
                  <a:pt x="97" y="44"/>
                  <a:pt x="96" y="43"/>
                </a:cubicBezTo>
                <a:cubicBezTo>
                  <a:pt x="93" y="41"/>
                  <a:pt x="93" y="41"/>
                  <a:pt x="93" y="41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0" y="40"/>
                  <a:pt x="89" y="40"/>
                </a:cubicBezTo>
                <a:cubicBezTo>
                  <a:pt x="86" y="38"/>
                  <a:pt x="86" y="38"/>
                  <a:pt x="86" y="38"/>
                </a:cubicBezTo>
                <a:cubicBezTo>
                  <a:pt x="84" y="38"/>
                  <a:pt x="81" y="37"/>
                  <a:pt x="79" y="37"/>
                </a:cubicBezTo>
                <a:cubicBezTo>
                  <a:pt x="69" y="36"/>
                  <a:pt x="59" y="37"/>
                  <a:pt x="51" y="43"/>
                </a:cubicBezTo>
                <a:cubicBezTo>
                  <a:pt x="43" y="48"/>
                  <a:pt x="37" y="59"/>
                  <a:pt x="40" y="69"/>
                </a:cubicBezTo>
                <a:cubicBezTo>
                  <a:pt x="40" y="70"/>
                  <a:pt x="41" y="71"/>
                  <a:pt x="42" y="70"/>
                </a:cubicBezTo>
                <a:cubicBezTo>
                  <a:pt x="43" y="70"/>
                  <a:pt x="44" y="69"/>
                  <a:pt x="44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0"/>
                  <a:pt x="46" y="51"/>
                  <a:pt x="53" y="47"/>
                </a:cubicBezTo>
                <a:cubicBezTo>
                  <a:pt x="60" y="42"/>
                  <a:pt x="69" y="41"/>
                  <a:pt x="78" y="43"/>
                </a:cubicBezTo>
                <a:cubicBezTo>
                  <a:pt x="82" y="43"/>
                  <a:pt x="86" y="44"/>
                  <a:pt x="90" y="47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9"/>
                  <a:pt x="94" y="49"/>
                  <a:pt x="95" y="50"/>
                </a:cubicBezTo>
                <a:cubicBezTo>
                  <a:pt x="96" y="51"/>
                  <a:pt x="98" y="53"/>
                  <a:pt x="99" y="55"/>
                </a:cubicBezTo>
                <a:cubicBezTo>
                  <a:pt x="104" y="61"/>
                  <a:pt x="105" y="70"/>
                  <a:pt x="104" y="78"/>
                </a:cubicBezTo>
                <a:cubicBezTo>
                  <a:pt x="102" y="87"/>
                  <a:pt x="98" y="94"/>
                  <a:pt x="92" y="100"/>
                </a:cubicBezTo>
                <a:cubicBezTo>
                  <a:pt x="86" y="105"/>
                  <a:pt x="78" y="108"/>
                  <a:pt x="70" y="110"/>
                </a:cubicBezTo>
                <a:cubicBezTo>
                  <a:pt x="61" y="112"/>
                  <a:pt x="53" y="112"/>
                  <a:pt x="45" y="109"/>
                </a:cubicBezTo>
                <a:cubicBezTo>
                  <a:pt x="41" y="108"/>
                  <a:pt x="37" y="106"/>
                  <a:pt x="33" y="104"/>
                </a:cubicBezTo>
                <a:cubicBezTo>
                  <a:pt x="26" y="100"/>
                  <a:pt x="19" y="95"/>
                  <a:pt x="15" y="87"/>
                </a:cubicBezTo>
                <a:cubicBezTo>
                  <a:pt x="11" y="80"/>
                  <a:pt x="9" y="71"/>
                  <a:pt x="9" y="62"/>
                </a:cubicBezTo>
                <a:cubicBezTo>
                  <a:pt x="9" y="31"/>
                  <a:pt x="34" y="5"/>
                  <a:pt x="65" y="5"/>
                </a:cubicBezTo>
                <a:cubicBezTo>
                  <a:pt x="84" y="5"/>
                  <a:pt x="100" y="15"/>
                  <a:pt x="111" y="29"/>
                </a:cubicBezTo>
                <a:cubicBezTo>
                  <a:pt x="124" y="18"/>
                  <a:pt x="141" y="11"/>
                  <a:pt x="160" y="11"/>
                </a:cubicBezTo>
                <a:cubicBezTo>
                  <a:pt x="174" y="11"/>
                  <a:pt x="188" y="15"/>
                  <a:pt x="200" y="23"/>
                </a:cubicBezTo>
                <a:cubicBezTo>
                  <a:pt x="206" y="26"/>
                  <a:pt x="213" y="30"/>
                  <a:pt x="217" y="36"/>
                </a:cubicBezTo>
                <a:cubicBezTo>
                  <a:pt x="223" y="43"/>
                  <a:pt x="222" y="51"/>
                  <a:pt x="222" y="60"/>
                </a:cubicBezTo>
                <a:cubicBezTo>
                  <a:pt x="224" y="81"/>
                  <a:pt x="234" y="102"/>
                  <a:pt x="250" y="116"/>
                </a:cubicBezTo>
                <a:cubicBezTo>
                  <a:pt x="255" y="120"/>
                  <a:pt x="260" y="124"/>
                  <a:pt x="266" y="127"/>
                </a:cubicBezTo>
                <a:cubicBezTo>
                  <a:pt x="272" y="130"/>
                  <a:pt x="278" y="133"/>
                  <a:pt x="284" y="134"/>
                </a:cubicBezTo>
                <a:cubicBezTo>
                  <a:pt x="297" y="137"/>
                  <a:pt x="311" y="137"/>
                  <a:pt x="323" y="133"/>
                </a:cubicBezTo>
                <a:cubicBezTo>
                  <a:pt x="336" y="129"/>
                  <a:pt x="347" y="121"/>
                  <a:pt x="355" y="111"/>
                </a:cubicBezTo>
                <a:cubicBezTo>
                  <a:pt x="363" y="100"/>
                  <a:pt x="367" y="87"/>
                  <a:pt x="366" y="74"/>
                </a:cubicBezTo>
                <a:cubicBezTo>
                  <a:pt x="365" y="61"/>
                  <a:pt x="357" y="48"/>
                  <a:pt x="347" y="41"/>
                </a:cubicBezTo>
                <a:cubicBezTo>
                  <a:pt x="336" y="33"/>
                  <a:pt x="321" y="32"/>
                  <a:pt x="309" y="36"/>
                </a:cubicBezTo>
                <a:cubicBezTo>
                  <a:pt x="308" y="36"/>
                  <a:pt x="307" y="38"/>
                  <a:pt x="308" y="39"/>
                </a:cubicBezTo>
                <a:cubicBezTo>
                  <a:pt x="308" y="40"/>
                  <a:pt x="309" y="41"/>
                  <a:pt x="311" y="40"/>
                </a:cubicBezTo>
                <a:cubicBezTo>
                  <a:pt x="322" y="37"/>
                  <a:pt x="334" y="39"/>
                  <a:pt x="343" y="46"/>
                </a:cubicBezTo>
                <a:cubicBezTo>
                  <a:pt x="352" y="52"/>
                  <a:pt x="359" y="63"/>
                  <a:pt x="359" y="74"/>
                </a:cubicBezTo>
                <a:cubicBezTo>
                  <a:pt x="360" y="86"/>
                  <a:pt x="356" y="97"/>
                  <a:pt x="348" y="106"/>
                </a:cubicBezTo>
                <a:cubicBezTo>
                  <a:pt x="341" y="115"/>
                  <a:pt x="331" y="121"/>
                  <a:pt x="320" y="124"/>
                </a:cubicBezTo>
                <a:cubicBezTo>
                  <a:pt x="309" y="127"/>
                  <a:pt x="298" y="127"/>
                  <a:pt x="287" y="124"/>
                </a:cubicBezTo>
                <a:cubicBezTo>
                  <a:pt x="281" y="123"/>
                  <a:pt x="276" y="121"/>
                  <a:pt x="271" y="118"/>
                </a:cubicBezTo>
                <a:cubicBezTo>
                  <a:pt x="266" y="115"/>
                  <a:pt x="262" y="112"/>
                  <a:pt x="257" y="108"/>
                </a:cubicBezTo>
                <a:cubicBezTo>
                  <a:pt x="248" y="99"/>
                  <a:pt x="241" y="86"/>
                  <a:pt x="237" y="73"/>
                </a:cubicBezTo>
                <a:cubicBezTo>
                  <a:pt x="231" y="49"/>
                  <a:pt x="237" y="30"/>
                  <a:pt x="257" y="15"/>
                </a:cubicBezTo>
                <a:cubicBezTo>
                  <a:pt x="271" y="5"/>
                  <a:pt x="287" y="0"/>
                  <a:pt x="304" y="0"/>
                </a:cubicBezTo>
                <a:cubicBezTo>
                  <a:pt x="318" y="0"/>
                  <a:pt x="331" y="4"/>
                  <a:pt x="342" y="10"/>
                </a:cubicBezTo>
                <a:cubicBezTo>
                  <a:pt x="377" y="26"/>
                  <a:pt x="416" y="59"/>
                  <a:pt x="450" y="105"/>
                </a:cubicBezTo>
                <a:cubicBezTo>
                  <a:pt x="495" y="168"/>
                  <a:pt x="575" y="135"/>
                  <a:pt x="595" y="124"/>
                </a:cubicBezTo>
                <a:cubicBezTo>
                  <a:pt x="561" y="197"/>
                  <a:pt x="491" y="191"/>
                  <a:pt x="455" y="172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388938" y="944563"/>
            <a:ext cx="2708275" cy="1366838"/>
          </a:xfrm>
          <a:custGeom>
            <a:avLst/>
            <a:gdLst>
              <a:gd name="T0" fmla="*/ 173 w 667"/>
              <a:gd name="T1" fmla="*/ 130 h 336"/>
              <a:gd name="T2" fmla="*/ 265 w 667"/>
              <a:gd name="T3" fmla="*/ 51 h 336"/>
              <a:gd name="T4" fmla="*/ 306 w 667"/>
              <a:gd name="T5" fmla="*/ 73 h 336"/>
              <a:gd name="T6" fmla="*/ 331 w 667"/>
              <a:gd name="T7" fmla="*/ 118 h 336"/>
              <a:gd name="T8" fmla="*/ 396 w 667"/>
              <a:gd name="T9" fmla="*/ 132 h 336"/>
              <a:gd name="T10" fmla="*/ 431 w 667"/>
              <a:gd name="T11" fmla="*/ 95 h 336"/>
              <a:gd name="T12" fmla="*/ 427 w 667"/>
              <a:gd name="T13" fmla="*/ 60 h 336"/>
              <a:gd name="T14" fmla="*/ 382 w 667"/>
              <a:gd name="T15" fmla="*/ 38 h 336"/>
              <a:gd name="T16" fmla="*/ 382 w 667"/>
              <a:gd name="T17" fmla="*/ 43 h 336"/>
              <a:gd name="T18" fmla="*/ 426 w 667"/>
              <a:gd name="T19" fmla="*/ 78 h 336"/>
              <a:gd name="T20" fmla="*/ 419 w 667"/>
              <a:gd name="T21" fmla="*/ 107 h 336"/>
              <a:gd name="T22" fmla="*/ 363 w 667"/>
              <a:gd name="T23" fmla="*/ 126 h 336"/>
              <a:gd name="T24" fmla="*/ 319 w 667"/>
              <a:gd name="T25" fmla="*/ 86 h 336"/>
              <a:gd name="T26" fmla="*/ 326 w 667"/>
              <a:gd name="T27" fmla="*/ 25 h 336"/>
              <a:gd name="T28" fmla="*/ 424 w 667"/>
              <a:gd name="T29" fmla="*/ 16 h 336"/>
              <a:gd name="T30" fmla="*/ 507 w 667"/>
              <a:gd name="T31" fmla="*/ 38 h 336"/>
              <a:gd name="T32" fmla="*/ 585 w 667"/>
              <a:gd name="T33" fmla="*/ 51 h 336"/>
              <a:gd name="T34" fmla="*/ 581 w 667"/>
              <a:gd name="T35" fmla="*/ 91 h 336"/>
              <a:gd name="T36" fmla="*/ 544 w 667"/>
              <a:gd name="T37" fmla="*/ 111 h 336"/>
              <a:gd name="T38" fmla="*/ 513 w 667"/>
              <a:gd name="T39" fmla="*/ 94 h 336"/>
              <a:gd name="T40" fmla="*/ 518 w 667"/>
              <a:gd name="T41" fmla="*/ 59 h 336"/>
              <a:gd name="T42" fmla="*/ 538 w 667"/>
              <a:gd name="T43" fmla="*/ 53 h 336"/>
              <a:gd name="T44" fmla="*/ 515 w 667"/>
              <a:gd name="T45" fmla="*/ 55 h 336"/>
              <a:gd name="T46" fmla="*/ 512 w 667"/>
              <a:gd name="T47" fmla="*/ 104 h 336"/>
              <a:gd name="T48" fmla="*/ 533 w 667"/>
              <a:gd name="T49" fmla="*/ 117 h 336"/>
              <a:gd name="T50" fmla="*/ 544 w 667"/>
              <a:gd name="T51" fmla="*/ 118 h 336"/>
              <a:gd name="T52" fmla="*/ 584 w 667"/>
              <a:gd name="T53" fmla="*/ 101 h 336"/>
              <a:gd name="T54" fmla="*/ 599 w 667"/>
              <a:gd name="T55" fmla="*/ 82 h 336"/>
              <a:gd name="T56" fmla="*/ 619 w 667"/>
              <a:gd name="T57" fmla="*/ 85 h 336"/>
              <a:gd name="T58" fmla="*/ 667 w 667"/>
              <a:gd name="T59" fmla="*/ 149 h 336"/>
              <a:gd name="T60" fmla="*/ 594 w 667"/>
              <a:gd name="T61" fmla="*/ 215 h 336"/>
              <a:gd name="T62" fmla="*/ 570 w 667"/>
              <a:gd name="T63" fmla="*/ 284 h 336"/>
              <a:gd name="T64" fmla="*/ 496 w 667"/>
              <a:gd name="T65" fmla="*/ 317 h 336"/>
              <a:gd name="T66" fmla="*/ 454 w 667"/>
              <a:gd name="T67" fmla="*/ 289 h 336"/>
              <a:gd name="T68" fmla="*/ 453 w 667"/>
              <a:gd name="T69" fmla="*/ 244 h 336"/>
              <a:gd name="T70" fmla="*/ 490 w 667"/>
              <a:gd name="T71" fmla="*/ 226 h 336"/>
              <a:gd name="T72" fmla="*/ 514 w 667"/>
              <a:gd name="T73" fmla="*/ 257 h 336"/>
              <a:gd name="T74" fmla="*/ 500 w 667"/>
              <a:gd name="T75" fmla="*/ 278 h 336"/>
              <a:gd name="T76" fmla="*/ 519 w 667"/>
              <a:gd name="T77" fmla="*/ 259 h 336"/>
              <a:gd name="T78" fmla="*/ 491 w 667"/>
              <a:gd name="T79" fmla="*/ 219 h 336"/>
              <a:gd name="T80" fmla="*/ 446 w 667"/>
              <a:gd name="T81" fmla="*/ 240 h 336"/>
              <a:gd name="T82" fmla="*/ 450 w 667"/>
              <a:gd name="T83" fmla="*/ 300 h 336"/>
              <a:gd name="T84" fmla="*/ 398 w 667"/>
              <a:gd name="T85" fmla="*/ 336 h 336"/>
              <a:gd name="T86" fmla="*/ 253 w 667"/>
              <a:gd name="T87" fmla="*/ 326 h 336"/>
              <a:gd name="T88" fmla="*/ 191 w 667"/>
              <a:gd name="T89" fmla="*/ 270 h 336"/>
              <a:gd name="T90" fmla="*/ 230 w 667"/>
              <a:gd name="T91" fmla="*/ 242 h 336"/>
              <a:gd name="T92" fmla="*/ 217 w 667"/>
              <a:gd name="T93" fmla="*/ 176 h 336"/>
              <a:gd name="T94" fmla="*/ 150 w 667"/>
              <a:gd name="T95" fmla="*/ 187 h 336"/>
              <a:gd name="T96" fmla="*/ 150 w 667"/>
              <a:gd name="T97" fmla="*/ 222 h 336"/>
              <a:gd name="T98" fmla="*/ 182 w 667"/>
              <a:gd name="T99" fmla="*/ 236 h 336"/>
              <a:gd name="T100" fmla="*/ 181 w 667"/>
              <a:gd name="T101" fmla="*/ 233 h 336"/>
              <a:gd name="T102" fmla="*/ 153 w 667"/>
              <a:gd name="T103" fmla="*/ 220 h 336"/>
              <a:gd name="T104" fmla="*/ 154 w 667"/>
              <a:gd name="T105" fmla="*/ 190 h 336"/>
              <a:gd name="T106" fmla="*/ 213 w 667"/>
              <a:gd name="T107" fmla="*/ 182 h 336"/>
              <a:gd name="T108" fmla="*/ 224 w 667"/>
              <a:gd name="T109" fmla="*/ 238 h 336"/>
              <a:gd name="T110" fmla="*/ 156 w 667"/>
              <a:gd name="T111" fmla="*/ 266 h 336"/>
              <a:gd name="T112" fmla="*/ 49 w 667"/>
              <a:gd name="T113" fmla="*/ 219 h 336"/>
              <a:gd name="T114" fmla="*/ 7 w 667"/>
              <a:gd name="T115" fmla="*/ 177 h 336"/>
              <a:gd name="T116" fmla="*/ 124 w 667"/>
              <a:gd name="T117" fmla="*/ 15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67" h="336">
                <a:moveTo>
                  <a:pt x="124" y="150"/>
                </a:moveTo>
                <a:cubicBezTo>
                  <a:pt x="136" y="138"/>
                  <a:pt x="154" y="130"/>
                  <a:pt x="173" y="130"/>
                </a:cubicBezTo>
                <a:cubicBezTo>
                  <a:pt x="176" y="130"/>
                  <a:pt x="180" y="130"/>
                  <a:pt x="184" y="131"/>
                </a:cubicBezTo>
                <a:cubicBezTo>
                  <a:pt x="185" y="87"/>
                  <a:pt x="221" y="51"/>
                  <a:pt x="265" y="51"/>
                </a:cubicBezTo>
                <a:cubicBezTo>
                  <a:pt x="273" y="51"/>
                  <a:pt x="281" y="52"/>
                  <a:pt x="289" y="54"/>
                </a:cubicBezTo>
                <a:cubicBezTo>
                  <a:pt x="297" y="57"/>
                  <a:pt x="304" y="64"/>
                  <a:pt x="306" y="73"/>
                </a:cubicBezTo>
                <a:cubicBezTo>
                  <a:pt x="307" y="78"/>
                  <a:pt x="309" y="84"/>
                  <a:pt x="311" y="89"/>
                </a:cubicBezTo>
                <a:cubicBezTo>
                  <a:pt x="315" y="100"/>
                  <a:pt x="322" y="110"/>
                  <a:pt x="331" y="118"/>
                </a:cubicBezTo>
                <a:cubicBezTo>
                  <a:pt x="339" y="125"/>
                  <a:pt x="350" y="131"/>
                  <a:pt x="361" y="134"/>
                </a:cubicBezTo>
                <a:cubicBezTo>
                  <a:pt x="373" y="136"/>
                  <a:pt x="385" y="135"/>
                  <a:pt x="396" y="132"/>
                </a:cubicBezTo>
                <a:cubicBezTo>
                  <a:pt x="407" y="128"/>
                  <a:pt x="417" y="121"/>
                  <a:pt x="424" y="111"/>
                </a:cubicBezTo>
                <a:cubicBezTo>
                  <a:pt x="427" y="106"/>
                  <a:pt x="430" y="100"/>
                  <a:pt x="431" y="95"/>
                </a:cubicBezTo>
                <a:cubicBezTo>
                  <a:pt x="432" y="89"/>
                  <a:pt x="433" y="83"/>
                  <a:pt x="432" y="77"/>
                </a:cubicBezTo>
                <a:cubicBezTo>
                  <a:pt x="432" y="71"/>
                  <a:pt x="430" y="65"/>
                  <a:pt x="427" y="60"/>
                </a:cubicBezTo>
                <a:cubicBezTo>
                  <a:pt x="424" y="55"/>
                  <a:pt x="420" y="51"/>
                  <a:pt x="415" y="47"/>
                </a:cubicBezTo>
                <a:cubicBezTo>
                  <a:pt x="405" y="40"/>
                  <a:pt x="394" y="38"/>
                  <a:pt x="382" y="38"/>
                </a:cubicBezTo>
                <a:cubicBezTo>
                  <a:pt x="381" y="38"/>
                  <a:pt x="380" y="39"/>
                  <a:pt x="380" y="41"/>
                </a:cubicBezTo>
                <a:cubicBezTo>
                  <a:pt x="380" y="42"/>
                  <a:pt x="381" y="43"/>
                  <a:pt x="382" y="43"/>
                </a:cubicBezTo>
                <a:cubicBezTo>
                  <a:pt x="393" y="43"/>
                  <a:pt x="404" y="45"/>
                  <a:pt x="412" y="52"/>
                </a:cubicBezTo>
                <a:cubicBezTo>
                  <a:pt x="421" y="57"/>
                  <a:pt x="426" y="67"/>
                  <a:pt x="426" y="78"/>
                </a:cubicBezTo>
                <a:cubicBezTo>
                  <a:pt x="426" y="83"/>
                  <a:pt x="426" y="88"/>
                  <a:pt x="425" y="93"/>
                </a:cubicBezTo>
                <a:cubicBezTo>
                  <a:pt x="424" y="98"/>
                  <a:pt x="421" y="103"/>
                  <a:pt x="419" y="107"/>
                </a:cubicBezTo>
                <a:cubicBezTo>
                  <a:pt x="413" y="116"/>
                  <a:pt x="404" y="122"/>
                  <a:pt x="394" y="125"/>
                </a:cubicBezTo>
                <a:cubicBezTo>
                  <a:pt x="384" y="128"/>
                  <a:pt x="373" y="129"/>
                  <a:pt x="363" y="126"/>
                </a:cubicBezTo>
                <a:cubicBezTo>
                  <a:pt x="353" y="124"/>
                  <a:pt x="344" y="119"/>
                  <a:pt x="336" y="112"/>
                </a:cubicBezTo>
                <a:cubicBezTo>
                  <a:pt x="328" y="105"/>
                  <a:pt x="323" y="96"/>
                  <a:pt x="319" y="86"/>
                </a:cubicBezTo>
                <a:cubicBezTo>
                  <a:pt x="315" y="75"/>
                  <a:pt x="311" y="63"/>
                  <a:pt x="313" y="51"/>
                </a:cubicBezTo>
                <a:cubicBezTo>
                  <a:pt x="314" y="42"/>
                  <a:pt x="320" y="32"/>
                  <a:pt x="326" y="25"/>
                </a:cubicBezTo>
                <a:cubicBezTo>
                  <a:pt x="339" y="9"/>
                  <a:pt x="359" y="0"/>
                  <a:pt x="379" y="0"/>
                </a:cubicBezTo>
                <a:cubicBezTo>
                  <a:pt x="396" y="0"/>
                  <a:pt x="412" y="6"/>
                  <a:pt x="424" y="16"/>
                </a:cubicBezTo>
                <a:cubicBezTo>
                  <a:pt x="433" y="7"/>
                  <a:pt x="445" y="1"/>
                  <a:pt x="459" y="1"/>
                </a:cubicBezTo>
                <a:cubicBezTo>
                  <a:pt x="482" y="1"/>
                  <a:pt x="502" y="17"/>
                  <a:pt x="507" y="38"/>
                </a:cubicBezTo>
                <a:cubicBezTo>
                  <a:pt x="517" y="28"/>
                  <a:pt x="530" y="22"/>
                  <a:pt x="545" y="23"/>
                </a:cubicBezTo>
                <a:cubicBezTo>
                  <a:pt x="563" y="24"/>
                  <a:pt x="578" y="35"/>
                  <a:pt x="585" y="51"/>
                </a:cubicBezTo>
                <a:cubicBezTo>
                  <a:pt x="588" y="56"/>
                  <a:pt x="590" y="62"/>
                  <a:pt x="590" y="68"/>
                </a:cubicBezTo>
                <a:cubicBezTo>
                  <a:pt x="590" y="76"/>
                  <a:pt x="585" y="84"/>
                  <a:pt x="581" y="91"/>
                </a:cubicBezTo>
                <a:cubicBezTo>
                  <a:pt x="576" y="98"/>
                  <a:pt x="571" y="103"/>
                  <a:pt x="563" y="107"/>
                </a:cubicBezTo>
                <a:cubicBezTo>
                  <a:pt x="557" y="109"/>
                  <a:pt x="551" y="111"/>
                  <a:pt x="544" y="111"/>
                </a:cubicBezTo>
                <a:cubicBezTo>
                  <a:pt x="538" y="110"/>
                  <a:pt x="531" y="110"/>
                  <a:pt x="526" y="107"/>
                </a:cubicBezTo>
                <a:cubicBezTo>
                  <a:pt x="520" y="104"/>
                  <a:pt x="516" y="99"/>
                  <a:pt x="513" y="94"/>
                </a:cubicBezTo>
                <a:cubicBezTo>
                  <a:pt x="510" y="88"/>
                  <a:pt x="509" y="81"/>
                  <a:pt x="510" y="75"/>
                </a:cubicBezTo>
                <a:cubicBezTo>
                  <a:pt x="511" y="69"/>
                  <a:pt x="513" y="63"/>
                  <a:pt x="518" y="59"/>
                </a:cubicBezTo>
                <a:cubicBezTo>
                  <a:pt x="523" y="55"/>
                  <a:pt x="529" y="53"/>
                  <a:pt x="535" y="55"/>
                </a:cubicBezTo>
                <a:cubicBezTo>
                  <a:pt x="537" y="55"/>
                  <a:pt x="538" y="54"/>
                  <a:pt x="538" y="53"/>
                </a:cubicBezTo>
                <a:cubicBezTo>
                  <a:pt x="538" y="51"/>
                  <a:pt x="538" y="50"/>
                  <a:pt x="536" y="50"/>
                </a:cubicBezTo>
                <a:cubicBezTo>
                  <a:pt x="529" y="48"/>
                  <a:pt x="521" y="50"/>
                  <a:pt x="515" y="55"/>
                </a:cubicBezTo>
                <a:cubicBezTo>
                  <a:pt x="509" y="60"/>
                  <a:pt x="505" y="67"/>
                  <a:pt x="504" y="74"/>
                </a:cubicBezTo>
                <a:cubicBezTo>
                  <a:pt x="503" y="85"/>
                  <a:pt x="505" y="96"/>
                  <a:pt x="512" y="104"/>
                </a:cubicBezTo>
                <a:cubicBezTo>
                  <a:pt x="515" y="107"/>
                  <a:pt x="518" y="110"/>
                  <a:pt x="521" y="112"/>
                </a:cubicBezTo>
                <a:cubicBezTo>
                  <a:pt x="525" y="114"/>
                  <a:pt x="529" y="116"/>
                  <a:pt x="533" y="117"/>
                </a:cubicBezTo>
                <a:cubicBezTo>
                  <a:pt x="535" y="117"/>
                  <a:pt x="537" y="117"/>
                  <a:pt x="539" y="117"/>
                </a:cubicBezTo>
                <a:cubicBezTo>
                  <a:pt x="541" y="118"/>
                  <a:pt x="542" y="118"/>
                  <a:pt x="544" y="118"/>
                </a:cubicBezTo>
                <a:cubicBezTo>
                  <a:pt x="552" y="118"/>
                  <a:pt x="559" y="117"/>
                  <a:pt x="566" y="114"/>
                </a:cubicBezTo>
                <a:cubicBezTo>
                  <a:pt x="573" y="111"/>
                  <a:pt x="579" y="106"/>
                  <a:pt x="584" y="101"/>
                </a:cubicBezTo>
                <a:cubicBezTo>
                  <a:pt x="587" y="98"/>
                  <a:pt x="590" y="94"/>
                  <a:pt x="592" y="90"/>
                </a:cubicBezTo>
                <a:cubicBezTo>
                  <a:pt x="594" y="87"/>
                  <a:pt x="595" y="84"/>
                  <a:pt x="599" y="82"/>
                </a:cubicBezTo>
                <a:cubicBezTo>
                  <a:pt x="601" y="82"/>
                  <a:pt x="604" y="82"/>
                  <a:pt x="605" y="82"/>
                </a:cubicBezTo>
                <a:cubicBezTo>
                  <a:pt x="610" y="83"/>
                  <a:pt x="615" y="84"/>
                  <a:pt x="619" y="85"/>
                </a:cubicBezTo>
                <a:cubicBezTo>
                  <a:pt x="627" y="87"/>
                  <a:pt x="635" y="92"/>
                  <a:pt x="642" y="97"/>
                </a:cubicBezTo>
                <a:cubicBezTo>
                  <a:pt x="657" y="110"/>
                  <a:pt x="667" y="129"/>
                  <a:pt x="667" y="149"/>
                </a:cubicBezTo>
                <a:cubicBezTo>
                  <a:pt x="667" y="185"/>
                  <a:pt x="637" y="215"/>
                  <a:pt x="600" y="215"/>
                </a:cubicBezTo>
                <a:cubicBezTo>
                  <a:pt x="598" y="215"/>
                  <a:pt x="596" y="215"/>
                  <a:pt x="594" y="215"/>
                </a:cubicBezTo>
                <a:cubicBezTo>
                  <a:pt x="601" y="224"/>
                  <a:pt x="605" y="235"/>
                  <a:pt x="603" y="248"/>
                </a:cubicBezTo>
                <a:cubicBezTo>
                  <a:pt x="601" y="266"/>
                  <a:pt x="587" y="280"/>
                  <a:pt x="570" y="284"/>
                </a:cubicBezTo>
                <a:cubicBezTo>
                  <a:pt x="560" y="287"/>
                  <a:pt x="551" y="286"/>
                  <a:pt x="543" y="283"/>
                </a:cubicBezTo>
                <a:cubicBezTo>
                  <a:pt x="537" y="303"/>
                  <a:pt x="518" y="317"/>
                  <a:pt x="496" y="317"/>
                </a:cubicBezTo>
                <a:cubicBezTo>
                  <a:pt x="488" y="317"/>
                  <a:pt x="479" y="316"/>
                  <a:pt x="471" y="311"/>
                </a:cubicBezTo>
                <a:cubicBezTo>
                  <a:pt x="464" y="306"/>
                  <a:pt x="458" y="297"/>
                  <a:pt x="454" y="289"/>
                </a:cubicBezTo>
                <a:cubicBezTo>
                  <a:pt x="451" y="282"/>
                  <a:pt x="448" y="274"/>
                  <a:pt x="448" y="265"/>
                </a:cubicBezTo>
                <a:cubicBezTo>
                  <a:pt x="448" y="258"/>
                  <a:pt x="449" y="250"/>
                  <a:pt x="453" y="244"/>
                </a:cubicBezTo>
                <a:cubicBezTo>
                  <a:pt x="456" y="238"/>
                  <a:pt x="462" y="233"/>
                  <a:pt x="469" y="229"/>
                </a:cubicBezTo>
                <a:cubicBezTo>
                  <a:pt x="475" y="226"/>
                  <a:pt x="483" y="224"/>
                  <a:pt x="490" y="226"/>
                </a:cubicBezTo>
                <a:cubicBezTo>
                  <a:pt x="497" y="227"/>
                  <a:pt x="504" y="231"/>
                  <a:pt x="508" y="237"/>
                </a:cubicBezTo>
                <a:cubicBezTo>
                  <a:pt x="513" y="243"/>
                  <a:pt x="515" y="250"/>
                  <a:pt x="514" y="257"/>
                </a:cubicBezTo>
                <a:cubicBezTo>
                  <a:pt x="512" y="265"/>
                  <a:pt x="507" y="271"/>
                  <a:pt x="501" y="275"/>
                </a:cubicBezTo>
                <a:cubicBezTo>
                  <a:pt x="500" y="276"/>
                  <a:pt x="500" y="277"/>
                  <a:pt x="500" y="278"/>
                </a:cubicBezTo>
                <a:cubicBezTo>
                  <a:pt x="501" y="279"/>
                  <a:pt x="503" y="280"/>
                  <a:pt x="504" y="279"/>
                </a:cubicBezTo>
                <a:cubicBezTo>
                  <a:pt x="511" y="274"/>
                  <a:pt x="517" y="267"/>
                  <a:pt x="519" y="259"/>
                </a:cubicBezTo>
                <a:cubicBezTo>
                  <a:pt x="521" y="250"/>
                  <a:pt x="518" y="240"/>
                  <a:pt x="513" y="233"/>
                </a:cubicBezTo>
                <a:cubicBezTo>
                  <a:pt x="508" y="226"/>
                  <a:pt x="500" y="221"/>
                  <a:pt x="491" y="219"/>
                </a:cubicBezTo>
                <a:cubicBezTo>
                  <a:pt x="483" y="218"/>
                  <a:pt x="473" y="219"/>
                  <a:pt x="466" y="223"/>
                </a:cubicBezTo>
                <a:cubicBezTo>
                  <a:pt x="458" y="227"/>
                  <a:pt x="451" y="233"/>
                  <a:pt x="446" y="240"/>
                </a:cubicBezTo>
                <a:cubicBezTo>
                  <a:pt x="442" y="248"/>
                  <a:pt x="440" y="257"/>
                  <a:pt x="440" y="266"/>
                </a:cubicBezTo>
                <a:cubicBezTo>
                  <a:pt x="440" y="278"/>
                  <a:pt x="444" y="290"/>
                  <a:pt x="450" y="300"/>
                </a:cubicBezTo>
                <a:cubicBezTo>
                  <a:pt x="455" y="307"/>
                  <a:pt x="453" y="316"/>
                  <a:pt x="446" y="321"/>
                </a:cubicBezTo>
                <a:cubicBezTo>
                  <a:pt x="432" y="331"/>
                  <a:pt x="416" y="336"/>
                  <a:pt x="398" y="336"/>
                </a:cubicBezTo>
                <a:cubicBezTo>
                  <a:pt x="364" y="336"/>
                  <a:pt x="335" y="316"/>
                  <a:pt x="323" y="287"/>
                </a:cubicBezTo>
                <a:cubicBezTo>
                  <a:pt x="309" y="310"/>
                  <a:pt x="283" y="326"/>
                  <a:pt x="253" y="326"/>
                </a:cubicBezTo>
                <a:cubicBezTo>
                  <a:pt x="225" y="326"/>
                  <a:pt x="200" y="311"/>
                  <a:pt x="185" y="289"/>
                </a:cubicBezTo>
                <a:cubicBezTo>
                  <a:pt x="181" y="282"/>
                  <a:pt x="184" y="273"/>
                  <a:pt x="191" y="270"/>
                </a:cubicBezTo>
                <a:cubicBezTo>
                  <a:pt x="195" y="269"/>
                  <a:pt x="199" y="267"/>
                  <a:pt x="202" y="265"/>
                </a:cubicBezTo>
                <a:cubicBezTo>
                  <a:pt x="213" y="260"/>
                  <a:pt x="223" y="253"/>
                  <a:pt x="230" y="242"/>
                </a:cubicBezTo>
                <a:cubicBezTo>
                  <a:pt x="237" y="232"/>
                  <a:pt x="240" y="218"/>
                  <a:pt x="238" y="206"/>
                </a:cubicBezTo>
                <a:cubicBezTo>
                  <a:pt x="236" y="193"/>
                  <a:pt x="227" y="182"/>
                  <a:pt x="217" y="176"/>
                </a:cubicBezTo>
                <a:cubicBezTo>
                  <a:pt x="206" y="170"/>
                  <a:pt x="194" y="167"/>
                  <a:pt x="181" y="169"/>
                </a:cubicBezTo>
                <a:cubicBezTo>
                  <a:pt x="169" y="171"/>
                  <a:pt x="158" y="177"/>
                  <a:pt x="150" y="187"/>
                </a:cubicBezTo>
                <a:cubicBezTo>
                  <a:pt x="146" y="192"/>
                  <a:pt x="144" y="198"/>
                  <a:pt x="144" y="205"/>
                </a:cubicBezTo>
                <a:cubicBezTo>
                  <a:pt x="144" y="211"/>
                  <a:pt x="146" y="217"/>
                  <a:pt x="150" y="222"/>
                </a:cubicBezTo>
                <a:cubicBezTo>
                  <a:pt x="153" y="227"/>
                  <a:pt x="158" y="232"/>
                  <a:pt x="164" y="234"/>
                </a:cubicBezTo>
                <a:cubicBezTo>
                  <a:pt x="169" y="236"/>
                  <a:pt x="176" y="236"/>
                  <a:pt x="182" y="236"/>
                </a:cubicBezTo>
                <a:cubicBezTo>
                  <a:pt x="182" y="236"/>
                  <a:pt x="183" y="235"/>
                  <a:pt x="183" y="234"/>
                </a:cubicBezTo>
                <a:cubicBezTo>
                  <a:pt x="183" y="233"/>
                  <a:pt x="182" y="233"/>
                  <a:pt x="181" y="233"/>
                </a:cubicBezTo>
                <a:cubicBezTo>
                  <a:pt x="176" y="233"/>
                  <a:pt x="170" y="232"/>
                  <a:pt x="165" y="230"/>
                </a:cubicBezTo>
                <a:cubicBezTo>
                  <a:pt x="160" y="228"/>
                  <a:pt x="156" y="225"/>
                  <a:pt x="153" y="220"/>
                </a:cubicBezTo>
                <a:cubicBezTo>
                  <a:pt x="150" y="215"/>
                  <a:pt x="148" y="210"/>
                  <a:pt x="149" y="205"/>
                </a:cubicBezTo>
                <a:cubicBezTo>
                  <a:pt x="149" y="199"/>
                  <a:pt x="151" y="194"/>
                  <a:pt x="154" y="190"/>
                </a:cubicBezTo>
                <a:cubicBezTo>
                  <a:pt x="161" y="181"/>
                  <a:pt x="171" y="176"/>
                  <a:pt x="182" y="174"/>
                </a:cubicBezTo>
                <a:cubicBezTo>
                  <a:pt x="193" y="173"/>
                  <a:pt x="204" y="176"/>
                  <a:pt x="213" y="182"/>
                </a:cubicBezTo>
                <a:cubicBezTo>
                  <a:pt x="222" y="187"/>
                  <a:pt x="229" y="197"/>
                  <a:pt x="231" y="207"/>
                </a:cubicBezTo>
                <a:cubicBezTo>
                  <a:pt x="232" y="218"/>
                  <a:pt x="230" y="229"/>
                  <a:pt x="224" y="238"/>
                </a:cubicBezTo>
                <a:cubicBezTo>
                  <a:pt x="218" y="246"/>
                  <a:pt x="208" y="253"/>
                  <a:pt x="198" y="257"/>
                </a:cubicBezTo>
                <a:cubicBezTo>
                  <a:pt x="185" y="264"/>
                  <a:pt x="171" y="269"/>
                  <a:pt x="156" y="266"/>
                </a:cubicBezTo>
                <a:cubicBezTo>
                  <a:pt x="138" y="264"/>
                  <a:pt x="120" y="258"/>
                  <a:pt x="103" y="251"/>
                </a:cubicBezTo>
                <a:cubicBezTo>
                  <a:pt x="84" y="242"/>
                  <a:pt x="66" y="232"/>
                  <a:pt x="49" y="219"/>
                </a:cubicBezTo>
                <a:cubicBezTo>
                  <a:pt x="37" y="211"/>
                  <a:pt x="26" y="201"/>
                  <a:pt x="17" y="190"/>
                </a:cubicBezTo>
                <a:cubicBezTo>
                  <a:pt x="13" y="186"/>
                  <a:pt x="10" y="182"/>
                  <a:pt x="7" y="177"/>
                </a:cubicBezTo>
                <a:cubicBezTo>
                  <a:pt x="6" y="175"/>
                  <a:pt x="2" y="166"/>
                  <a:pt x="0" y="165"/>
                </a:cubicBezTo>
                <a:cubicBezTo>
                  <a:pt x="61" y="192"/>
                  <a:pt x="124" y="150"/>
                  <a:pt x="124" y="150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9629775" y="4975226"/>
            <a:ext cx="2357437" cy="1195388"/>
          </a:xfrm>
          <a:custGeom>
            <a:avLst/>
            <a:gdLst>
              <a:gd name="T0" fmla="*/ 152 w 580"/>
              <a:gd name="T1" fmla="*/ 190 h 294"/>
              <a:gd name="T2" fmla="*/ 236 w 580"/>
              <a:gd name="T3" fmla="*/ 255 h 294"/>
              <a:gd name="T4" fmla="*/ 270 w 580"/>
              <a:gd name="T5" fmla="*/ 234 h 294"/>
              <a:gd name="T6" fmla="*/ 289 w 580"/>
              <a:gd name="T7" fmla="*/ 193 h 294"/>
              <a:gd name="T8" fmla="*/ 345 w 580"/>
              <a:gd name="T9" fmla="*/ 178 h 294"/>
              <a:gd name="T10" fmla="*/ 377 w 580"/>
              <a:gd name="T11" fmla="*/ 209 h 294"/>
              <a:gd name="T12" fmla="*/ 376 w 580"/>
              <a:gd name="T13" fmla="*/ 239 h 294"/>
              <a:gd name="T14" fmla="*/ 338 w 580"/>
              <a:gd name="T15" fmla="*/ 260 h 294"/>
              <a:gd name="T16" fmla="*/ 337 w 580"/>
              <a:gd name="T17" fmla="*/ 256 h 294"/>
              <a:gd name="T18" fmla="*/ 374 w 580"/>
              <a:gd name="T19" fmla="*/ 224 h 294"/>
              <a:gd name="T20" fmla="*/ 366 w 580"/>
              <a:gd name="T21" fmla="*/ 199 h 294"/>
              <a:gd name="T22" fmla="*/ 317 w 580"/>
              <a:gd name="T23" fmla="*/ 185 h 294"/>
              <a:gd name="T24" fmla="*/ 281 w 580"/>
              <a:gd name="T25" fmla="*/ 222 h 294"/>
              <a:gd name="T26" fmla="*/ 290 w 580"/>
              <a:gd name="T27" fmla="*/ 274 h 294"/>
              <a:gd name="T28" fmla="*/ 375 w 580"/>
              <a:gd name="T29" fmla="*/ 277 h 294"/>
              <a:gd name="T30" fmla="*/ 446 w 580"/>
              <a:gd name="T31" fmla="*/ 254 h 294"/>
              <a:gd name="T32" fmla="*/ 513 w 580"/>
              <a:gd name="T33" fmla="*/ 240 h 294"/>
              <a:gd name="T34" fmla="*/ 508 w 580"/>
              <a:gd name="T35" fmla="*/ 205 h 294"/>
              <a:gd name="T36" fmla="*/ 475 w 580"/>
              <a:gd name="T37" fmla="*/ 190 h 294"/>
              <a:gd name="T38" fmla="*/ 448 w 580"/>
              <a:gd name="T39" fmla="*/ 206 h 294"/>
              <a:gd name="T40" fmla="*/ 454 w 580"/>
              <a:gd name="T41" fmla="*/ 236 h 294"/>
              <a:gd name="T42" fmla="*/ 472 w 580"/>
              <a:gd name="T43" fmla="*/ 240 h 294"/>
              <a:gd name="T44" fmla="*/ 452 w 580"/>
              <a:gd name="T45" fmla="*/ 239 h 294"/>
              <a:gd name="T46" fmla="*/ 447 w 580"/>
              <a:gd name="T47" fmla="*/ 197 h 294"/>
              <a:gd name="T48" fmla="*/ 465 w 580"/>
              <a:gd name="T49" fmla="*/ 185 h 294"/>
              <a:gd name="T50" fmla="*/ 474 w 580"/>
              <a:gd name="T51" fmla="*/ 183 h 294"/>
              <a:gd name="T52" fmla="*/ 510 w 580"/>
              <a:gd name="T53" fmla="*/ 196 h 294"/>
              <a:gd name="T54" fmla="*/ 524 w 580"/>
              <a:gd name="T55" fmla="*/ 212 h 294"/>
              <a:gd name="T56" fmla="*/ 541 w 580"/>
              <a:gd name="T57" fmla="*/ 208 h 294"/>
              <a:gd name="T58" fmla="*/ 579 w 580"/>
              <a:gd name="T59" fmla="*/ 151 h 294"/>
              <a:gd name="T60" fmla="*/ 513 w 580"/>
              <a:gd name="T61" fmla="*/ 97 h 294"/>
              <a:gd name="T62" fmla="*/ 489 w 580"/>
              <a:gd name="T63" fmla="*/ 38 h 294"/>
              <a:gd name="T64" fmla="*/ 423 w 580"/>
              <a:gd name="T65" fmla="*/ 13 h 294"/>
              <a:gd name="T66" fmla="*/ 388 w 580"/>
              <a:gd name="T67" fmla="*/ 39 h 294"/>
              <a:gd name="T68" fmla="*/ 389 w 580"/>
              <a:gd name="T69" fmla="*/ 78 h 294"/>
              <a:gd name="T70" fmla="*/ 422 w 580"/>
              <a:gd name="T71" fmla="*/ 92 h 294"/>
              <a:gd name="T72" fmla="*/ 441 w 580"/>
              <a:gd name="T73" fmla="*/ 64 h 294"/>
              <a:gd name="T74" fmla="*/ 429 w 580"/>
              <a:gd name="T75" fmla="*/ 46 h 294"/>
              <a:gd name="T76" fmla="*/ 446 w 580"/>
              <a:gd name="T77" fmla="*/ 62 h 294"/>
              <a:gd name="T78" fmla="*/ 424 w 580"/>
              <a:gd name="T79" fmla="*/ 98 h 294"/>
              <a:gd name="T80" fmla="*/ 384 w 580"/>
              <a:gd name="T81" fmla="*/ 82 h 294"/>
              <a:gd name="T82" fmla="*/ 384 w 580"/>
              <a:gd name="T83" fmla="*/ 30 h 294"/>
              <a:gd name="T84" fmla="*/ 338 w 580"/>
              <a:gd name="T85" fmla="*/ 1 h 294"/>
              <a:gd name="T86" fmla="*/ 212 w 580"/>
              <a:gd name="T87" fmla="*/ 16 h 294"/>
              <a:gd name="T88" fmla="*/ 161 w 580"/>
              <a:gd name="T89" fmla="*/ 68 h 294"/>
              <a:gd name="T90" fmla="*/ 196 w 580"/>
              <a:gd name="T91" fmla="*/ 90 h 294"/>
              <a:gd name="T92" fmla="*/ 188 w 580"/>
              <a:gd name="T93" fmla="*/ 148 h 294"/>
              <a:gd name="T94" fmla="*/ 129 w 580"/>
              <a:gd name="T95" fmla="*/ 142 h 294"/>
              <a:gd name="T96" fmla="*/ 127 w 580"/>
              <a:gd name="T97" fmla="*/ 111 h 294"/>
              <a:gd name="T98" fmla="*/ 154 w 580"/>
              <a:gd name="T99" fmla="*/ 98 h 294"/>
              <a:gd name="T100" fmla="*/ 154 w 580"/>
              <a:gd name="T101" fmla="*/ 101 h 294"/>
              <a:gd name="T102" fmla="*/ 130 w 580"/>
              <a:gd name="T103" fmla="*/ 113 h 294"/>
              <a:gd name="T104" fmla="*/ 133 w 580"/>
              <a:gd name="T105" fmla="*/ 139 h 294"/>
              <a:gd name="T106" fmla="*/ 184 w 580"/>
              <a:gd name="T107" fmla="*/ 144 h 294"/>
              <a:gd name="T108" fmla="*/ 191 w 580"/>
              <a:gd name="T109" fmla="*/ 94 h 294"/>
              <a:gd name="T110" fmla="*/ 131 w 580"/>
              <a:gd name="T111" fmla="*/ 73 h 294"/>
              <a:gd name="T112" fmla="*/ 40 w 580"/>
              <a:gd name="T113" fmla="*/ 118 h 294"/>
              <a:gd name="T114" fmla="*/ 6 w 580"/>
              <a:gd name="T115" fmla="*/ 157 h 294"/>
              <a:gd name="T116" fmla="*/ 108 w 580"/>
              <a:gd name="T117" fmla="*/ 175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0" h="294">
                <a:moveTo>
                  <a:pt x="108" y="175"/>
                </a:moveTo>
                <a:cubicBezTo>
                  <a:pt x="120" y="185"/>
                  <a:pt x="135" y="191"/>
                  <a:pt x="152" y="190"/>
                </a:cubicBezTo>
                <a:cubicBezTo>
                  <a:pt x="155" y="190"/>
                  <a:pt x="158" y="190"/>
                  <a:pt x="161" y="189"/>
                </a:cubicBezTo>
                <a:cubicBezTo>
                  <a:pt x="164" y="227"/>
                  <a:pt x="197" y="257"/>
                  <a:pt x="236" y="255"/>
                </a:cubicBezTo>
                <a:cubicBezTo>
                  <a:pt x="243" y="254"/>
                  <a:pt x="249" y="253"/>
                  <a:pt x="256" y="250"/>
                </a:cubicBezTo>
                <a:cubicBezTo>
                  <a:pt x="263" y="248"/>
                  <a:pt x="269" y="241"/>
                  <a:pt x="270" y="234"/>
                </a:cubicBezTo>
                <a:cubicBezTo>
                  <a:pt x="271" y="229"/>
                  <a:pt x="272" y="224"/>
                  <a:pt x="273" y="219"/>
                </a:cubicBezTo>
                <a:cubicBezTo>
                  <a:pt x="277" y="210"/>
                  <a:pt x="282" y="200"/>
                  <a:pt x="289" y="193"/>
                </a:cubicBezTo>
                <a:cubicBezTo>
                  <a:pt x="296" y="186"/>
                  <a:pt x="305" y="181"/>
                  <a:pt x="315" y="178"/>
                </a:cubicBezTo>
                <a:cubicBezTo>
                  <a:pt x="325" y="175"/>
                  <a:pt x="336" y="176"/>
                  <a:pt x="345" y="178"/>
                </a:cubicBezTo>
                <a:cubicBezTo>
                  <a:pt x="355" y="181"/>
                  <a:pt x="364" y="187"/>
                  <a:pt x="371" y="195"/>
                </a:cubicBezTo>
                <a:cubicBezTo>
                  <a:pt x="374" y="199"/>
                  <a:pt x="376" y="204"/>
                  <a:pt x="377" y="209"/>
                </a:cubicBezTo>
                <a:cubicBezTo>
                  <a:pt x="379" y="214"/>
                  <a:pt x="379" y="219"/>
                  <a:pt x="379" y="224"/>
                </a:cubicBezTo>
                <a:cubicBezTo>
                  <a:pt x="379" y="229"/>
                  <a:pt x="378" y="234"/>
                  <a:pt x="376" y="239"/>
                </a:cubicBezTo>
                <a:cubicBezTo>
                  <a:pt x="373" y="243"/>
                  <a:pt x="370" y="248"/>
                  <a:pt x="366" y="251"/>
                </a:cubicBezTo>
                <a:cubicBezTo>
                  <a:pt x="358" y="257"/>
                  <a:pt x="347" y="259"/>
                  <a:pt x="338" y="260"/>
                </a:cubicBezTo>
                <a:cubicBezTo>
                  <a:pt x="337" y="260"/>
                  <a:pt x="336" y="259"/>
                  <a:pt x="335" y="258"/>
                </a:cubicBezTo>
                <a:cubicBezTo>
                  <a:pt x="335" y="257"/>
                  <a:pt x="336" y="256"/>
                  <a:pt x="337" y="256"/>
                </a:cubicBezTo>
                <a:cubicBezTo>
                  <a:pt x="347" y="255"/>
                  <a:pt x="356" y="253"/>
                  <a:pt x="363" y="247"/>
                </a:cubicBezTo>
                <a:cubicBezTo>
                  <a:pt x="370" y="241"/>
                  <a:pt x="374" y="233"/>
                  <a:pt x="374" y="224"/>
                </a:cubicBezTo>
                <a:cubicBezTo>
                  <a:pt x="374" y="219"/>
                  <a:pt x="373" y="215"/>
                  <a:pt x="372" y="210"/>
                </a:cubicBezTo>
                <a:cubicBezTo>
                  <a:pt x="371" y="206"/>
                  <a:pt x="369" y="202"/>
                  <a:pt x="366" y="199"/>
                </a:cubicBezTo>
                <a:cubicBezTo>
                  <a:pt x="361" y="191"/>
                  <a:pt x="352" y="187"/>
                  <a:pt x="344" y="184"/>
                </a:cubicBezTo>
                <a:cubicBezTo>
                  <a:pt x="335" y="182"/>
                  <a:pt x="326" y="182"/>
                  <a:pt x="317" y="185"/>
                </a:cubicBezTo>
                <a:cubicBezTo>
                  <a:pt x="308" y="187"/>
                  <a:pt x="301" y="192"/>
                  <a:pt x="294" y="198"/>
                </a:cubicBezTo>
                <a:cubicBezTo>
                  <a:pt x="288" y="205"/>
                  <a:pt x="283" y="213"/>
                  <a:pt x="281" y="222"/>
                </a:cubicBezTo>
                <a:cubicBezTo>
                  <a:pt x="278" y="231"/>
                  <a:pt x="275" y="242"/>
                  <a:pt x="277" y="252"/>
                </a:cubicBezTo>
                <a:cubicBezTo>
                  <a:pt x="279" y="260"/>
                  <a:pt x="284" y="268"/>
                  <a:pt x="290" y="274"/>
                </a:cubicBezTo>
                <a:cubicBezTo>
                  <a:pt x="302" y="287"/>
                  <a:pt x="319" y="294"/>
                  <a:pt x="337" y="293"/>
                </a:cubicBezTo>
                <a:cubicBezTo>
                  <a:pt x="352" y="293"/>
                  <a:pt x="365" y="287"/>
                  <a:pt x="375" y="277"/>
                </a:cubicBezTo>
                <a:cubicBezTo>
                  <a:pt x="383" y="285"/>
                  <a:pt x="394" y="289"/>
                  <a:pt x="406" y="289"/>
                </a:cubicBezTo>
                <a:cubicBezTo>
                  <a:pt x="426" y="287"/>
                  <a:pt x="442" y="273"/>
                  <a:pt x="446" y="254"/>
                </a:cubicBezTo>
                <a:cubicBezTo>
                  <a:pt x="455" y="263"/>
                  <a:pt x="467" y="267"/>
                  <a:pt x="480" y="266"/>
                </a:cubicBezTo>
                <a:cubicBezTo>
                  <a:pt x="495" y="264"/>
                  <a:pt x="507" y="254"/>
                  <a:pt x="513" y="240"/>
                </a:cubicBezTo>
                <a:cubicBezTo>
                  <a:pt x="515" y="235"/>
                  <a:pt x="516" y="230"/>
                  <a:pt x="516" y="225"/>
                </a:cubicBezTo>
                <a:cubicBezTo>
                  <a:pt x="517" y="217"/>
                  <a:pt x="512" y="211"/>
                  <a:pt x="508" y="205"/>
                </a:cubicBezTo>
                <a:cubicBezTo>
                  <a:pt x="503" y="199"/>
                  <a:pt x="498" y="195"/>
                  <a:pt x="491" y="192"/>
                </a:cubicBezTo>
                <a:cubicBezTo>
                  <a:pt x="486" y="190"/>
                  <a:pt x="481" y="189"/>
                  <a:pt x="475" y="190"/>
                </a:cubicBezTo>
                <a:cubicBezTo>
                  <a:pt x="469" y="190"/>
                  <a:pt x="464" y="191"/>
                  <a:pt x="459" y="194"/>
                </a:cubicBezTo>
                <a:cubicBezTo>
                  <a:pt x="454" y="197"/>
                  <a:pt x="451" y="201"/>
                  <a:pt x="448" y="206"/>
                </a:cubicBezTo>
                <a:cubicBezTo>
                  <a:pt x="446" y="211"/>
                  <a:pt x="446" y="217"/>
                  <a:pt x="447" y="222"/>
                </a:cubicBezTo>
                <a:cubicBezTo>
                  <a:pt x="448" y="227"/>
                  <a:pt x="450" y="233"/>
                  <a:pt x="454" y="236"/>
                </a:cubicBezTo>
                <a:cubicBezTo>
                  <a:pt x="459" y="239"/>
                  <a:pt x="464" y="240"/>
                  <a:pt x="470" y="239"/>
                </a:cubicBezTo>
                <a:cubicBezTo>
                  <a:pt x="471" y="238"/>
                  <a:pt x="472" y="239"/>
                  <a:pt x="472" y="240"/>
                </a:cubicBezTo>
                <a:cubicBezTo>
                  <a:pt x="473" y="241"/>
                  <a:pt x="472" y="242"/>
                  <a:pt x="471" y="243"/>
                </a:cubicBezTo>
                <a:cubicBezTo>
                  <a:pt x="465" y="244"/>
                  <a:pt x="457" y="244"/>
                  <a:pt x="452" y="239"/>
                </a:cubicBezTo>
                <a:cubicBezTo>
                  <a:pt x="446" y="235"/>
                  <a:pt x="443" y="229"/>
                  <a:pt x="442" y="223"/>
                </a:cubicBezTo>
                <a:cubicBezTo>
                  <a:pt x="440" y="214"/>
                  <a:pt x="442" y="204"/>
                  <a:pt x="447" y="197"/>
                </a:cubicBezTo>
                <a:cubicBezTo>
                  <a:pt x="449" y="194"/>
                  <a:pt x="452" y="191"/>
                  <a:pt x="455" y="189"/>
                </a:cubicBezTo>
                <a:cubicBezTo>
                  <a:pt x="458" y="187"/>
                  <a:pt x="462" y="186"/>
                  <a:pt x="465" y="185"/>
                </a:cubicBezTo>
                <a:cubicBezTo>
                  <a:pt x="467" y="184"/>
                  <a:pt x="468" y="184"/>
                  <a:pt x="470" y="184"/>
                </a:cubicBezTo>
                <a:cubicBezTo>
                  <a:pt x="471" y="184"/>
                  <a:pt x="473" y="183"/>
                  <a:pt x="474" y="183"/>
                </a:cubicBezTo>
                <a:cubicBezTo>
                  <a:pt x="481" y="183"/>
                  <a:pt x="487" y="183"/>
                  <a:pt x="494" y="186"/>
                </a:cubicBezTo>
                <a:cubicBezTo>
                  <a:pt x="500" y="188"/>
                  <a:pt x="505" y="192"/>
                  <a:pt x="510" y="196"/>
                </a:cubicBezTo>
                <a:cubicBezTo>
                  <a:pt x="513" y="199"/>
                  <a:pt x="515" y="202"/>
                  <a:pt x="517" y="205"/>
                </a:cubicBezTo>
                <a:cubicBezTo>
                  <a:pt x="519" y="208"/>
                  <a:pt x="520" y="211"/>
                  <a:pt x="524" y="212"/>
                </a:cubicBezTo>
                <a:cubicBezTo>
                  <a:pt x="525" y="212"/>
                  <a:pt x="528" y="211"/>
                  <a:pt x="529" y="211"/>
                </a:cubicBezTo>
                <a:cubicBezTo>
                  <a:pt x="533" y="211"/>
                  <a:pt x="537" y="210"/>
                  <a:pt x="541" y="208"/>
                </a:cubicBezTo>
                <a:cubicBezTo>
                  <a:pt x="548" y="206"/>
                  <a:pt x="555" y="202"/>
                  <a:pt x="560" y="197"/>
                </a:cubicBezTo>
                <a:cubicBezTo>
                  <a:pt x="573" y="185"/>
                  <a:pt x="580" y="168"/>
                  <a:pt x="579" y="151"/>
                </a:cubicBezTo>
                <a:cubicBezTo>
                  <a:pt x="577" y="119"/>
                  <a:pt x="550" y="95"/>
                  <a:pt x="518" y="96"/>
                </a:cubicBezTo>
                <a:cubicBezTo>
                  <a:pt x="517" y="97"/>
                  <a:pt x="515" y="97"/>
                  <a:pt x="513" y="97"/>
                </a:cubicBezTo>
                <a:cubicBezTo>
                  <a:pt x="519" y="89"/>
                  <a:pt x="522" y="79"/>
                  <a:pt x="519" y="68"/>
                </a:cubicBezTo>
                <a:cubicBezTo>
                  <a:pt x="516" y="53"/>
                  <a:pt x="504" y="40"/>
                  <a:pt x="489" y="38"/>
                </a:cubicBezTo>
                <a:cubicBezTo>
                  <a:pt x="481" y="36"/>
                  <a:pt x="473" y="37"/>
                  <a:pt x="466" y="40"/>
                </a:cubicBezTo>
                <a:cubicBezTo>
                  <a:pt x="459" y="23"/>
                  <a:pt x="442" y="12"/>
                  <a:pt x="423" y="13"/>
                </a:cubicBezTo>
                <a:cubicBezTo>
                  <a:pt x="416" y="13"/>
                  <a:pt x="408" y="15"/>
                  <a:pt x="402" y="19"/>
                </a:cubicBezTo>
                <a:cubicBezTo>
                  <a:pt x="396" y="24"/>
                  <a:pt x="391" y="32"/>
                  <a:pt x="388" y="39"/>
                </a:cubicBezTo>
                <a:cubicBezTo>
                  <a:pt x="386" y="46"/>
                  <a:pt x="384" y="53"/>
                  <a:pt x="384" y="60"/>
                </a:cubicBezTo>
                <a:cubicBezTo>
                  <a:pt x="384" y="66"/>
                  <a:pt x="386" y="73"/>
                  <a:pt x="389" y="78"/>
                </a:cubicBezTo>
                <a:cubicBezTo>
                  <a:pt x="393" y="84"/>
                  <a:pt x="398" y="88"/>
                  <a:pt x="404" y="90"/>
                </a:cubicBezTo>
                <a:cubicBezTo>
                  <a:pt x="410" y="93"/>
                  <a:pt x="416" y="94"/>
                  <a:pt x="422" y="92"/>
                </a:cubicBezTo>
                <a:cubicBezTo>
                  <a:pt x="429" y="91"/>
                  <a:pt x="434" y="87"/>
                  <a:pt x="438" y="82"/>
                </a:cubicBezTo>
                <a:cubicBezTo>
                  <a:pt x="441" y="76"/>
                  <a:pt x="443" y="70"/>
                  <a:pt x="441" y="64"/>
                </a:cubicBezTo>
                <a:cubicBezTo>
                  <a:pt x="440" y="58"/>
                  <a:pt x="435" y="53"/>
                  <a:pt x="430" y="49"/>
                </a:cubicBezTo>
                <a:cubicBezTo>
                  <a:pt x="429" y="48"/>
                  <a:pt x="428" y="47"/>
                  <a:pt x="429" y="46"/>
                </a:cubicBezTo>
                <a:cubicBezTo>
                  <a:pt x="429" y="45"/>
                  <a:pt x="431" y="45"/>
                  <a:pt x="432" y="45"/>
                </a:cubicBezTo>
                <a:cubicBezTo>
                  <a:pt x="438" y="49"/>
                  <a:pt x="444" y="55"/>
                  <a:pt x="446" y="62"/>
                </a:cubicBezTo>
                <a:cubicBezTo>
                  <a:pt x="448" y="70"/>
                  <a:pt x="446" y="78"/>
                  <a:pt x="442" y="85"/>
                </a:cubicBezTo>
                <a:cubicBezTo>
                  <a:pt x="438" y="91"/>
                  <a:pt x="431" y="96"/>
                  <a:pt x="424" y="98"/>
                </a:cubicBezTo>
                <a:cubicBezTo>
                  <a:pt x="416" y="100"/>
                  <a:pt x="408" y="99"/>
                  <a:pt x="401" y="96"/>
                </a:cubicBezTo>
                <a:cubicBezTo>
                  <a:pt x="394" y="93"/>
                  <a:pt x="388" y="88"/>
                  <a:pt x="384" y="82"/>
                </a:cubicBezTo>
                <a:cubicBezTo>
                  <a:pt x="380" y="75"/>
                  <a:pt x="378" y="68"/>
                  <a:pt x="377" y="60"/>
                </a:cubicBezTo>
                <a:cubicBezTo>
                  <a:pt x="377" y="50"/>
                  <a:pt x="379" y="39"/>
                  <a:pt x="384" y="30"/>
                </a:cubicBezTo>
                <a:cubicBezTo>
                  <a:pt x="388" y="24"/>
                  <a:pt x="386" y="16"/>
                  <a:pt x="380" y="12"/>
                </a:cubicBezTo>
                <a:cubicBezTo>
                  <a:pt x="368" y="4"/>
                  <a:pt x="353" y="0"/>
                  <a:pt x="338" y="1"/>
                </a:cubicBezTo>
                <a:cubicBezTo>
                  <a:pt x="308" y="2"/>
                  <a:pt x="284" y="21"/>
                  <a:pt x="275" y="47"/>
                </a:cubicBezTo>
                <a:cubicBezTo>
                  <a:pt x="261" y="27"/>
                  <a:pt x="238" y="15"/>
                  <a:pt x="212" y="16"/>
                </a:cubicBezTo>
                <a:cubicBezTo>
                  <a:pt x="188" y="18"/>
                  <a:pt x="166" y="32"/>
                  <a:pt x="155" y="52"/>
                </a:cubicBezTo>
                <a:cubicBezTo>
                  <a:pt x="152" y="58"/>
                  <a:pt x="155" y="66"/>
                  <a:pt x="161" y="68"/>
                </a:cubicBezTo>
                <a:cubicBezTo>
                  <a:pt x="164" y="69"/>
                  <a:pt x="168" y="70"/>
                  <a:pt x="171" y="71"/>
                </a:cubicBezTo>
                <a:cubicBezTo>
                  <a:pt x="180" y="75"/>
                  <a:pt x="190" y="81"/>
                  <a:pt x="196" y="90"/>
                </a:cubicBezTo>
                <a:cubicBezTo>
                  <a:pt x="203" y="99"/>
                  <a:pt x="206" y="110"/>
                  <a:pt x="205" y="121"/>
                </a:cubicBezTo>
                <a:cubicBezTo>
                  <a:pt x="203" y="132"/>
                  <a:pt x="196" y="142"/>
                  <a:pt x="188" y="148"/>
                </a:cubicBezTo>
                <a:cubicBezTo>
                  <a:pt x="179" y="154"/>
                  <a:pt x="168" y="157"/>
                  <a:pt x="157" y="156"/>
                </a:cubicBezTo>
                <a:cubicBezTo>
                  <a:pt x="147" y="155"/>
                  <a:pt x="136" y="150"/>
                  <a:pt x="129" y="142"/>
                </a:cubicBezTo>
                <a:cubicBezTo>
                  <a:pt x="126" y="138"/>
                  <a:pt x="124" y="132"/>
                  <a:pt x="123" y="127"/>
                </a:cubicBezTo>
                <a:cubicBezTo>
                  <a:pt x="123" y="121"/>
                  <a:pt x="125" y="116"/>
                  <a:pt x="127" y="111"/>
                </a:cubicBezTo>
                <a:cubicBezTo>
                  <a:pt x="130" y="107"/>
                  <a:pt x="134" y="103"/>
                  <a:pt x="139" y="101"/>
                </a:cubicBezTo>
                <a:cubicBezTo>
                  <a:pt x="144" y="99"/>
                  <a:pt x="149" y="98"/>
                  <a:pt x="154" y="98"/>
                </a:cubicBezTo>
                <a:cubicBezTo>
                  <a:pt x="155" y="98"/>
                  <a:pt x="156" y="99"/>
                  <a:pt x="156" y="99"/>
                </a:cubicBezTo>
                <a:cubicBezTo>
                  <a:pt x="156" y="100"/>
                  <a:pt x="155" y="101"/>
                  <a:pt x="154" y="101"/>
                </a:cubicBezTo>
                <a:cubicBezTo>
                  <a:pt x="149" y="101"/>
                  <a:pt x="145" y="101"/>
                  <a:pt x="140" y="103"/>
                </a:cubicBezTo>
                <a:cubicBezTo>
                  <a:pt x="136" y="105"/>
                  <a:pt x="132" y="109"/>
                  <a:pt x="130" y="113"/>
                </a:cubicBezTo>
                <a:cubicBezTo>
                  <a:pt x="128" y="117"/>
                  <a:pt x="127" y="122"/>
                  <a:pt x="127" y="127"/>
                </a:cubicBezTo>
                <a:cubicBezTo>
                  <a:pt x="127" y="131"/>
                  <a:pt x="129" y="136"/>
                  <a:pt x="133" y="139"/>
                </a:cubicBezTo>
                <a:cubicBezTo>
                  <a:pt x="139" y="146"/>
                  <a:pt x="148" y="151"/>
                  <a:pt x="158" y="151"/>
                </a:cubicBezTo>
                <a:cubicBezTo>
                  <a:pt x="167" y="152"/>
                  <a:pt x="177" y="149"/>
                  <a:pt x="184" y="144"/>
                </a:cubicBezTo>
                <a:cubicBezTo>
                  <a:pt x="192" y="138"/>
                  <a:pt x="197" y="130"/>
                  <a:pt x="198" y="120"/>
                </a:cubicBezTo>
                <a:cubicBezTo>
                  <a:pt x="199" y="111"/>
                  <a:pt x="197" y="102"/>
                  <a:pt x="191" y="94"/>
                </a:cubicBezTo>
                <a:cubicBezTo>
                  <a:pt x="185" y="87"/>
                  <a:pt x="177" y="82"/>
                  <a:pt x="168" y="78"/>
                </a:cubicBezTo>
                <a:cubicBezTo>
                  <a:pt x="156" y="74"/>
                  <a:pt x="144" y="70"/>
                  <a:pt x="131" y="73"/>
                </a:cubicBezTo>
                <a:cubicBezTo>
                  <a:pt x="115" y="76"/>
                  <a:pt x="100" y="82"/>
                  <a:pt x="85" y="89"/>
                </a:cubicBezTo>
                <a:cubicBezTo>
                  <a:pt x="69" y="97"/>
                  <a:pt x="54" y="107"/>
                  <a:pt x="40" y="118"/>
                </a:cubicBezTo>
                <a:cubicBezTo>
                  <a:pt x="30" y="127"/>
                  <a:pt x="21" y="135"/>
                  <a:pt x="14" y="145"/>
                </a:cubicBezTo>
                <a:cubicBezTo>
                  <a:pt x="11" y="149"/>
                  <a:pt x="8" y="153"/>
                  <a:pt x="6" y="157"/>
                </a:cubicBezTo>
                <a:cubicBezTo>
                  <a:pt x="5" y="159"/>
                  <a:pt x="2" y="167"/>
                  <a:pt x="0" y="168"/>
                </a:cubicBezTo>
                <a:cubicBezTo>
                  <a:pt x="52" y="141"/>
                  <a:pt x="108" y="175"/>
                  <a:pt x="108" y="175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9491663" y="968376"/>
            <a:ext cx="2417762" cy="1322388"/>
          </a:xfrm>
          <a:custGeom>
            <a:avLst/>
            <a:gdLst>
              <a:gd name="T0" fmla="*/ 410 w 595"/>
              <a:gd name="T1" fmla="*/ 157 h 325"/>
              <a:gd name="T2" fmla="*/ 377 w 595"/>
              <a:gd name="T3" fmla="*/ 87 h 325"/>
              <a:gd name="T4" fmla="*/ 310 w 595"/>
              <a:gd name="T5" fmla="*/ 0 h 325"/>
              <a:gd name="T6" fmla="*/ 254 w 595"/>
              <a:gd name="T7" fmla="*/ 85 h 325"/>
              <a:gd name="T8" fmla="*/ 329 w 595"/>
              <a:gd name="T9" fmla="*/ 104 h 325"/>
              <a:gd name="T10" fmla="*/ 342 w 595"/>
              <a:gd name="T11" fmla="*/ 88 h 325"/>
              <a:gd name="T12" fmla="*/ 344 w 595"/>
              <a:gd name="T13" fmla="*/ 81 h 325"/>
              <a:gd name="T14" fmla="*/ 344 w 595"/>
              <a:gd name="T15" fmla="*/ 74 h 325"/>
              <a:gd name="T16" fmla="*/ 335 w 595"/>
              <a:gd name="T17" fmla="*/ 55 h 325"/>
              <a:gd name="T18" fmla="*/ 307 w 595"/>
              <a:gd name="T19" fmla="*/ 42 h 325"/>
              <a:gd name="T20" fmla="*/ 340 w 595"/>
              <a:gd name="T21" fmla="*/ 51 h 325"/>
              <a:gd name="T22" fmla="*/ 350 w 595"/>
              <a:gd name="T23" fmla="*/ 73 h 325"/>
              <a:gd name="T24" fmla="*/ 351 w 595"/>
              <a:gd name="T25" fmla="*/ 82 h 325"/>
              <a:gd name="T26" fmla="*/ 349 w 595"/>
              <a:gd name="T27" fmla="*/ 90 h 325"/>
              <a:gd name="T28" fmla="*/ 334 w 595"/>
              <a:gd name="T29" fmla="*/ 111 h 325"/>
              <a:gd name="T30" fmla="*/ 298 w 595"/>
              <a:gd name="T31" fmla="*/ 122 h 325"/>
              <a:gd name="T32" fmla="*/ 285 w 595"/>
              <a:gd name="T33" fmla="*/ 120 h 325"/>
              <a:gd name="T34" fmla="*/ 269 w 595"/>
              <a:gd name="T35" fmla="*/ 114 h 325"/>
              <a:gd name="T36" fmla="*/ 234 w 595"/>
              <a:gd name="T37" fmla="*/ 58 h 325"/>
              <a:gd name="T38" fmla="*/ 222 w 595"/>
              <a:gd name="T39" fmla="*/ 28 h 325"/>
              <a:gd name="T40" fmla="*/ 191 w 595"/>
              <a:gd name="T41" fmla="*/ 42 h 325"/>
              <a:gd name="T42" fmla="*/ 81 w 595"/>
              <a:gd name="T43" fmla="*/ 39 h 325"/>
              <a:gd name="T44" fmla="*/ 108 w 595"/>
              <a:gd name="T45" fmla="*/ 137 h 325"/>
              <a:gd name="T46" fmla="*/ 154 w 595"/>
              <a:gd name="T47" fmla="*/ 134 h 325"/>
              <a:gd name="T48" fmla="*/ 181 w 595"/>
              <a:gd name="T49" fmla="*/ 99 h 325"/>
              <a:gd name="T50" fmla="*/ 156 w 595"/>
              <a:gd name="T51" fmla="*/ 60 h 325"/>
              <a:gd name="T52" fmla="*/ 125 w 595"/>
              <a:gd name="T53" fmla="*/ 58 h 325"/>
              <a:gd name="T54" fmla="*/ 113 w 595"/>
              <a:gd name="T55" fmla="*/ 67 h 325"/>
              <a:gd name="T56" fmla="*/ 109 w 595"/>
              <a:gd name="T57" fmla="*/ 65 h 325"/>
              <a:gd name="T58" fmla="*/ 142 w 595"/>
              <a:gd name="T59" fmla="*/ 50 h 325"/>
              <a:gd name="T60" fmla="*/ 174 w 595"/>
              <a:gd name="T61" fmla="*/ 65 h 325"/>
              <a:gd name="T62" fmla="*/ 184 w 595"/>
              <a:gd name="T63" fmla="*/ 117 h 325"/>
              <a:gd name="T64" fmla="*/ 158 w 595"/>
              <a:gd name="T65" fmla="*/ 143 h 325"/>
              <a:gd name="T66" fmla="*/ 104 w 595"/>
              <a:gd name="T67" fmla="*/ 148 h 325"/>
              <a:gd name="T68" fmla="*/ 62 w 595"/>
              <a:gd name="T69" fmla="*/ 112 h 325"/>
              <a:gd name="T70" fmla="*/ 0 w 595"/>
              <a:gd name="T71" fmla="*/ 169 h 325"/>
              <a:gd name="T72" fmla="*/ 81 w 595"/>
              <a:gd name="T73" fmla="*/ 238 h 325"/>
              <a:gd name="T74" fmla="*/ 199 w 595"/>
              <a:gd name="T75" fmla="*/ 302 h 325"/>
              <a:gd name="T76" fmla="*/ 222 w 595"/>
              <a:gd name="T77" fmla="*/ 265 h 325"/>
              <a:gd name="T78" fmla="*/ 265 w 595"/>
              <a:gd name="T79" fmla="*/ 197 h 325"/>
              <a:gd name="T80" fmla="*/ 322 w 595"/>
              <a:gd name="T81" fmla="*/ 192 h 325"/>
              <a:gd name="T82" fmla="*/ 365 w 595"/>
              <a:gd name="T83" fmla="*/ 251 h 325"/>
              <a:gd name="T84" fmla="*/ 308 w 595"/>
              <a:gd name="T85" fmla="*/ 289 h 325"/>
              <a:gd name="T86" fmla="*/ 310 w 595"/>
              <a:gd name="T87" fmla="*/ 284 h 325"/>
              <a:gd name="T88" fmla="*/ 358 w 595"/>
              <a:gd name="T89" fmla="*/ 250 h 325"/>
              <a:gd name="T90" fmla="*/ 320 w 595"/>
              <a:gd name="T91" fmla="*/ 200 h 325"/>
              <a:gd name="T92" fmla="*/ 270 w 595"/>
              <a:gd name="T93" fmla="*/ 206 h 325"/>
              <a:gd name="T94" fmla="*/ 237 w 595"/>
              <a:gd name="T95" fmla="*/ 251 h 325"/>
              <a:gd name="T96" fmla="*/ 303 w 595"/>
              <a:gd name="T97" fmla="*/ 325 h 325"/>
              <a:gd name="T98" fmla="*/ 449 w 595"/>
              <a:gd name="T99" fmla="*/ 219 h 325"/>
              <a:gd name="T100" fmla="*/ 454 w 595"/>
              <a:gd name="T101" fmla="*/ 153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95" h="325">
                <a:moveTo>
                  <a:pt x="454" y="153"/>
                </a:moveTo>
                <a:cubicBezTo>
                  <a:pt x="434" y="163"/>
                  <a:pt x="419" y="161"/>
                  <a:pt x="410" y="157"/>
                </a:cubicBezTo>
                <a:cubicBezTo>
                  <a:pt x="410" y="154"/>
                  <a:pt x="410" y="151"/>
                  <a:pt x="410" y="148"/>
                </a:cubicBezTo>
                <a:cubicBezTo>
                  <a:pt x="410" y="122"/>
                  <a:pt x="397" y="100"/>
                  <a:pt x="377" y="87"/>
                </a:cubicBezTo>
                <a:cubicBezTo>
                  <a:pt x="378" y="81"/>
                  <a:pt x="379" y="75"/>
                  <a:pt x="379" y="69"/>
                </a:cubicBezTo>
                <a:cubicBezTo>
                  <a:pt x="379" y="31"/>
                  <a:pt x="348" y="0"/>
                  <a:pt x="310" y="0"/>
                </a:cubicBezTo>
                <a:cubicBezTo>
                  <a:pt x="277" y="0"/>
                  <a:pt x="247" y="24"/>
                  <a:pt x="247" y="58"/>
                </a:cubicBezTo>
                <a:cubicBezTo>
                  <a:pt x="247" y="67"/>
                  <a:pt x="249" y="77"/>
                  <a:pt x="254" y="85"/>
                </a:cubicBezTo>
                <a:cubicBezTo>
                  <a:pt x="264" y="101"/>
                  <a:pt x="282" y="114"/>
                  <a:pt x="302" y="113"/>
                </a:cubicBezTo>
                <a:cubicBezTo>
                  <a:pt x="311" y="112"/>
                  <a:pt x="321" y="110"/>
                  <a:pt x="329" y="104"/>
                </a:cubicBezTo>
                <a:cubicBezTo>
                  <a:pt x="333" y="102"/>
                  <a:pt x="336" y="98"/>
                  <a:pt x="339" y="94"/>
                </a:cubicBezTo>
                <a:cubicBezTo>
                  <a:pt x="340" y="92"/>
                  <a:pt x="342" y="90"/>
                  <a:pt x="342" y="88"/>
                </a:cubicBezTo>
                <a:cubicBezTo>
                  <a:pt x="342" y="87"/>
                  <a:pt x="343" y="86"/>
                  <a:pt x="343" y="85"/>
                </a:cubicBezTo>
                <a:cubicBezTo>
                  <a:pt x="344" y="81"/>
                  <a:pt x="344" y="81"/>
                  <a:pt x="344" y="81"/>
                </a:cubicBezTo>
                <a:cubicBezTo>
                  <a:pt x="344" y="80"/>
                  <a:pt x="344" y="79"/>
                  <a:pt x="344" y="78"/>
                </a:cubicBezTo>
                <a:cubicBezTo>
                  <a:pt x="344" y="74"/>
                  <a:pt x="344" y="74"/>
                  <a:pt x="344" y="74"/>
                </a:cubicBezTo>
                <a:cubicBezTo>
                  <a:pt x="343" y="72"/>
                  <a:pt x="343" y="69"/>
                  <a:pt x="342" y="67"/>
                </a:cubicBezTo>
                <a:cubicBezTo>
                  <a:pt x="341" y="62"/>
                  <a:pt x="339" y="58"/>
                  <a:pt x="335" y="55"/>
                </a:cubicBezTo>
                <a:cubicBezTo>
                  <a:pt x="329" y="47"/>
                  <a:pt x="319" y="43"/>
                  <a:pt x="309" y="44"/>
                </a:cubicBezTo>
                <a:cubicBezTo>
                  <a:pt x="308" y="44"/>
                  <a:pt x="307" y="43"/>
                  <a:pt x="307" y="42"/>
                </a:cubicBezTo>
                <a:cubicBezTo>
                  <a:pt x="307" y="41"/>
                  <a:pt x="308" y="40"/>
                  <a:pt x="309" y="39"/>
                </a:cubicBezTo>
                <a:cubicBezTo>
                  <a:pt x="320" y="38"/>
                  <a:pt x="332" y="42"/>
                  <a:pt x="340" y="51"/>
                </a:cubicBezTo>
                <a:cubicBezTo>
                  <a:pt x="344" y="55"/>
                  <a:pt x="347" y="60"/>
                  <a:pt x="348" y="65"/>
                </a:cubicBezTo>
                <a:cubicBezTo>
                  <a:pt x="349" y="68"/>
                  <a:pt x="350" y="71"/>
                  <a:pt x="350" y="73"/>
                </a:cubicBezTo>
                <a:cubicBezTo>
                  <a:pt x="351" y="78"/>
                  <a:pt x="351" y="78"/>
                  <a:pt x="351" y="78"/>
                </a:cubicBezTo>
                <a:cubicBezTo>
                  <a:pt x="351" y="79"/>
                  <a:pt x="351" y="80"/>
                  <a:pt x="351" y="82"/>
                </a:cubicBezTo>
                <a:cubicBezTo>
                  <a:pt x="350" y="86"/>
                  <a:pt x="350" y="86"/>
                  <a:pt x="350" y="86"/>
                </a:cubicBezTo>
                <a:cubicBezTo>
                  <a:pt x="350" y="88"/>
                  <a:pt x="349" y="89"/>
                  <a:pt x="349" y="90"/>
                </a:cubicBezTo>
                <a:cubicBezTo>
                  <a:pt x="348" y="93"/>
                  <a:pt x="347" y="96"/>
                  <a:pt x="345" y="98"/>
                </a:cubicBezTo>
                <a:cubicBezTo>
                  <a:pt x="342" y="103"/>
                  <a:pt x="338" y="108"/>
                  <a:pt x="334" y="111"/>
                </a:cubicBezTo>
                <a:cubicBezTo>
                  <a:pt x="324" y="118"/>
                  <a:pt x="313" y="121"/>
                  <a:pt x="302" y="122"/>
                </a:cubicBezTo>
                <a:cubicBezTo>
                  <a:pt x="298" y="122"/>
                  <a:pt x="298" y="122"/>
                  <a:pt x="298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1" y="122"/>
                  <a:pt x="288" y="121"/>
                  <a:pt x="285" y="120"/>
                </a:cubicBezTo>
                <a:cubicBezTo>
                  <a:pt x="282" y="120"/>
                  <a:pt x="279" y="119"/>
                  <a:pt x="277" y="118"/>
                </a:cubicBezTo>
                <a:cubicBezTo>
                  <a:pt x="274" y="117"/>
                  <a:pt x="271" y="116"/>
                  <a:pt x="269" y="114"/>
                </a:cubicBezTo>
                <a:cubicBezTo>
                  <a:pt x="259" y="109"/>
                  <a:pt x="251" y="101"/>
                  <a:pt x="244" y="91"/>
                </a:cubicBezTo>
                <a:cubicBezTo>
                  <a:pt x="238" y="81"/>
                  <a:pt x="235" y="70"/>
                  <a:pt x="234" y="58"/>
                </a:cubicBezTo>
                <a:cubicBezTo>
                  <a:pt x="234" y="53"/>
                  <a:pt x="234" y="49"/>
                  <a:pt x="235" y="44"/>
                </a:cubicBezTo>
                <a:cubicBezTo>
                  <a:pt x="237" y="35"/>
                  <a:pt x="231" y="28"/>
                  <a:pt x="222" y="28"/>
                </a:cubicBezTo>
                <a:cubicBezTo>
                  <a:pt x="222" y="28"/>
                  <a:pt x="222" y="28"/>
                  <a:pt x="222" y="28"/>
                </a:cubicBezTo>
                <a:cubicBezTo>
                  <a:pt x="210" y="28"/>
                  <a:pt x="198" y="33"/>
                  <a:pt x="191" y="42"/>
                </a:cubicBezTo>
                <a:cubicBezTo>
                  <a:pt x="178" y="25"/>
                  <a:pt x="158" y="14"/>
                  <a:pt x="135" y="14"/>
                </a:cubicBezTo>
                <a:cubicBezTo>
                  <a:pt x="114" y="14"/>
                  <a:pt x="94" y="23"/>
                  <a:pt x="81" y="39"/>
                </a:cubicBezTo>
                <a:cubicBezTo>
                  <a:pt x="74" y="47"/>
                  <a:pt x="70" y="57"/>
                  <a:pt x="67" y="67"/>
                </a:cubicBezTo>
                <a:cubicBezTo>
                  <a:pt x="60" y="95"/>
                  <a:pt x="81" y="127"/>
                  <a:pt x="108" y="137"/>
                </a:cubicBezTo>
                <a:cubicBezTo>
                  <a:pt x="117" y="141"/>
                  <a:pt x="128" y="142"/>
                  <a:pt x="138" y="139"/>
                </a:cubicBezTo>
                <a:cubicBezTo>
                  <a:pt x="144" y="138"/>
                  <a:pt x="149" y="137"/>
                  <a:pt x="154" y="134"/>
                </a:cubicBezTo>
                <a:cubicBezTo>
                  <a:pt x="158" y="132"/>
                  <a:pt x="163" y="129"/>
                  <a:pt x="167" y="125"/>
                </a:cubicBezTo>
                <a:cubicBezTo>
                  <a:pt x="175" y="119"/>
                  <a:pt x="180" y="109"/>
                  <a:pt x="181" y="99"/>
                </a:cubicBezTo>
                <a:cubicBezTo>
                  <a:pt x="180" y="88"/>
                  <a:pt x="176" y="78"/>
                  <a:pt x="169" y="70"/>
                </a:cubicBezTo>
                <a:cubicBezTo>
                  <a:pt x="166" y="66"/>
                  <a:pt x="161" y="63"/>
                  <a:pt x="156" y="60"/>
                </a:cubicBezTo>
                <a:cubicBezTo>
                  <a:pt x="152" y="58"/>
                  <a:pt x="146" y="56"/>
                  <a:pt x="141" y="56"/>
                </a:cubicBezTo>
                <a:cubicBezTo>
                  <a:pt x="136" y="55"/>
                  <a:pt x="130" y="56"/>
                  <a:pt x="125" y="58"/>
                </a:cubicBezTo>
                <a:cubicBezTo>
                  <a:pt x="121" y="60"/>
                  <a:pt x="116" y="63"/>
                  <a:pt x="113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2" y="69"/>
                  <a:pt x="111" y="69"/>
                  <a:pt x="110" y="68"/>
                </a:cubicBezTo>
                <a:cubicBezTo>
                  <a:pt x="109" y="67"/>
                  <a:pt x="108" y="66"/>
                  <a:pt x="109" y="65"/>
                </a:cubicBezTo>
                <a:cubicBezTo>
                  <a:pt x="113" y="60"/>
                  <a:pt x="118" y="55"/>
                  <a:pt x="123" y="53"/>
                </a:cubicBezTo>
                <a:cubicBezTo>
                  <a:pt x="129" y="50"/>
                  <a:pt x="135" y="49"/>
                  <a:pt x="142" y="50"/>
                </a:cubicBezTo>
                <a:cubicBezTo>
                  <a:pt x="148" y="50"/>
                  <a:pt x="154" y="52"/>
                  <a:pt x="159" y="54"/>
                </a:cubicBezTo>
                <a:cubicBezTo>
                  <a:pt x="165" y="57"/>
                  <a:pt x="170" y="61"/>
                  <a:pt x="174" y="65"/>
                </a:cubicBezTo>
                <a:cubicBezTo>
                  <a:pt x="183" y="74"/>
                  <a:pt x="188" y="86"/>
                  <a:pt x="189" y="99"/>
                </a:cubicBezTo>
                <a:cubicBezTo>
                  <a:pt x="189" y="105"/>
                  <a:pt x="187" y="112"/>
                  <a:pt x="184" y="117"/>
                </a:cubicBezTo>
                <a:cubicBezTo>
                  <a:pt x="182" y="123"/>
                  <a:pt x="178" y="128"/>
                  <a:pt x="173" y="132"/>
                </a:cubicBezTo>
                <a:cubicBezTo>
                  <a:pt x="169" y="137"/>
                  <a:pt x="163" y="140"/>
                  <a:pt x="158" y="143"/>
                </a:cubicBezTo>
                <a:cubicBezTo>
                  <a:pt x="152" y="146"/>
                  <a:pt x="147" y="148"/>
                  <a:pt x="141" y="150"/>
                </a:cubicBezTo>
                <a:cubicBezTo>
                  <a:pt x="129" y="153"/>
                  <a:pt x="115" y="152"/>
                  <a:pt x="104" y="148"/>
                </a:cubicBezTo>
                <a:cubicBezTo>
                  <a:pt x="92" y="144"/>
                  <a:pt x="81" y="136"/>
                  <a:pt x="73" y="127"/>
                </a:cubicBezTo>
                <a:cubicBezTo>
                  <a:pt x="69" y="122"/>
                  <a:pt x="65" y="117"/>
                  <a:pt x="62" y="112"/>
                </a:cubicBezTo>
                <a:cubicBezTo>
                  <a:pt x="58" y="105"/>
                  <a:pt x="51" y="102"/>
                  <a:pt x="44" y="105"/>
                </a:cubicBezTo>
                <a:cubicBezTo>
                  <a:pt x="18" y="115"/>
                  <a:pt x="0" y="140"/>
                  <a:pt x="0" y="169"/>
                </a:cubicBezTo>
                <a:cubicBezTo>
                  <a:pt x="0" y="208"/>
                  <a:pt x="31" y="239"/>
                  <a:pt x="69" y="239"/>
                </a:cubicBezTo>
                <a:cubicBezTo>
                  <a:pt x="73" y="239"/>
                  <a:pt x="77" y="238"/>
                  <a:pt x="81" y="238"/>
                </a:cubicBezTo>
                <a:cubicBezTo>
                  <a:pt x="82" y="280"/>
                  <a:pt x="117" y="313"/>
                  <a:pt x="159" y="313"/>
                </a:cubicBezTo>
                <a:cubicBezTo>
                  <a:pt x="173" y="313"/>
                  <a:pt x="187" y="309"/>
                  <a:pt x="199" y="302"/>
                </a:cubicBezTo>
                <a:cubicBezTo>
                  <a:pt x="206" y="298"/>
                  <a:pt x="212" y="294"/>
                  <a:pt x="217" y="288"/>
                </a:cubicBezTo>
                <a:cubicBezTo>
                  <a:pt x="222" y="281"/>
                  <a:pt x="221" y="274"/>
                  <a:pt x="222" y="265"/>
                </a:cubicBezTo>
                <a:cubicBezTo>
                  <a:pt x="223" y="244"/>
                  <a:pt x="233" y="223"/>
                  <a:pt x="249" y="209"/>
                </a:cubicBezTo>
                <a:cubicBezTo>
                  <a:pt x="254" y="204"/>
                  <a:pt x="259" y="200"/>
                  <a:pt x="265" y="197"/>
                </a:cubicBezTo>
                <a:cubicBezTo>
                  <a:pt x="271" y="194"/>
                  <a:pt x="277" y="192"/>
                  <a:pt x="284" y="190"/>
                </a:cubicBezTo>
                <a:cubicBezTo>
                  <a:pt x="296" y="187"/>
                  <a:pt x="310" y="188"/>
                  <a:pt x="322" y="192"/>
                </a:cubicBezTo>
                <a:cubicBezTo>
                  <a:pt x="335" y="196"/>
                  <a:pt x="346" y="204"/>
                  <a:pt x="354" y="214"/>
                </a:cubicBezTo>
                <a:cubicBezTo>
                  <a:pt x="362" y="224"/>
                  <a:pt x="367" y="238"/>
                  <a:pt x="365" y="251"/>
                </a:cubicBezTo>
                <a:cubicBezTo>
                  <a:pt x="364" y="264"/>
                  <a:pt x="357" y="276"/>
                  <a:pt x="346" y="284"/>
                </a:cubicBezTo>
                <a:cubicBezTo>
                  <a:pt x="335" y="291"/>
                  <a:pt x="321" y="293"/>
                  <a:pt x="308" y="289"/>
                </a:cubicBezTo>
                <a:cubicBezTo>
                  <a:pt x="307" y="288"/>
                  <a:pt x="306" y="287"/>
                  <a:pt x="307" y="286"/>
                </a:cubicBezTo>
                <a:cubicBezTo>
                  <a:pt x="307" y="284"/>
                  <a:pt x="309" y="284"/>
                  <a:pt x="310" y="284"/>
                </a:cubicBezTo>
                <a:cubicBezTo>
                  <a:pt x="321" y="287"/>
                  <a:pt x="333" y="286"/>
                  <a:pt x="343" y="279"/>
                </a:cubicBezTo>
                <a:cubicBezTo>
                  <a:pt x="352" y="272"/>
                  <a:pt x="358" y="261"/>
                  <a:pt x="358" y="250"/>
                </a:cubicBezTo>
                <a:cubicBezTo>
                  <a:pt x="359" y="239"/>
                  <a:pt x="355" y="228"/>
                  <a:pt x="348" y="219"/>
                </a:cubicBezTo>
                <a:cubicBezTo>
                  <a:pt x="341" y="210"/>
                  <a:pt x="331" y="204"/>
                  <a:pt x="320" y="200"/>
                </a:cubicBezTo>
                <a:cubicBezTo>
                  <a:pt x="309" y="197"/>
                  <a:pt x="297" y="197"/>
                  <a:pt x="286" y="200"/>
                </a:cubicBezTo>
                <a:cubicBezTo>
                  <a:pt x="280" y="201"/>
                  <a:pt x="275" y="204"/>
                  <a:pt x="270" y="206"/>
                </a:cubicBezTo>
                <a:cubicBezTo>
                  <a:pt x="265" y="209"/>
                  <a:pt x="261" y="213"/>
                  <a:pt x="257" y="217"/>
                </a:cubicBezTo>
                <a:cubicBezTo>
                  <a:pt x="247" y="226"/>
                  <a:pt x="240" y="238"/>
                  <a:pt x="237" y="251"/>
                </a:cubicBezTo>
                <a:cubicBezTo>
                  <a:pt x="230" y="275"/>
                  <a:pt x="237" y="294"/>
                  <a:pt x="257" y="309"/>
                </a:cubicBezTo>
                <a:cubicBezTo>
                  <a:pt x="270" y="319"/>
                  <a:pt x="286" y="325"/>
                  <a:pt x="303" y="325"/>
                </a:cubicBezTo>
                <a:cubicBezTo>
                  <a:pt x="317" y="325"/>
                  <a:pt x="330" y="321"/>
                  <a:pt x="341" y="315"/>
                </a:cubicBezTo>
                <a:cubicBezTo>
                  <a:pt x="377" y="299"/>
                  <a:pt x="416" y="265"/>
                  <a:pt x="449" y="219"/>
                </a:cubicBezTo>
                <a:cubicBezTo>
                  <a:pt x="494" y="157"/>
                  <a:pt x="575" y="189"/>
                  <a:pt x="595" y="200"/>
                </a:cubicBezTo>
                <a:cubicBezTo>
                  <a:pt x="561" y="127"/>
                  <a:pt x="490" y="134"/>
                  <a:pt x="454" y="153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7"/>
          <p:cNvSpPr>
            <a:spLocks noEditPoints="1"/>
          </p:cNvSpPr>
          <p:nvPr/>
        </p:nvSpPr>
        <p:spPr bwMode="auto">
          <a:xfrm>
            <a:off x="3187701" y="412751"/>
            <a:ext cx="6032500" cy="6032500"/>
          </a:xfrm>
          <a:custGeom>
            <a:avLst/>
            <a:gdLst>
              <a:gd name="T0" fmla="*/ 1561 w 1606"/>
              <a:gd name="T1" fmla="*/ 773 h 1606"/>
              <a:gd name="T2" fmla="*/ 1582 w 1606"/>
              <a:gd name="T3" fmla="*/ 606 h 1606"/>
              <a:gd name="T4" fmla="*/ 1492 w 1606"/>
              <a:gd name="T5" fmla="*/ 485 h 1606"/>
              <a:gd name="T6" fmla="*/ 1485 w 1606"/>
              <a:gd name="T7" fmla="*/ 379 h 1606"/>
              <a:gd name="T8" fmla="*/ 1339 w 1606"/>
              <a:gd name="T9" fmla="*/ 289 h 1606"/>
              <a:gd name="T10" fmla="*/ 1265 w 1606"/>
              <a:gd name="T11" fmla="*/ 146 h 1606"/>
              <a:gd name="T12" fmla="*/ 1139 w 1606"/>
              <a:gd name="T13" fmla="*/ 141 h 1606"/>
              <a:gd name="T14" fmla="*/ 1051 w 1606"/>
              <a:gd name="T15" fmla="*/ 86 h 1606"/>
              <a:gd name="T16" fmla="*/ 875 w 1606"/>
              <a:gd name="T17" fmla="*/ 3 h 1606"/>
              <a:gd name="T18" fmla="*/ 662 w 1606"/>
              <a:gd name="T19" fmla="*/ 74 h 1606"/>
              <a:gd name="T20" fmla="*/ 525 w 1606"/>
              <a:gd name="T21" fmla="*/ 49 h 1606"/>
              <a:gd name="T22" fmla="*/ 388 w 1606"/>
              <a:gd name="T23" fmla="*/ 115 h 1606"/>
              <a:gd name="T24" fmla="*/ 278 w 1606"/>
              <a:gd name="T25" fmla="*/ 277 h 1606"/>
              <a:gd name="T26" fmla="*/ 142 w 1606"/>
              <a:gd name="T27" fmla="*/ 346 h 1606"/>
              <a:gd name="T28" fmla="*/ 108 w 1606"/>
              <a:gd name="T29" fmla="*/ 499 h 1606"/>
              <a:gd name="T30" fmla="*/ 75 w 1606"/>
              <a:gd name="T31" fmla="*/ 654 h 1606"/>
              <a:gd name="T32" fmla="*/ 0 w 1606"/>
              <a:gd name="T33" fmla="*/ 810 h 1606"/>
              <a:gd name="T34" fmla="*/ 53 w 1606"/>
              <a:gd name="T35" fmla="*/ 917 h 1606"/>
              <a:gd name="T36" fmla="*/ 49 w 1606"/>
              <a:gd name="T37" fmla="*/ 1080 h 1606"/>
              <a:gd name="T38" fmla="*/ 171 w 1606"/>
              <a:gd name="T39" fmla="*/ 1193 h 1606"/>
              <a:gd name="T40" fmla="*/ 205 w 1606"/>
              <a:gd name="T41" fmla="*/ 1339 h 1606"/>
              <a:gd name="T42" fmla="*/ 351 w 1606"/>
              <a:gd name="T43" fmla="*/ 1392 h 1606"/>
              <a:gd name="T44" fmla="*/ 387 w 1606"/>
              <a:gd name="T45" fmla="*/ 1490 h 1606"/>
              <a:gd name="T46" fmla="*/ 559 w 1606"/>
              <a:gd name="T47" fmla="*/ 1505 h 1606"/>
              <a:gd name="T48" fmla="*/ 713 w 1606"/>
              <a:gd name="T49" fmla="*/ 1601 h 1606"/>
              <a:gd name="T50" fmla="*/ 892 w 1606"/>
              <a:gd name="T51" fmla="*/ 1601 h 1606"/>
              <a:gd name="T52" fmla="*/ 1007 w 1606"/>
              <a:gd name="T53" fmla="*/ 1534 h 1606"/>
              <a:gd name="T54" fmla="*/ 1187 w 1606"/>
              <a:gd name="T55" fmla="*/ 1439 h 1606"/>
              <a:gd name="T56" fmla="*/ 1327 w 1606"/>
              <a:gd name="T57" fmla="*/ 1412 h 1606"/>
              <a:gd name="T58" fmla="*/ 1392 w 1606"/>
              <a:gd name="T59" fmla="*/ 1255 h 1606"/>
              <a:gd name="T60" fmla="*/ 1511 w 1606"/>
              <a:gd name="T61" fmla="*/ 1183 h 1606"/>
              <a:gd name="T62" fmla="*/ 1562 w 1606"/>
              <a:gd name="T63" fmla="*/ 1065 h 1606"/>
              <a:gd name="T64" fmla="*/ 1509 w 1606"/>
              <a:gd name="T65" fmla="*/ 984 h 1606"/>
              <a:gd name="T66" fmla="*/ 1461 w 1606"/>
              <a:gd name="T67" fmla="*/ 1116 h 1606"/>
              <a:gd name="T68" fmla="*/ 1418 w 1606"/>
              <a:gd name="T69" fmla="*/ 1296 h 1606"/>
              <a:gd name="T70" fmla="*/ 1280 w 1606"/>
              <a:gd name="T71" fmla="*/ 1353 h 1606"/>
              <a:gd name="T72" fmla="*/ 1216 w 1606"/>
              <a:gd name="T73" fmla="*/ 1457 h 1606"/>
              <a:gd name="T74" fmla="*/ 1075 w 1606"/>
              <a:gd name="T75" fmla="*/ 1543 h 1606"/>
              <a:gd name="T76" fmla="*/ 906 w 1606"/>
              <a:gd name="T77" fmla="*/ 1524 h 1606"/>
              <a:gd name="T78" fmla="*/ 779 w 1606"/>
              <a:gd name="T79" fmla="*/ 1575 h 1606"/>
              <a:gd name="T80" fmla="*/ 594 w 1606"/>
              <a:gd name="T81" fmla="*/ 1547 h 1606"/>
              <a:gd name="T82" fmla="*/ 395 w 1606"/>
              <a:gd name="T83" fmla="*/ 1478 h 1606"/>
              <a:gd name="T84" fmla="*/ 274 w 1606"/>
              <a:gd name="T85" fmla="*/ 1388 h 1606"/>
              <a:gd name="T86" fmla="*/ 220 w 1606"/>
              <a:gd name="T87" fmla="*/ 1240 h 1606"/>
              <a:gd name="T88" fmla="*/ 155 w 1606"/>
              <a:gd name="T89" fmla="*/ 1135 h 1606"/>
              <a:gd name="T90" fmla="*/ 107 w 1606"/>
              <a:gd name="T91" fmla="*/ 1020 h 1606"/>
              <a:gd name="T92" fmla="*/ 33 w 1606"/>
              <a:gd name="T93" fmla="*/ 865 h 1606"/>
              <a:gd name="T94" fmla="*/ 44 w 1606"/>
              <a:gd name="T95" fmla="*/ 655 h 1606"/>
              <a:gd name="T96" fmla="*/ 88 w 1606"/>
              <a:gd name="T97" fmla="*/ 471 h 1606"/>
              <a:gd name="T98" fmla="*/ 208 w 1606"/>
              <a:gd name="T99" fmla="*/ 383 h 1606"/>
              <a:gd name="T100" fmla="*/ 288 w 1606"/>
              <a:gd name="T101" fmla="*/ 288 h 1606"/>
              <a:gd name="T102" fmla="*/ 403 w 1606"/>
              <a:gd name="T103" fmla="*/ 124 h 1606"/>
              <a:gd name="T104" fmla="*/ 535 w 1606"/>
              <a:gd name="T105" fmla="*/ 126 h 1606"/>
              <a:gd name="T106" fmla="*/ 672 w 1606"/>
              <a:gd name="T107" fmla="*/ 41 h 1606"/>
              <a:gd name="T108" fmla="*/ 843 w 1606"/>
              <a:gd name="T109" fmla="*/ 15 h 1606"/>
              <a:gd name="T110" fmla="*/ 1038 w 1606"/>
              <a:gd name="T111" fmla="*/ 50 h 1606"/>
              <a:gd name="T112" fmla="*/ 1148 w 1606"/>
              <a:gd name="T113" fmla="*/ 162 h 1606"/>
              <a:gd name="T114" fmla="*/ 1264 w 1606"/>
              <a:gd name="T115" fmla="*/ 239 h 1606"/>
              <a:gd name="T116" fmla="*/ 1429 w 1606"/>
              <a:gd name="T117" fmla="*/ 324 h 1606"/>
              <a:gd name="T118" fmla="*/ 1426 w 1606"/>
              <a:gd name="T119" fmla="*/ 426 h 1606"/>
              <a:gd name="T120" fmla="*/ 1544 w 1606"/>
              <a:gd name="T121" fmla="*/ 581 h 1606"/>
              <a:gd name="T122" fmla="*/ 1590 w 1606"/>
              <a:gd name="T123" fmla="*/ 750 h 1606"/>
              <a:gd name="T124" fmla="*/ 1585 w 1606"/>
              <a:gd name="T125" fmla="*/ 906 h 1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6" h="1606">
                <a:moveTo>
                  <a:pt x="1601" y="893"/>
                </a:moveTo>
                <a:cubicBezTo>
                  <a:pt x="1541" y="886"/>
                  <a:pt x="1541" y="886"/>
                  <a:pt x="1541" y="886"/>
                </a:cubicBezTo>
                <a:cubicBezTo>
                  <a:pt x="1542" y="878"/>
                  <a:pt x="1542" y="878"/>
                  <a:pt x="1542" y="878"/>
                </a:cubicBezTo>
                <a:cubicBezTo>
                  <a:pt x="1545" y="841"/>
                  <a:pt x="1545" y="841"/>
                  <a:pt x="1545" y="841"/>
                </a:cubicBezTo>
                <a:cubicBezTo>
                  <a:pt x="1545" y="841"/>
                  <a:pt x="1545" y="841"/>
                  <a:pt x="1545" y="841"/>
                </a:cubicBezTo>
                <a:cubicBezTo>
                  <a:pt x="1561" y="841"/>
                  <a:pt x="1561" y="841"/>
                  <a:pt x="1561" y="841"/>
                </a:cubicBezTo>
                <a:cubicBezTo>
                  <a:pt x="1558" y="872"/>
                  <a:pt x="1558" y="872"/>
                  <a:pt x="1558" y="872"/>
                </a:cubicBezTo>
                <a:cubicBezTo>
                  <a:pt x="1603" y="875"/>
                  <a:pt x="1603" y="875"/>
                  <a:pt x="1603" y="875"/>
                </a:cubicBezTo>
                <a:cubicBezTo>
                  <a:pt x="1605" y="844"/>
                  <a:pt x="1605" y="844"/>
                  <a:pt x="1605" y="844"/>
                </a:cubicBezTo>
                <a:cubicBezTo>
                  <a:pt x="1606" y="810"/>
                  <a:pt x="1606" y="810"/>
                  <a:pt x="1606" y="810"/>
                </a:cubicBezTo>
                <a:cubicBezTo>
                  <a:pt x="1606" y="810"/>
                  <a:pt x="1606" y="810"/>
                  <a:pt x="1606" y="810"/>
                </a:cubicBezTo>
                <a:cubicBezTo>
                  <a:pt x="1606" y="799"/>
                  <a:pt x="1606" y="799"/>
                  <a:pt x="1606" y="799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606" y="796"/>
                  <a:pt x="1606" y="796"/>
                  <a:pt x="1606" y="796"/>
                </a:cubicBezTo>
                <a:cubicBezTo>
                  <a:pt x="1546" y="796"/>
                  <a:pt x="1546" y="796"/>
                  <a:pt x="1546" y="796"/>
                </a:cubicBezTo>
                <a:cubicBezTo>
                  <a:pt x="1546" y="794"/>
                  <a:pt x="1546" y="793"/>
                  <a:pt x="1546" y="791"/>
                </a:cubicBezTo>
                <a:cubicBezTo>
                  <a:pt x="1545" y="778"/>
                  <a:pt x="1545" y="764"/>
                  <a:pt x="1544" y="751"/>
                </a:cubicBezTo>
                <a:cubicBezTo>
                  <a:pt x="1559" y="750"/>
                  <a:pt x="1559" y="750"/>
                  <a:pt x="1559" y="750"/>
                </a:cubicBezTo>
                <a:cubicBezTo>
                  <a:pt x="1559" y="750"/>
                  <a:pt x="1560" y="751"/>
                  <a:pt x="1560" y="752"/>
                </a:cubicBezTo>
                <a:cubicBezTo>
                  <a:pt x="1560" y="759"/>
                  <a:pt x="1561" y="766"/>
                  <a:pt x="1561" y="773"/>
                </a:cubicBezTo>
                <a:cubicBezTo>
                  <a:pt x="1561" y="780"/>
                  <a:pt x="1561" y="780"/>
                  <a:pt x="1561" y="780"/>
                </a:cubicBezTo>
                <a:cubicBezTo>
                  <a:pt x="1605" y="779"/>
                  <a:pt x="1605" y="779"/>
                  <a:pt x="1605" y="779"/>
                </a:cubicBezTo>
                <a:cubicBezTo>
                  <a:pt x="1605" y="771"/>
                  <a:pt x="1605" y="771"/>
                  <a:pt x="1605" y="771"/>
                </a:cubicBezTo>
                <a:cubicBezTo>
                  <a:pt x="1605" y="764"/>
                  <a:pt x="1605" y="756"/>
                  <a:pt x="1604" y="749"/>
                </a:cubicBezTo>
                <a:cubicBezTo>
                  <a:pt x="1604" y="745"/>
                  <a:pt x="1604" y="742"/>
                  <a:pt x="1603" y="739"/>
                </a:cubicBezTo>
                <a:cubicBezTo>
                  <a:pt x="1602" y="723"/>
                  <a:pt x="1602" y="723"/>
                  <a:pt x="1602" y="723"/>
                </a:cubicBezTo>
                <a:cubicBezTo>
                  <a:pt x="1602" y="719"/>
                  <a:pt x="1601" y="716"/>
                  <a:pt x="1601" y="712"/>
                </a:cubicBezTo>
                <a:cubicBezTo>
                  <a:pt x="1601" y="710"/>
                  <a:pt x="1600" y="709"/>
                  <a:pt x="1600" y="707"/>
                </a:cubicBezTo>
                <a:cubicBezTo>
                  <a:pt x="1599" y="700"/>
                  <a:pt x="1599" y="700"/>
                  <a:pt x="1599" y="700"/>
                </a:cubicBezTo>
                <a:cubicBezTo>
                  <a:pt x="1540" y="707"/>
                  <a:pt x="1540" y="707"/>
                  <a:pt x="1540" y="707"/>
                </a:cubicBezTo>
                <a:cubicBezTo>
                  <a:pt x="1538" y="697"/>
                  <a:pt x="1538" y="697"/>
                  <a:pt x="1538" y="697"/>
                </a:cubicBezTo>
                <a:cubicBezTo>
                  <a:pt x="1538" y="693"/>
                  <a:pt x="1537" y="688"/>
                  <a:pt x="1536" y="684"/>
                </a:cubicBezTo>
                <a:cubicBezTo>
                  <a:pt x="1532" y="662"/>
                  <a:pt x="1532" y="662"/>
                  <a:pt x="1532" y="662"/>
                </a:cubicBezTo>
                <a:cubicBezTo>
                  <a:pt x="1548" y="659"/>
                  <a:pt x="1548" y="659"/>
                  <a:pt x="1548" y="659"/>
                </a:cubicBezTo>
                <a:cubicBezTo>
                  <a:pt x="1553" y="689"/>
                  <a:pt x="1553" y="689"/>
                  <a:pt x="1553" y="689"/>
                </a:cubicBezTo>
                <a:cubicBezTo>
                  <a:pt x="1597" y="682"/>
                  <a:pt x="1597" y="682"/>
                  <a:pt x="1597" y="682"/>
                </a:cubicBezTo>
                <a:cubicBezTo>
                  <a:pt x="1590" y="643"/>
                  <a:pt x="1590" y="643"/>
                  <a:pt x="1590" y="643"/>
                </a:cubicBezTo>
                <a:cubicBezTo>
                  <a:pt x="1589" y="636"/>
                  <a:pt x="1587" y="628"/>
                  <a:pt x="1585" y="621"/>
                </a:cubicBezTo>
                <a:cubicBezTo>
                  <a:pt x="1585" y="620"/>
                  <a:pt x="1585" y="619"/>
                  <a:pt x="1585" y="618"/>
                </a:cubicBezTo>
                <a:cubicBezTo>
                  <a:pt x="1585" y="618"/>
                  <a:pt x="1585" y="618"/>
                  <a:pt x="1585" y="618"/>
                </a:cubicBezTo>
                <a:cubicBezTo>
                  <a:pt x="1582" y="606"/>
                  <a:pt x="1582" y="606"/>
                  <a:pt x="1582" y="606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23" y="618"/>
                  <a:pt x="1523" y="618"/>
                  <a:pt x="1523" y="618"/>
                </a:cubicBezTo>
                <a:cubicBezTo>
                  <a:pt x="1523" y="618"/>
                  <a:pt x="1523" y="618"/>
                  <a:pt x="1523" y="618"/>
                </a:cubicBezTo>
                <a:cubicBezTo>
                  <a:pt x="1522" y="616"/>
                  <a:pt x="1522" y="615"/>
                  <a:pt x="1521" y="613"/>
                </a:cubicBezTo>
                <a:cubicBezTo>
                  <a:pt x="1513" y="582"/>
                  <a:pt x="1513" y="582"/>
                  <a:pt x="1513" y="582"/>
                </a:cubicBezTo>
                <a:cubicBezTo>
                  <a:pt x="1510" y="575"/>
                  <a:pt x="1510" y="575"/>
                  <a:pt x="1510" y="575"/>
                </a:cubicBezTo>
                <a:cubicBezTo>
                  <a:pt x="1525" y="570"/>
                  <a:pt x="1525" y="570"/>
                  <a:pt x="1525" y="570"/>
                </a:cubicBezTo>
                <a:cubicBezTo>
                  <a:pt x="1527" y="578"/>
                  <a:pt x="1527" y="578"/>
                  <a:pt x="1527" y="578"/>
                </a:cubicBezTo>
                <a:cubicBezTo>
                  <a:pt x="1534" y="599"/>
                  <a:pt x="1534" y="599"/>
                  <a:pt x="1534" y="599"/>
                </a:cubicBezTo>
                <a:cubicBezTo>
                  <a:pt x="1577" y="587"/>
                  <a:pt x="1577" y="587"/>
                  <a:pt x="1577" y="587"/>
                </a:cubicBezTo>
                <a:cubicBezTo>
                  <a:pt x="1570" y="564"/>
                  <a:pt x="1570" y="564"/>
                  <a:pt x="1570" y="564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8" y="530"/>
                  <a:pt x="1558" y="528"/>
                  <a:pt x="1557" y="526"/>
                </a:cubicBezTo>
                <a:cubicBezTo>
                  <a:pt x="1552" y="512"/>
                  <a:pt x="1552" y="512"/>
                  <a:pt x="1552" y="512"/>
                </a:cubicBezTo>
                <a:cubicBezTo>
                  <a:pt x="1495" y="533"/>
                  <a:pt x="1495" y="533"/>
                  <a:pt x="1495" y="533"/>
                </a:cubicBezTo>
                <a:cubicBezTo>
                  <a:pt x="1495" y="532"/>
                  <a:pt x="1494" y="531"/>
                  <a:pt x="1494" y="530"/>
                </a:cubicBezTo>
                <a:cubicBezTo>
                  <a:pt x="1492" y="524"/>
                  <a:pt x="1489" y="518"/>
                  <a:pt x="1487" y="512"/>
                </a:cubicBezTo>
                <a:cubicBezTo>
                  <a:pt x="1477" y="492"/>
                  <a:pt x="1477" y="492"/>
                  <a:pt x="1477" y="492"/>
                </a:cubicBezTo>
                <a:cubicBezTo>
                  <a:pt x="1492" y="485"/>
                  <a:pt x="1492" y="485"/>
                  <a:pt x="1492" y="485"/>
                </a:cubicBezTo>
                <a:cubicBezTo>
                  <a:pt x="1504" y="513"/>
                  <a:pt x="1504" y="513"/>
                  <a:pt x="1504" y="513"/>
                </a:cubicBezTo>
                <a:cubicBezTo>
                  <a:pt x="1545" y="495"/>
                  <a:pt x="1545" y="495"/>
                  <a:pt x="1545" y="495"/>
                </a:cubicBezTo>
                <a:cubicBezTo>
                  <a:pt x="1529" y="459"/>
                  <a:pt x="1529" y="459"/>
                  <a:pt x="1529" y="459"/>
                </a:cubicBezTo>
                <a:cubicBezTo>
                  <a:pt x="1526" y="453"/>
                  <a:pt x="1523" y="446"/>
                  <a:pt x="1519" y="440"/>
                </a:cubicBezTo>
                <a:cubicBezTo>
                  <a:pt x="1519" y="439"/>
                  <a:pt x="1518" y="437"/>
                  <a:pt x="1517" y="436"/>
                </a:cubicBezTo>
                <a:cubicBezTo>
                  <a:pt x="1518" y="436"/>
                  <a:pt x="1518" y="436"/>
                  <a:pt x="1518" y="436"/>
                </a:cubicBezTo>
                <a:cubicBezTo>
                  <a:pt x="1512" y="426"/>
                  <a:pt x="1512" y="426"/>
                  <a:pt x="1512" y="426"/>
                </a:cubicBezTo>
                <a:cubicBezTo>
                  <a:pt x="1511" y="424"/>
                  <a:pt x="1511" y="424"/>
                  <a:pt x="1511" y="424"/>
                </a:cubicBezTo>
                <a:cubicBezTo>
                  <a:pt x="1511" y="424"/>
                  <a:pt x="1511" y="424"/>
                  <a:pt x="1511" y="424"/>
                </a:cubicBezTo>
                <a:cubicBezTo>
                  <a:pt x="1511" y="423"/>
                  <a:pt x="1511" y="423"/>
                  <a:pt x="1511" y="423"/>
                </a:cubicBezTo>
                <a:cubicBezTo>
                  <a:pt x="1458" y="451"/>
                  <a:pt x="1458" y="451"/>
                  <a:pt x="1458" y="451"/>
                </a:cubicBezTo>
                <a:cubicBezTo>
                  <a:pt x="1455" y="447"/>
                  <a:pt x="1453" y="442"/>
                  <a:pt x="1450" y="438"/>
                </a:cubicBezTo>
                <a:cubicBezTo>
                  <a:pt x="1449" y="436"/>
                  <a:pt x="1448" y="434"/>
                  <a:pt x="1446" y="432"/>
                </a:cubicBezTo>
                <a:cubicBezTo>
                  <a:pt x="1439" y="419"/>
                  <a:pt x="1439" y="419"/>
                  <a:pt x="1439" y="419"/>
                </a:cubicBezTo>
                <a:cubicBezTo>
                  <a:pt x="1438" y="417"/>
                  <a:pt x="1436" y="415"/>
                  <a:pt x="1435" y="413"/>
                </a:cubicBezTo>
                <a:cubicBezTo>
                  <a:pt x="1448" y="404"/>
                  <a:pt x="1448" y="404"/>
                  <a:pt x="1448" y="404"/>
                </a:cubicBezTo>
                <a:cubicBezTo>
                  <a:pt x="1450" y="406"/>
                  <a:pt x="1451" y="409"/>
                  <a:pt x="1452" y="411"/>
                </a:cubicBezTo>
                <a:cubicBezTo>
                  <a:pt x="1464" y="431"/>
                  <a:pt x="1464" y="431"/>
                  <a:pt x="1464" y="431"/>
                </a:cubicBezTo>
                <a:cubicBezTo>
                  <a:pt x="1502" y="408"/>
                  <a:pt x="1502" y="408"/>
                  <a:pt x="1502" y="408"/>
                </a:cubicBezTo>
                <a:cubicBezTo>
                  <a:pt x="1491" y="388"/>
                  <a:pt x="1491" y="388"/>
                  <a:pt x="1491" y="388"/>
                </a:cubicBezTo>
                <a:cubicBezTo>
                  <a:pt x="1489" y="385"/>
                  <a:pt x="1487" y="382"/>
                  <a:pt x="1485" y="379"/>
                </a:cubicBezTo>
                <a:cubicBezTo>
                  <a:pt x="1484" y="377"/>
                  <a:pt x="1483" y="376"/>
                  <a:pt x="1482" y="374"/>
                </a:cubicBezTo>
                <a:cubicBezTo>
                  <a:pt x="1469" y="354"/>
                  <a:pt x="1469" y="354"/>
                  <a:pt x="1469" y="354"/>
                </a:cubicBezTo>
                <a:cubicBezTo>
                  <a:pt x="1460" y="341"/>
                  <a:pt x="1460" y="341"/>
                  <a:pt x="1460" y="341"/>
                </a:cubicBezTo>
                <a:cubicBezTo>
                  <a:pt x="1410" y="375"/>
                  <a:pt x="1410" y="375"/>
                  <a:pt x="1410" y="375"/>
                </a:cubicBezTo>
                <a:cubicBezTo>
                  <a:pt x="1410" y="375"/>
                  <a:pt x="1409" y="374"/>
                  <a:pt x="1409" y="373"/>
                </a:cubicBezTo>
                <a:cubicBezTo>
                  <a:pt x="1405" y="368"/>
                  <a:pt x="1401" y="362"/>
                  <a:pt x="1397" y="357"/>
                </a:cubicBezTo>
                <a:cubicBezTo>
                  <a:pt x="1383" y="339"/>
                  <a:pt x="1383" y="339"/>
                  <a:pt x="1383" y="339"/>
                </a:cubicBezTo>
                <a:cubicBezTo>
                  <a:pt x="1395" y="329"/>
                  <a:pt x="1395" y="329"/>
                  <a:pt x="1395" y="329"/>
                </a:cubicBezTo>
                <a:cubicBezTo>
                  <a:pt x="1414" y="353"/>
                  <a:pt x="1414" y="353"/>
                  <a:pt x="1414" y="353"/>
                </a:cubicBezTo>
                <a:cubicBezTo>
                  <a:pt x="1450" y="327"/>
                  <a:pt x="1450" y="327"/>
                  <a:pt x="1450" y="327"/>
                </a:cubicBezTo>
                <a:cubicBezTo>
                  <a:pt x="1425" y="295"/>
                  <a:pt x="1425" y="295"/>
                  <a:pt x="1425" y="295"/>
                </a:cubicBezTo>
                <a:cubicBezTo>
                  <a:pt x="1421" y="290"/>
                  <a:pt x="1416" y="284"/>
                  <a:pt x="1412" y="279"/>
                </a:cubicBezTo>
                <a:cubicBezTo>
                  <a:pt x="1411" y="278"/>
                  <a:pt x="1410" y="277"/>
                  <a:pt x="1409" y="276"/>
                </a:cubicBezTo>
                <a:cubicBezTo>
                  <a:pt x="1409" y="276"/>
                  <a:pt x="1409" y="276"/>
                  <a:pt x="1409" y="276"/>
                </a:cubicBezTo>
                <a:cubicBezTo>
                  <a:pt x="1401" y="267"/>
                  <a:pt x="1401" y="267"/>
                  <a:pt x="1401" y="267"/>
                </a:cubicBezTo>
                <a:cubicBezTo>
                  <a:pt x="1400" y="265"/>
                  <a:pt x="1400" y="265"/>
                  <a:pt x="1400" y="265"/>
                </a:cubicBezTo>
                <a:cubicBezTo>
                  <a:pt x="1400" y="265"/>
                  <a:pt x="1400" y="265"/>
                  <a:pt x="1400" y="265"/>
                </a:cubicBezTo>
                <a:cubicBezTo>
                  <a:pt x="1399" y="265"/>
                  <a:pt x="1399" y="265"/>
                  <a:pt x="1399" y="265"/>
                </a:cubicBezTo>
                <a:cubicBezTo>
                  <a:pt x="1354" y="305"/>
                  <a:pt x="1354" y="305"/>
                  <a:pt x="1354" y="305"/>
                </a:cubicBezTo>
                <a:cubicBezTo>
                  <a:pt x="1351" y="301"/>
                  <a:pt x="1348" y="298"/>
                  <a:pt x="1345" y="295"/>
                </a:cubicBezTo>
                <a:cubicBezTo>
                  <a:pt x="1343" y="293"/>
                  <a:pt x="1341" y="291"/>
                  <a:pt x="1339" y="289"/>
                </a:cubicBezTo>
                <a:cubicBezTo>
                  <a:pt x="1328" y="278"/>
                  <a:pt x="1328" y="278"/>
                  <a:pt x="1328" y="278"/>
                </a:cubicBezTo>
                <a:cubicBezTo>
                  <a:pt x="1323" y="273"/>
                  <a:pt x="1323" y="273"/>
                  <a:pt x="1323" y="273"/>
                </a:cubicBezTo>
                <a:cubicBezTo>
                  <a:pt x="1334" y="261"/>
                  <a:pt x="1334" y="261"/>
                  <a:pt x="1334" y="261"/>
                </a:cubicBezTo>
                <a:cubicBezTo>
                  <a:pt x="1340" y="267"/>
                  <a:pt x="1340" y="267"/>
                  <a:pt x="1340" y="267"/>
                </a:cubicBezTo>
                <a:cubicBezTo>
                  <a:pt x="1355" y="283"/>
                  <a:pt x="1355" y="283"/>
                  <a:pt x="1355" y="283"/>
                </a:cubicBezTo>
                <a:cubicBezTo>
                  <a:pt x="1388" y="252"/>
                  <a:pt x="1388" y="252"/>
                  <a:pt x="1388" y="252"/>
                </a:cubicBezTo>
                <a:cubicBezTo>
                  <a:pt x="1371" y="235"/>
                  <a:pt x="1371" y="235"/>
                  <a:pt x="1371" y="235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7" y="222"/>
                  <a:pt x="1355" y="220"/>
                  <a:pt x="1353" y="218"/>
                </a:cubicBezTo>
                <a:cubicBezTo>
                  <a:pt x="1347" y="212"/>
                  <a:pt x="1342" y="207"/>
                  <a:pt x="1336" y="202"/>
                </a:cubicBezTo>
                <a:cubicBezTo>
                  <a:pt x="1330" y="198"/>
                  <a:pt x="1330" y="198"/>
                  <a:pt x="1330" y="198"/>
                </a:cubicBezTo>
                <a:cubicBezTo>
                  <a:pt x="1290" y="243"/>
                  <a:pt x="1290" y="243"/>
                  <a:pt x="1290" y="243"/>
                </a:cubicBezTo>
                <a:cubicBezTo>
                  <a:pt x="1290" y="242"/>
                  <a:pt x="1289" y="241"/>
                  <a:pt x="1288" y="240"/>
                </a:cubicBezTo>
                <a:cubicBezTo>
                  <a:pt x="1283" y="236"/>
                  <a:pt x="1278" y="232"/>
                  <a:pt x="1273" y="228"/>
                </a:cubicBezTo>
                <a:cubicBezTo>
                  <a:pt x="1255" y="214"/>
                  <a:pt x="1255" y="214"/>
                  <a:pt x="1255" y="214"/>
                </a:cubicBezTo>
                <a:cubicBezTo>
                  <a:pt x="1265" y="201"/>
                  <a:pt x="1265" y="201"/>
                  <a:pt x="1265" y="201"/>
                </a:cubicBezTo>
                <a:cubicBezTo>
                  <a:pt x="1289" y="220"/>
                  <a:pt x="1289" y="220"/>
                  <a:pt x="1289" y="220"/>
                </a:cubicBezTo>
                <a:cubicBezTo>
                  <a:pt x="1317" y="186"/>
                  <a:pt x="1317" y="186"/>
                  <a:pt x="1317" y="186"/>
                </a:cubicBezTo>
                <a:cubicBezTo>
                  <a:pt x="1286" y="161"/>
                  <a:pt x="1286" y="161"/>
                  <a:pt x="1286" y="161"/>
                </a:cubicBezTo>
                <a:cubicBezTo>
                  <a:pt x="1280" y="157"/>
                  <a:pt x="1274" y="153"/>
                  <a:pt x="1268" y="149"/>
                </a:cubicBezTo>
                <a:cubicBezTo>
                  <a:pt x="1267" y="148"/>
                  <a:pt x="1266" y="147"/>
                  <a:pt x="1265" y="146"/>
                </a:cubicBezTo>
                <a:cubicBezTo>
                  <a:pt x="1265" y="146"/>
                  <a:pt x="1265" y="146"/>
                  <a:pt x="1265" y="146"/>
                </a:cubicBezTo>
                <a:cubicBezTo>
                  <a:pt x="1255" y="139"/>
                  <a:pt x="1255" y="139"/>
                  <a:pt x="1255" y="139"/>
                </a:cubicBezTo>
                <a:cubicBezTo>
                  <a:pt x="1254" y="138"/>
                  <a:pt x="1254" y="138"/>
                  <a:pt x="1254" y="138"/>
                </a:cubicBezTo>
                <a:cubicBezTo>
                  <a:pt x="1254" y="138"/>
                  <a:pt x="1254" y="138"/>
                  <a:pt x="1254" y="138"/>
                </a:cubicBezTo>
                <a:cubicBezTo>
                  <a:pt x="1253" y="138"/>
                  <a:pt x="1253" y="138"/>
                  <a:pt x="1253" y="138"/>
                </a:cubicBezTo>
                <a:cubicBezTo>
                  <a:pt x="1219" y="187"/>
                  <a:pt x="1219" y="187"/>
                  <a:pt x="1219" y="187"/>
                </a:cubicBezTo>
                <a:cubicBezTo>
                  <a:pt x="1219" y="187"/>
                  <a:pt x="1219" y="187"/>
                  <a:pt x="1219" y="187"/>
                </a:cubicBezTo>
                <a:cubicBezTo>
                  <a:pt x="1218" y="186"/>
                  <a:pt x="1216" y="186"/>
                  <a:pt x="1215" y="185"/>
                </a:cubicBezTo>
                <a:cubicBezTo>
                  <a:pt x="1188" y="167"/>
                  <a:pt x="1188" y="167"/>
                  <a:pt x="1188" y="167"/>
                </a:cubicBezTo>
                <a:cubicBezTo>
                  <a:pt x="1181" y="164"/>
                  <a:pt x="1181" y="164"/>
                  <a:pt x="1181" y="164"/>
                </a:cubicBezTo>
                <a:cubicBezTo>
                  <a:pt x="1189" y="150"/>
                  <a:pt x="1189" y="150"/>
                  <a:pt x="1189" y="150"/>
                </a:cubicBezTo>
                <a:cubicBezTo>
                  <a:pt x="1196" y="154"/>
                  <a:pt x="1196" y="154"/>
                  <a:pt x="1196" y="154"/>
                </a:cubicBezTo>
                <a:cubicBezTo>
                  <a:pt x="1215" y="166"/>
                  <a:pt x="1215" y="166"/>
                  <a:pt x="1215" y="166"/>
                </a:cubicBezTo>
                <a:cubicBezTo>
                  <a:pt x="1239" y="128"/>
                  <a:pt x="1239" y="128"/>
                  <a:pt x="1239" y="128"/>
                </a:cubicBezTo>
                <a:cubicBezTo>
                  <a:pt x="1219" y="116"/>
                  <a:pt x="1219" y="116"/>
                  <a:pt x="1219" y="116"/>
                </a:cubicBezTo>
                <a:cubicBezTo>
                  <a:pt x="1205" y="108"/>
                  <a:pt x="1205" y="108"/>
                  <a:pt x="1205" y="108"/>
                </a:cubicBezTo>
                <a:cubicBezTo>
                  <a:pt x="1203" y="106"/>
                  <a:pt x="1200" y="105"/>
                  <a:pt x="1198" y="104"/>
                </a:cubicBezTo>
                <a:cubicBezTo>
                  <a:pt x="1191" y="100"/>
                  <a:pt x="1184" y="96"/>
                  <a:pt x="1177" y="92"/>
                </a:cubicBezTo>
                <a:cubicBezTo>
                  <a:pt x="1170" y="89"/>
                  <a:pt x="1170" y="89"/>
                  <a:pt x="1170" y="89"/>
                </a:cubicBezTo>
                <a:cubicBezTo>
                  <a:pt x="1142" y="142"/>
                  <a:pt x="1142" y="142"/>
                  <a:pt x="1142" y="142"/>
                </a:cubicBezTo>
                <a:cubicBezTo>
                  <a:pt x="1141" y="142"/>
                  <a:pt x="1140" y="141"/>
                  <a:pt x="1139" y="141"/>
                </a:cubicBezTo>
                <a:cubicBezTo>
                  <a:pt x="1134" y="138"/>
                  <a:pt x="1128" y="135"/>
                  <a:pt x="1122" y="132"/>
                </a:cubicBezTo>
                <a:cubicBezTo>
                  <a:pt x="1101" y="123"/>
                  <a:pt x="1101" y="123"/>
                  <a:pt x="1101" y="123"/>
                </a:cubicBezTo>
                <a:cubicBezTo>
                  <a:pt x="1107" y="108"/>
                  <a:pt x="1107" y="108"/>
                  <a:pt x="1107" y="108"/>
                </a:cubicBezTo>
                <a:cubicBezTo>
                  <a:pt x="1135" y="121"/>
                  <a:pt x="1135" y="121"/>
                  <a:pt x="1135" y="121"/>
                </a:cubicBezTo>
                <a:cubicBezTo>
                  <a:pt x="1154" y="80"/>
                  <a:pt x="1154" y="80"/>
                  <a:pt x="1154" y="80"/>
                </a:cubicBezTo>
                <a:cubicBezTo>
                  <a:pt x="1118" y="64"/>
                  <a:pt x="1118" y="64"/>
                  <a:pt x="1118" y="64"/>
                </a:cubicBezTo>
                <a:cubicBezTo>
                  <a:pt x="1112" y="61"/>
                  <a:pt x="1105" y="59"/>
                  <a:pt x="1098" y="56"/>
                </a:cubicBezTo>
                <a:cubicBezTo>
                  <a:pt x="1097" y="56"/>
                  <a:pt x="1096" y="55"/>
                  <a:pt x="1095" y="55"/>
                </a:cubicBezTo>
                <a:cubicBezTo>
                  <a:pt x="1095" y="54"/>
                  <a:pt x="1095" y="54"/>
                  <a:pt x="1095" y="54"/>
                </a:cubicBezTo>
                <a:cubicBezTo>
                  <a:pt x="1083" y="50"/>
                  <a:pt x="1083" y="50"/>
                  <a:pt x="1083" y="50"/>
                </a:cubicBezTo>
                <a:cubicBezTo>
                  <a:pt x="1082" y="49"/>
                  <a:pt x="1082" y="49"/>
                  <a:pt x="1082" y="49"/>
                </a:cubicBezTo>
                <a:cubicBezTo>
                  <a:pt x="1082" y="50"/>
                  <a:pt x="1082" y="50"/>
                  <a:pt x="1082" y="50"/>
                </a:cubicBezTo>
                <a:cubicBezTo>
                  <a:pt x="1081" y="49"/>
                  <a:pt x="1081" y="49"/>
                  <a:pt x="1081" y="49"/>
                </a:cubicBezTo>
                <a:cubicBezTo>
                  <a:pt x="1060" y="106"/>
                  <a:pt x="1060" y="106"/>
                  <a:pt x="1060" y="106"/>
                </a:cubicBezTo>
                <a:cubicBezTo>
                  <a:pt x="1056" y="104"/>
                  <a:pt x="1051" y="103"/>
                  <a:pt x="1047" y="101"/>
                </a:cubicBezTo>
                <a:cubicBezTo>
                  <a:pt x="1044" y="100"/>
                  <a:pt x="1041" y="99"/>
                  <a:pt x="1039" y="98"/>
                </a:cubicBezTo>
                <a:cubicBezTo>
                  <a:pt x="1024" y="94"/>
                  <a:pt x="1024" y="94"/>
                  <a:pt x="1024" y="94"/>
                </a:cubicBezTo>
                <a:cubicBezTo>
                  <a:pt x="1017" y="92"/>
                  <a:pt x="1017" y="92"/>
                  <a:pt x="1017" y="92"/>
                </a:cubicBezTo>
                <a:cubicBezTo>
                  <a:pt x="1021" y="77"/>
                  <a:pt x="1021" y="77"/>
                  <a:pt x="1021" y="77"/>
                </a:cubicBezTo>
                <a:cubicBezTo>
                  <a:pt x="1029" y="79"/>
                  <a:pt x="1029" y="79"/>
                  <a:pt x="1029" y="79"/>
                </a:cubicBezTo>
                <a:cubicBezTo>
                  <a:pt x="1051" y="86"/>
                  <a:pt x="1051" y="86"/>
                  <a:pt x="1051" y="86"/>
                </a:cubicBezTo>
                <a:cubicBezTo>
                  <a:pt x="1065" y="44"/>
                  <a:pt x="1065" y="44"/>
                  <a:pt x="1065" y="44"/>
                </a:cubicBezTo>
                <a:cubicBezTo>
                  <a:pt x="1042" y="36"/>
                  <a:pt x="1042" y="36"/>
                  <a:pt x="1042" y="36"/>
                </a:cubicBezTo>
                <a:cubicBezTo>
                  <a:pt x="1003" y="25"/>
                  <a:pt x="1003" y="25"/>
                  <a:pt x="1003" y="25"/>
                </a:cubicBezTo>
                <a:cubicBezTo>
                  <a:pt x="989" y="22"/>
                  <a:pt x="989" y="22"/>
                  <a:pt x="989" y="22"/>
                </a:cubicBezTo>
                <a:cubicBezTo>
                  <a:pt x="974" y="80"/>
                  <a:pt x="974" y="80"/>
                  <a:pt x="974" y="80"/>
                </a:cubicBezTo>
                <a:cubicBezTo>
                  <a:pt x="952" y="75"/>
                  <a:pt x="952" y="75"/>
                  <a:pt x="952" y="75"/>
                </a:cubicBezTo>
                <a:cubicBezTo>
                  <a:pt x="930" y="71"/>
                  <a:pt x="930" y="71"/>
                  <a:pt x="930" y="71"/>
                </a:cubicBezTo>
                <a:cubicBezTo>
                  <a:pt x="932" y="56"/>
                  <a:pt x="932" y="56"/>
                  <a:pt x="932" y="56"/>
                </a:cubicBezTo>
                <a:cubicBezTo>
                  <a:pt x="962" y="61"/>
                  <a:pt x="962" y="61"/>
                  <a:pt x="962" y="61"/>
                </a:cubicBezTo>
                <a:cubicBezTo>
                  <a:pt x="971" y="17"/>
                  <a:pt x="971" y="17"/>
                  <a:pt x="971" y="17"/>
                </a:cubicBezTo>
                <a:cubicBezTo>
                  <a:pt x="930" y="10"/>
                  <a:pt x="930" y="10"/>
                  <a:pt x="930" y="10"/>
                </a:cubicBezTo>
                <a:cubicBezTo>
                  <a:pt x="928" y="9"/>
                  <a:pt x="926" y="9"/>
                  <a:pt x="924" y="9"/>
                </a:cubicBezTo>
                <a:cubicBezTo>
                  <a:pt x="907" y="7"/>
                  <a:pt x="907" y="7"/>
                  <a:pt x="907" y="7"/>
                </a:cubicBezTo>
                <a:cubicBezTo>
                  <a:pt x="907" y="7"/>
                  <a:pt x="907" y="7"/>
                  <a:pt x="907" y="7"/>
                </a:cubicBezTo>
                <a:cubicBezTo>
                  <a:pt x="893" y="5"/>
                  <a:pt x="893" y="5"/>
                  <a:pt x="893" y="5"/>
                </a:cubicBezTo>
                <a:cubicBezTo>
                  <a:pt x="885" y="65"/>
                  <a:pt x="885" y="65"/>
                  <a:pt x="885" y="65"/>
                </a:cubicBezTo>
                <a:cubicBezTo>
                  <a:pt x="883" y="64"/>
                  <a:pt x="880" y="64"/>
                  <a:pt x="878" y="64"/>
                </a:cubicBezTo>
                <a:cubicBezTo>
                  <a:pt x="841" y="61"/>
                  <a:pt x="841" y="61"/>
                  <a:pt x="841" y="61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72" y="48"/>
                  <a:pt x="872" y="48"/>
                  <a:pt x="872" y="48"/>
                </a:cubicBezTo>
                <a:cubicBezTo>
                  <a:pt x="875" y="3"/>
                  <a:pt x="875" y="3"/>
                  <a:pt x="875" y="3"/>
                </a:cubicBezTo>
                <a:cubicBezTo>
                  <a:pt x="844" y="1"/>
                  <a:pt x="844" y="1"/>
                  <a:pt x="844" y="1"/>
                </a:cubicBezTo>
                <a:cubicBezTo>
                  <a:pt x="796" y="0"/>
                  <a:pt x="796" y="0"/>
                  <a:pt x="796" y="0"/>
                </a:cubicBezTo>
                <a:cubicBezTo>
                  <a:pt x="796" y="60"/>
                  <a:pt x="796" y="60"/>
                  <a:pt x="796" y="60"/>
                </a:cubicBezTo>
                <a:cubicBezTo>
                  <a:pt x="795" y="60"/>
                  <a:pt x="794" y="60"/>
                  <a:pt x="792" y="60"/>
                </a:cubicBezTo>
                <a:cubicBezTo>
                  <a:pt x="779" y="61"/>
                  <a:pt x="765" y="61"/>
                  <a:pt x="751" y="62"/>
                </a:cubicBezTo>
                <a:cubicBezTo>
                  <a:pt x="750" y="47"/>
                  <a:pt x="750" y="47"/>
                  <a:pt x="750" y="47"/>
                </a:cubicBezTo>
                <a:cubicBezTo>
                  <a:pt x="750" y="47"/>
                  <a:pt x="751" y="46"/>
                  <a:pt x="752" y="46"/>
                </a:cubicBezTo>
                <a:cubicBezTo>
                  <a:pt x="759" y="46"/>
                  <a:pt x="766" y="45"/>
                  <a:pt x="773" y="45"/>
                </a:cubicBezTo>
                <a:cubicBezTo>
                  <a:pt x="780" y="45"/>
                  <a:pt x="780" y="45"/>
                  <a:pt x="780" y="45"/>
                </a:cubicBezTo>
                <a:cubicBezTo>
                  <a:pt x="778" y="1"/>
                  <a:pt x="778" y="1"/>
                  <a:pt x="778" y="1"/>
                </a:cubicBezTo>
                <a:cubicBezTo>
                  <a:pt x="771" y="1"/>
                  <a:pt x="771" y="1"/>
                  <a:pt x="771" y="1"/>
                </a:cubicBezTo>
                <a:cubicBezTo>
                  <a:pt x="764" y="1"/>
                  <a:pt x="756" y="1"/>
                  <a:pt x="749" y="2"/>
                </a:cubicBezTo>
                <a:cubicBezTo>
                  <a:pt x="745" y="2"/>
                  <a:pt x="742" y="2"/>
                  <a:pt x="739" y="3"/>
                </a:cubicBezTo>
                <a:cubicBezTo>
                  <a:pt x="723" y="4"/>
                  <a:pt x="723" y="4"/>
                  <a:pt x="723" y="4"/>
                </a:cubicBezTo>
                <a:cubicBezTo>
                  <a:pt x="720" y="4"/>
                  <a:pt x="717" y="4"/>
                  <a:pt x="714" y="5"/>
                </a:cubicBezTo>
                <a:cubicBezTo>
                  <a:pt x="713" y="5"/>
                  <a:pt x="713" y="5"/>
                  <a:pt x="713" y="5"/>
                </a:cubicBezTo>
                <a:cubicBezTo>
                  <a:pt x="699" y="7"/>
                  <a:pt x="699" y="7"/>
                  <a:pt x="699" y="7"/>
                </a:cubicBezTo>
                <a:cubicBezTo>
                  <a:pt x="706" y="67"/>
                  <a:pt x="706" y="67"/>
                  <a:pt x="706" y="67"/>
                </a:cubicBezTo>
                <a:cubicBezTo>
                  <a:pt x="698" y="68"/>
                  <a:pt x="698" y="68"/>
                  <a:pt x="698" y="68"/>
                </a:cubicBezTo>
                <a:cubicBezTo>
                  <a:pt x="693" y="68"/>
                  <a:pt x="689" y="69"/>
                  <a:pt x="684" y="70"/>
                </a:cubicBezTo>
                <a:cubicBezTo>
                  <a:pt x="662" y="74"/>
                  <a:pt x="662" y="74"/>
                  <a:pt x="662" y="74"/>
                </a:cubicBezTo>
                <a:cubicBezTo>
                  <a:pt x="659" y="58"/>
                  <a:pt x="659" y="58"/>
                  <a:pt x="659" y="58"/>
                </a:cubicBezTo>
                <a:cubicBezTo>
                  <a:pt x="689" y="53"/>
                  <a:pt x="689" y="53"/>
                  <a:pt x="689" y="53"/>
                </a:cubicBezTo>
                <a:cubicBezTo>
                  <a:pt x="682" y="9"/>
                  <a:pt x="682" y="9"/>
                  <a:pt x="682" y="9"/>
                </a:cubicBezTo>
                <a:cubicBezTo>
                  <a:pt x="643" y="16"/>
                  <a:pt x="643" y="16"/>
                  <a:pt x="643" y="16"/>
                </a:cubicBezTo>
                <a:cubicBezTo>
                  <a:pt x="636" y="17"/>
                  <a:pt x="628" y="19"/>
                  <a:pt x="621" y="21"/>
                </a:cubicBezTo>
                <a:cubicBezTo>
                  <a:pt x="618" y="21"/>
                  <a:pt x="615" y="22"/>
                  <a:pt x="611" y="23"/>
                </a:cubicBezTo>
                <a:cubicBezTo>
                  <a:pt x="604" y="25"/>
                  <a:pt x="604" y="25"/>
                  <a:pt x="604" y="25"/>
                </a:cubicBezTo>
                <a:cubicBezTo>
                  <a:pt x="619" y="83"/>
                  <a:pt x="619" y="83"/>
                  <a:pt x="619" y="83"/>
                </a:cubicBezTo>
                <a:cubicBezTo>
                  <a:pt x="614" y="84"/>
                  <a:pt x="610" y="85"/>
                  <a:pt x="606" y="87"/>
                </a:cubicBezTo>
                <a:cubicBezTo>
                  <a:pt x="603" y="88"/>
                  <a:pt x="600" y="88"/>
                  <a:pt x="597" y="89"/>
                </a:cubicBezTo>
                <a:cubicBezTo>
                  <a:pt x="582" y="93"/>
                  <a:pt x="582" y="93"/>
                  <a:pt x="582" y="93"/>
                </a:cubicBezTo>
                <a:cubicBezTo>
                  <a:pt x="575" y="96"/>
                  <a:pt x="575" y="96"/>
                  <a:pt x="575" y="96"/>
                </a:cubicBezTo>
                <a:cubicBezTo>
                  <a:pt x="570" y="81"/>
                  <a:pt x="570" y="81"/>
                  <a:pt x="570" y="81"/>
                </a:cubicBezTo>
                <a:cubicBezTo>
                  <a:pt x="578" y="79"/>
                  <a:pt x="578" y="79"/>
                  <a:pt x="578" y="79"/>
                </a:cubicBezTo>
                <a:cubicBezTo>
                  <a:pt x="599" y="72"/>
                  <a:pt x="599" y="72"/>
                  <a:pt x="599" y="72"/>
                </a:cubicBezTo>
                <a:cubicBezTo>
                  <a:pt x="587" y="29"/>
                  <a:pt x="587" y="29"/>
                  <a:pt x="587" y="29"/>
                </a:cubicBezTo>
                <a:cubicBezTo>
                  <a:pt x="564" y="36"/>
                  <a:pt x="564" y="36"/>
                  <a:pt x="564" y="36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0" y="48"/>
                  <a:pt x="528" y="48"/>
                  <a:pt x="526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33" y="111"/>
                  <a:pt x="533" y="111"/>
                  <a:pt x="533" y="111"/>
                </a:cubicBezTo>
                <a:cubicBezTo>
                  <a:pt x="532" y="111"/>
                  <a:pt x="531" y="112"/>
                  <a:pt x="530" y="112"/>
                </a:cubicBezTo>
                <a:cubicBezTo>
                  <a:pt x="524" y="114"/>
                  <a:pt x="518" y="117"/>
                  <a:pt x="512" y="119"/>
                </a:cubicBezTo>
                <a:cubicBezTo>
                  <a:pt x="492" y="129"/>
                  <a:pt x="492" y="129"/>
                  <a:pt x="492" y="129"/>
                </a:cubicBezTo>
                <a:cubicBezTo>
                  <a:pt x="485" y="114"/>
                  <a:pt x="485" y="114"/>
                  <a:pt x="485" y="114"/>
                </a:cubicBezTo>
                <a:cubicBezTo>
                  <a:pt x="513" y="102"/>
                  <a:pt x="513" y="102"/>
                  <a:pt x="513" y="102"/>
                </a:cubicBezTo>
                <a:cubicBezTo>
                  <a:pt x="495" y="61"/>
                  <a:pt x="495" y="61"/>
                  <a:pt x="495" y="61"/>
                </a:cubicBezTo>
                <a:cubicBezTo>
                  <a:pt x="459" y="77"/>
                  <a:pt x="459" y="77"/>
                  <a:pt x="459" y="77"/>
                </a:cubicBezTo>
                <a:cubicBezTo>
                  <a:pt x="453" y="80"/>
                  <a:pt x="446" y="83"/>
                  <a:pt x="440" y="87"/>
                </a:cubicBezTo>
                <a:cubicBezTo>
                  <a:pt x="437" y="88"/>
                  <a:pt x="433" y="90"/>
                  <a:pt x="430" y="92"/>
                </a:cubicBezTo>
                <a:cubicBezTo>
                  <a:pt x="424" y="95"/>
                  <a:pt x="424" y="95"/>
                  <a:pt x="424" y="95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47" y="151"/>
                  <a:pt x="442" y="154"/>
                  <a:pt x="438" y="156"/>
                </a:cubicBezTo>
                <a:cubicBezTo>
                  <a:pt x="419" y="167"/>
                  <a:pt x="419" y="167"/>
                  <a:pt x="419" y="167"/>
                </a:cubicBezTo>
                <a:cubicBezTo>
                  <a:pt x="417" y="168"/>
                  <a:pt x="415" y="170"/>
                  <a:pt x="413" y="171"/>
                </a:cubicBezTo>
                <a:cubicBezTo>
                  <a:pt x="404" y="158"/>
                  <a:pt x="404" y="158"/>
                  <a:pt x="404" y="158"/>
                </a:cubicBezTo>
                <a:cubicBezTo>
                  <a:pt x="406" y="156"/>
                  <a:pt x="409" y="155"/>
                  <a:pt x="411" y="154"/>
                </a:cubicBezTo>
                <a:cubicBezTo>
                  <a:pt x="431" y="142"/>
                  <a:pt x="431" y="142"/>
                  <a:pt x="431" y="142"/>
                </a:cubicBezTo>
                <a:cubicBezTo>
                  <a:pt x="408" y="104"/>
                  <a:pt x="408" y="104"/>
                  <a:pt x="408" y="104"/>
                </a:cubicBezTo>
                <a:cubicBezTo>
                  <a:pt x="388" y="115"/>
                  <a:pt x="388" y="115"/>
                  <a:pt x="388" y="115"/>
                </a:cubicBezTo>
                <a:cubicBezTo>
                  <a:pt x="385" y="117"/>
                  <a:pt x="382" y="119"/>
                  <a:pt x="379" y="121"/>
                </a:cubicBezTo>
                <a:cubicBezTo>
                  <a:pt x="377" y="122"/>
                  <a:pt x="376" y="123"/>
                  <a:pt x="374" y="124"/>
                </a:cubicBezTo>
                <a:cubicBezTo>
                  <a:pt x="354" y="137"/>
                  <a:pt x="354" y="137"/>
                  <a:pt x="354" y="137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41" y="146"/>
                  <a:pt x="341" y="146"/>
                  <a:pt x="341" y="146"/>
                </a:cubicBezTo>
                <a:cubicBezTo>
                  <a:pt x="375" y="196"/>
                  <a:pt x="375" y="196"/>
                  <a:pt x="375" y="196"/>
                </a:cubicBezTo>
                <a:cubicBezTo>
                  <a:pt x="374" y="196"/>
                  <a:pt x="373" y="197"/>
                  <a:pt x="372" y="198"/>
                </a:cubicBezTo>
                <a:cubicBezTo>
                  <a:pt x="367" y="201"/>
                  <a:pt x="362" y="205"/>
                  <a:pt x="357" y="209"/>
                </a:cubicBezTo>
                <a:cubicBezTo>
                  <a:pt x="339" y="223"/>
                  <a:pt x="339" y="223"/>
                  <a:pt x="339" y="223"/>
                </a:cubicBezTo>
                <a:cubicBezTo>
                  <a:pt x="329" y="211"/>
                  <a:pt x="329" y="211"/>
                  <a:pt x="329" y="211"/>
                </a:cubicBezTo>
                <a:cubicBezTo>
                  <a:pt x="353" y="192"/>
                  <a:pt x="353" y="192"/>
                  <a:pt x="353" y="192"/>
                </a:cubicBezTo>
                <a:cubicBezTo>
                  <a:pt x="327" y="156"/>
                  <a:pt x="327" y="156"/>
                  <a:pt x="327" y="156"/>
                </a:cubicBezTo>
                <a:cubicBezTo>
                  <a:pt x="295" y="181"/>
                  <a:pt x="295" y="181"/>
                  <a:pt x="295" y="181"/>
                </a:cubicBezTo>
                <a:cubicBezTo>
                  <a:pt x="290" y="185"/>
                  <a:pt x="284" y="190"/>
                  <a:pt x="279" y="194"/>
                </a:cubicBezTo>
                <a:cubicBezTo>
                  <a:pt x="276" y="197"/>
                  <a:pt x="274" y="199"/>
                  <a:pt x="271" y="202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05" y="251"/>
                  <a:pt x="305" y="251"/>
                  <a:pt x="305" y="251"/>
                </a:cubicBezTo>
                <a:cubicBezTo>
                  <a:pt x="302" y="255"/>
                  <a:pt x="298" y="258"/>
                  <a:pt x="295" y="262"/>
                </a:cubicBezTo>
                <a:cubicBezTo>
                  <a:pt x="293" y="263"/>
                  <a:pt x="291" y="265"/>
                  <a:pt x="289" y="267"/>
                </a:cubicBezTo>
                <a:cubicBezTo>
                  <a:pt x="278" y="277"/>
                  <a:pt x="278" y="277"/>
                  <a:pt x="278" y="277"/>
                </a:cubicBezTo>
                <a:cubicBezTo>
                  <a:pt x="273" y="283"/>
                  <a:pt x="273" y="283"/>
                  <a:pt x="273" y="283"/>
                </a:cubicBezTo>
                <a:cubicBezTo>
                  <a:pt x="261" y="272"/>
                  <a:pt x="261" y="272"/>
                  <a:pt x="261" y="272"/>
                </a:cubicBezTo>
                <a:cubicBezTo>
                  <a:pt x="267" y="266"/>
                  <a:pt x="267" y="266"/>
                  <a:pt x="267" y="266"/>
                </a:cubicBezTo>
                <a:cubicBezTo>
                  <a:pt x="283" y="251"/>
                  <a:pt x="283" y="251"/>
                  <a:pt x="283" y="251"/>
                </a:cubicBezTo>
                <a:cubicBezTo>
                  <a:pt x="252" y="219"/>
                  <a:pt x="252" y="219"/>
                  <a:pt x="252" y="219"/>
                </a:cubicBezTo>
                <a:cubicBezTo>
                  <a:pt x="235" y="235"/>
                  <a:pt x="235" y="235"/>
                  <a:pt x="235" y="235"/>
                </a:cubicBezTo>
                <a:cubicBezTo>
                  <a:pt x="224" y="246"/>
                  <a:pt x="224" y="246"/>
                  <a:pt x="224" y="246"/>
                </a:cubicBezTo>
                <a:cubicBezTo>
                  <a:pt x="222" y="249"/>
                  <a:pt x="220" y="251"/>
                  <a:pt x="218" y="253"/>
                </a:cubicBezTo>
                <a:cubicBezTo>
                  <a:pt x="214" y="257"/>
                  <a:pt x="210" y="261"/>
                  <a:pt x="207" y="265"/>
                </a:cubicBezTo>
                <a:cubicBezTo>
                  <a:pt x="207" y="265"/>
                  <a:pt x="207" y="265"/>
                  <a:pt x="207" y="265"/>
                </a:cubicBezTo>
                <a:cubicBezTo>
                  <a:pt x="197" y="276"/>
                  <a:pt x="197" y="276"/>
                  <a:pt x="197" y="276"/>
                </a:cubicBezTo>
                <a:cubicBezTo>
                  <a:pt x="242" y="316"/>
                  <a:pt x="242" y="316"/>
                  <a:pt x="242" y="316"/>
                </a:cubicBezTo>
                <a:cubicBezTo>
                  <a:pt x="242" y="317"/>
                  <a:pt x="241" y="318"/>
                  <a:pt x="240" y="318"/>
                </a:cubicBezTo>
                <a:cubicBezTo>
                  <a:pt x="236" y="323"/>
                  <a:pt x="232" y="328"/>
                  <a:pt x="228" y="333"/>
                </a:cubicBezTo>
                <a:cubicBezTo>
                  <a:pt x="214" y="351"/>
                  <a:pt x="214" y="351"/>
                  <a:pt x="214" y="351"/>
                </a:cubicBezTo>
                <a:cubicBezTo>
                  <a:pt x="201" y="341"/>
                  <a:pt x="201" y="341"/>
                  <a:pt x="201" y="341"/>
                </a:cubicBezTo>
                <a:cubicBezTo>
                  <a:pt x="220" y="317"/>
                  <a:pt x="220" y="317"/>
                  <a:pt x="220" y="317"/>
                </a:cubicBezTo>
                <a:cubicBezTo>
                  <a:pt x="186" y="289"/>
                  <a:pt x="186" y="289"/>
                  <a:pt x="186" y="289"/>
                </a:cubicBezTo>
                <a:cubicBezTo>
                  <a:pt x="161" y="320"/>
                  <a:pt x="161" y="320"/>
                  <a:pt x="161" y="320"/>
                </a:cubicBezTo>
                <a:cubicBezTo>
                  <a:pt x="157" y="326"/>
                  <a:pt x="153" y="332"/>
                  <a:pt x="149" y="338"/>
                </a:cubicBezTo>
                <a:cubicBezTo>
                  <a:pt x="147" y="340"/>
                  <a:pt x="144" y="343"/>
                  <a:pt x="142" y="346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88" y="387"/>
                  <a:pt x="188" y="387"/>
                  <a:pt x="188" y="387"/>
                </a:cubicBezTo>
                <a:cubicBezTo>
                  <a:pt x="185" y="390"/>
                  <a:pt x="183" y="394"/>
                  <a:pt x="181" y="398"/>
                </a:cubicBezTo>
                <a:cubicBezTo>
                  <a:pt x="179" y="400"/>
                  <a:pt x="177" y="403"/>
                  <a:pt x="175" y="406"/>
                </a:cubicBezTo>
                <a:cubicBezTo>
                  <a:pt x="167" y="418"/>
                  <a:pt x="167" y="418"/>
                  <a:pt x="167" y="418"/>
                </a:cubicBezTo>
                <a:cubicBezTo>
                  <a:pt x="164" y="425"/>
                  <a:pt x="164" y="425"/>
                  <a:pt x="164" y="425"/>
                </a:cubicBezTo>
                <a:cubicBezTo>
                  <a:pt x="150" y="417"/>
                  <a:pt x="150" y="417"/>
                  <a:pt x="150" y="417"/>
                </a:cubicBezTo>
                <a:cubicBezTo>
                  <a:pt x="154" y="410"/>
                  <a:pt x="154" y="410"/>
                  <a:pt x="154" y="410"/>
                </a:cubicBezTo>
                <a:cubicBezTo>
                  <a:pt x="166" y="391"/>
                  <a:pt x="166" y="391"/>
                  <a:pt x="166" y="391"/>
                </a:cubicBezTo>
                <a:cubicBezTo>
                  <a:pt x="128" y="367"/>
                  <a:pt x="128" y="367"/>
                  <a:pt x="128" y="367"/>
                </a:cubicBezTo>
                <a:cubicBezTo>
                  <a:pt x="116" y="387"/>
                  <a:pt x="116" y="387"/>
                  <a:pt x="116" y="387"/>
                </a:cubicBezTo>
                <a:cubicBezTo>
                  <a:pt x="108" y="401"/>
                  <a:pt x="108" y="401"/>
                  <a:pt x="108" y="401"/>
                </a:cubicBezTo>
                <a:cubicBezTo>
                  <a:pt x="106" y="403"/>
                  <a:pt x="105" y="406"/>
                  <a:pt x="104" y="408"/>
                </a:cubicBezTo>
                <a:cubicBezTo>
                  <a:pt x="101" y="413"/>
                  <a:pt x="98" y="418"/>
                  <a:pt x="95" y="423"/>
                </a:cubicBezTo>
                <a:cubicBezTo>
                  <a:pt x="95" y="423"/>
                  <a:pt x="95" y="423"/>
                  <a:pt x="95" y="423"/>
                </a:cubicBezTo>
                <a:cubicBezTo>
                  <a:pt x="88" y="436"/>
                  <a:pt x="88" y="436"/>
                  <a:pt x="88" y="436"/>
                </a:cubicBezTo>
                <a:cubicBezTo>
                  <a:pt x="142" y="464"/>
                  <a:pt x="142" y="464"/>
                  <a:pt x="142" y="464"/>
                </a:cubicBezTo>
                <a:cubicBezTo>
                  <a:pt x="141" y="465"/>
                  <a:pt x="141" y="466"/>
                  <a:pt x="140" y="467"/>
                </a:cubicBezTo>
                <a:cubicBezTo>
                  <a:pt x="138" y="473"/>
                  <a:pt x="135" y="478"/>
                  <a:pt x="132" y="484"/>
                </a:cubicBezTo>
                <a:cubicBezTo>
                  <a:pt x="123" y="505"/>
                  <a:pt x="123" y="505"/>
                  <a:pt x="123" y="505"/>
                </a:cubicBezTo>
                <a:cubicBezTo>
                  <a:pt x="108" y="499"/>
                  <a:pt x="108" y="499"/>
                  <a:pt x="108" y="499"/>
                </a:cubicBezTo>
                <a:cubicBezTo>
                  <a:pt x="121" y="471"/>
                  <a:pt x="121" y="471"/>
                  <a:pt x="121" y="471"/>
                </a:cubicBezTo>
                <a:cubicBezTo>
                  <a:pt x="80" y="451"/>
                  <a:pt x="80" y="451"/>
                  <a:pt x="80" y="451"/>
                </a:cubicBezTo>
                <a:cubicBezTo>
                  <a:pt x="64" y="488"/>
                  <a:pt x="64" y="488"/>
                  <a:pt x="64" y="488"/>
                </a:cubicBezTo>
                <a:cubicBezTo>
                  <a:pt x="61" y="494"/>
                  <a:pt x="59" y="501"/>
                  <a:pt x="56" y="508"/>
                </a:cubicBezTo>
                <a:cubicBezTo>
                  <a:pt x="55" y="511"/>
                  <a:pt x="53" y="514"/>
                  <a:pt x="52" y="518"/>
                </a:cubicBezTo>
                <a:cubicBezTo>
                  <a:pt x="49" y="524"/>
                  <a:pt x="49" y="524"/>
                  <a:pt x="49" y="524"/>
                </a:cubicBezTo>
                <a:cubicBezTo>
                  <a:pt x="106" y="546"/>
                  <a:pt x="106" y="546"/>
                  <a:pt x="106" y="546"/>
                </a:cubicBezTo>
                <a:cubicBezTo>
                  <a:pt x="104" y="550"/>
                  <a:pt x="103" y="555"/>
                  <a:pt x="101" y="559"/>
                </a:cubicBezTo>
                <a:cubicBezTo>
                  <a:pt x="100" y="562"/>
                  <a:pt x="99" y="564"/>
                  <a:pt x="98" y="567"/>
                </a:cubicBezTo>
                <a:cubicBezTo>
                  <a:pt x="94" y="582"/>
                  <a:pt x="94" y="582"/>
                  <a:pt x="94" y="582"/>
                </a:cubicBezTo>
                <a:cubicBezTo>
                  <a:pt x="92" y="589"/>
                  <a:pt x="92" y="589"/>
                  <a:pt x="92" y="589"/>
                </a:cubicBezTo>
                <a:cubicBezTo>
                  <a:pt x="77" y="585"/>
                  <a:pt x="77" y="585"/>
                  <a:pt x="77" y="585"/>
                </a:cubicBezTo>
                <a:cubicBezTo>
                  <a:pt x="79" y="577"/>
                  <a:pt x="79" y="577"/>
                  <a:pt x="79" y="577"/>
                </a:cubicBezTo>
                <a:cubicBezTo>
                  <a:pt x="86" y="555"/>
                  <a:pt x="86" y="555"/>
                  <a:pt x="86" y="555"/>
                </a:cubicBezTo>
                <a:cubicBezTo>
                  <a:pt x="44" y="541"/>
                  <a:pt x="44" y="541"/>
                  <a:pt x="44" y="541"/>
                </a:cubicBezTo>
                <a:cubicBezTo>
                  <a:pt x="36" y="564"/>
                  <a:pt x="36" y="564"/>
                  <a:pt x="36" y="564"/>
                </a:cubicBezTo>
                <a:cubicBezTo>
                  <a:pt x="25" y="603"/>
                  <a:pt x="25" y="603"/>
                  <a:pt x="25" y="603"/>
                </a:cubicBezTo>
                <a:cubicBezTo>
                  <a:pt x="25" y="604"/>
                  <a:pt x="25" y="604"/>
                  <a:pt x="25" y="604"/>
                </a:cubicBezTo>
                <a:cubicBezTo>
                  <a:pt x="21" y="618"/>
                  <a:pt x="21" y="618"/>
                  <a:pt x="21" y="618"/>
                </a:cubicBezTo>
                <a:cubicBezTo>
                  <a:pt x="80" y="632"/>
                  <a:pt x="80" y="632"/>
                  <a:pt x="80" y="632"/>
                </a:cubicBezTo>
                <a:cubicBezTo>
                  <a:pt x="75" y="654"/>
                  <a:pt x="75" y="654"/>
                  <a:pt x="75" y="654"/>
                </a:cubicBezTo>
                <a:cubicBezTo>
                  <a:pt x="71" y="676"/>
                  <a:pt x="71" y="676"/>
                  <a:pt x="71" y="676"/>
                </a:cubicBezTo>
                <a:cubicBezTo>
                  <a:pt x="56" y="674"/>
                  <a:pt x="56" y="674"/>
                  <a:pt x="56" y="674"/>
                </a:cubicBezTo>
                <a:cubicBezTo>
                  <a:pt x="61" y="644"/>
                  <a:pt x="61" y="644"/>
                  <a:pt x="61" y="644"/>
                </a:cubicBezTo>
                <a:cubicBezTo>
                  <a:pt x="17" y="635"/>
                  <a:pt x="17" y="635"/>
                  <a:pt x="17" y="635"/>
                </a:cubicBezTo>
                <a:cubicBezTo>
                  <a:pt x="10" y="676"/>
                  <a:pt x="10" y="676"/>
                  <a:pt x="10" y="676"/>
                </a:cubicBezTo>
                <a:cubicBezTo>
                  <a:pt x="10" y="678"/>
                  <a:pt x="9" y="680"/>
                  <a:pt x="9" y="682"/>
                </a:cubicBezTo>
                <a:cubicBezTo>
                  <a:pt x="5" y="713"/>
                  <a:pt x="5" y="713"/>
                  <a:pt x="5" y="713"/>
                </a:cubicBezTo>
                <a:cubicBezTo>
                  <a:pt x="65" y="720"/>
                  <a:pt x="65" y="720"/>
                  <a:pt x="65" y="720"/>
                </a:cubicBezTo>
                <a:cubicBezTo>
                  <a:pt x="64" y="728"/>
                  <a:pt x="64" y="728"/>
                  <a:pt x="64" y="728"/>
                </a:cubicBezTo>
                <a:cubicBezTo>
                  <a:pt x="61" y="765"/>
                  <a:pt x="61" y="765"/>
                  <a:pt x="61" y="765"/>
                </a:cubicBezTo>
                <a:cubicBezTo>
                  <a:pt x="61" y="765"/>
                  <a:pt x="61" y="765"/>
                  <a:pt x="61" y="765"/>
                </a:cubicBezTo>
                <a:cubicBezTo>
                  <a:pt x="45" y="765"/>
                  <a:pt x="45" y="765"/>
                  <a:pt x="45" y="765"/>
                </a:cubicBezTo>
                <a:cubicBezTo>
                  <a:pt x="48" y="734"/>
                  <a:pt x="48" y="734"/>
                  <a:pt x="48" y="734"/>
                </a:cubicBezTo>
                <a:cubicBezTo>
                  <a:pt x="3" y="731"/>
                  <a:pt x="3" y="731"/>
                  <a:pt x="3" y="731"/>
                </a:cubicBezTo>
                <a:cubicBezTo>
                  <a:pt x="1" y="762"/>
                  <a:pt x="1" y="762"/>
                  <a:pt x="1" y="762"/>
                </a:cubicBezTo>
                <a:cubicBezTo>
                  <a:pt x="0" y="796"/>
                  <a:pt x="0" y="796"/>
                  <a:pt x="0" y="796"/>
                </a:cubicBezTo>
                <a:cubicBezTo>
                  <a:pt x="0" y="796"/>
                  <a:pt x="0" y="796"/>
                  <a:pt x="0" y="796"/>
                </a:cubicBezTo>
                <a:cubicBezTo>
                  <a:pt x="0" y="807"/>
                  <a:pt x="0" y="807"/>
                  <a:pt x="0" y="807"/>
                </a:cubicBezTo>
                <a:cubicBezTo>
                  <a:pt x="0" y="810"/>
                  <a:pt x="0" y="810"/>
                  <a:pt x="0" y="810"/>
                </a:cubicBezTo>
                <a:cubicBezTo>
                  <a:pt x="0" y="810"/>
                  <a:pt x="0" y="810"/>
                  <a:pt x="0" y="810"/>
                </a:cubicBezTo>
                <a:cubicBezTo>
                  <a:pt x="0" y="810"/>
                  <a:pt x="0" y="810"/>
                  <a:pt x="0" y="810"/>
                </a:cubicBezTo>
                <a:cubicBezTo>
                  <a:pt x="60" y="810"/>
                  <a:pt x="60" y="810"/>
                  <a:pt x="60" y="810"/>
                </a:cubicBezTo>
                <a:cubicBezTo>
                  <a:pt x="60" y="812"/>
                  <a:pt x="60" y="813"/>
                  <a:pt x="60" y="815"/>
                </a:cubicBezTo>
                <a:cubicBezTo>
                  <a:pt x="61" y="828"/>
                  <a:pt x="61" y="842"/>
                  <a:pt x="62" y="855"/>
                </a:cubicBezTo>
                <a:cubicBezTo>
                  <a:pt x="47" y="856"/>
                  <a:pt x="47" y="856"/>
                  <a:pt x="47" y="856"/>
                </a:cubicBezTo>
                <a:cubicBezTo>
                  <a:pt x="47" y="856"/>
                  <a:pt x="46" y="855"/>
                  <a:pt x="46" y="854"/>
                </a:cubicBezTo>
                <a:cubicBezTo>
                  <a:pt x="46" y="847"/>
                  <a:pt x="45" y="840"/>
                  <a:pt x="45" y="833"/>
                </a:cubicBezTo>
                <a:cubicBezTo>
                  <a:pt x="45" y="826"/>
                  <a:pt x="45" y="826"/>
                  <a:pt x="45" y="826"/>
                </a:cubicBezTo>
                <a:cubicBezTo>
                  <a:pt x="1" y="827"/>
                  <a:pt x="1" y="827"/>
                  <a:pt x="1" y="827"/>
                </a:cubicBezTo>
                <a:cubicBezTo>
                  <a:pt x="1" y="835"/>
                  <a:pt x="1" y="835"/>
                  <a:pt x="1" y="835"/>
                </a:cubicBezTo>
                <a:cubicBezTo>
                  <a:pt x="1" y="842"/>
                  <a:pt x="1" y="850"/>
                  <a:pt x="2" y="857"/>
                </a:cubicBezTo>
                <a:cubicBezTo>
                  <a:pt x="2" y="861"/>
                  <a:pt x="2" y="864"/>
                  <a:pt x="3" y="867"/>
                </a:cubicBezTo>
                <a:cubicBezTo>
                  <a:pt x="4" y="883"/>
                  <a:pt x="4" y="883"/>
                  <a:pt x="4" y="883"/>
                </a:cubicBezTo>
                <a:cubicBezTo>
                  <a:pt x="4" y="887"/>
                  <a:pt x="5" y="890"/>
                  <a:pt x="5" y="894"/>
                </a:cubicBezTo>
                <a:cubicBezTo>
                  <a:pt x="5" y="896"/>
                  <a:pt x="6" y="897"/>
                  <a:pt x="6" y="899"/>
                </a:cubicBezTo>
                <a:cubicBezTo>
                  <a:pt x="7" y="906"/>
                  <a:pt x="7" y="906"/>
                  <a:pt x="7" y="906"/>
                </a:cubicBezTo>
                <a:cubicBezTo>
                  <a:pt x="66" y="899"/>
                  <a:pt x="66" y="899"/>
                  <a:pt x="66" y="899"/>
                </a:cubicBezTo>
                <a:cubicBezTo>
                  <a:pt x="68" y="909"/>
                  <a:pt x="68" y="909"/>
                  <a:pt x="68" y="909"/>
                </a:cubicBezTo>
                <a:cubicBezTo>
                  <a:pt x="68" y="913"/>
                  <a:pt x="69" y="918"/>
                  <a:pt x="70" y="922"/>
                </a:cubicBezTo>
                <a:cubicBezTo>
                  <a:pt x="74" y="944"/>
                  <a:pt x="74" y="944"/>
                  <a:pt x="74" y="944"/>
                </a:cubicBezTo>
                <a:cubicBezTo>
                  <a:pt x="58" y="947"/>
                  <a:pt x="58" y="947"/>
                  <a:pt x="58" y="947"/>
                </a:cubicBezTo>
                <a:cubicBezTo>
                  <a:pt x="53" y="917"/>
                  <a:pt x="53" y="917"/>
                  <a:pt x="53" y="917"/>
                </a:cubicBezTo>
                <a:cubicBezTo>
                  <a:pt x="9" y="924"/>
                  <a:pt x="9" y="924"/>
                  <a:pt x="9" y="924"/>
                </a:cubicBezTo>
                <a:cubicBezTo>
                  <a:pt x="16" y="963"/>
                  <a:pt x="16" y="963"/>
                  <a:pt x="16" y="963"/>
                </a:cubicBezTo>
                <a:cubicBezTo>
                  <a:pt x="17" y="970"/>
                  <a:pt x="19" y="978"/>
                  <a:pt x="21" y="985"/>
                </a:cubicBezTo>
                <a:cubicBezTo>
                  <a:pt x="21" y="986"/>
                  <a:pt x="21" y="987"/>
                  <a:pt x="21" y="988"/>
                </a:cubicBezTo>
                <a:cubicBezTo>
                  <a:pt x="21" y="988"/>
                  <a:pt x="21" y="988"/>
                  <a:pt x="21" y="988"/>
                </a:cubicBezTo>
                <a:cubicBezTo>
                  <a:pt x="24" y="1000"/>
                  <a:pt x="24" y="1000"/>
                  <a:pt x="24" y="1000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25" y="1002"/>
                  <a:pt x="25" y="1002"/>
                  <a:pt x="25" y="1002"/>
                </a:cubicBezTo>
                <a:cubicBezTo>
                  <a:pt x="83" y="988"/>
                  <a:pt x="83" y="988"/>
                  <a:pt x="83" y="988"/>
                </a:cubicBezTo>
                <a:cubicBezTo>
                  <a:pt x="83" y="988"/>
                  <a:pt x="83" y="988"/>
                  <a:pt x="83" y="988"/>
                </a:cubicBezTo>
                <a:cubicBezTo>
                  <a:pt x="84" y="990"/>
                  <a:pt x="84" y="991"/>
                  <a:pt x="85" y="993"/>
                </a:cubicBezTo>
                <a:cubicBezTo>
                  <a:pt x="93" y="1024"/>
                  <a:pt x="93" y="1024"/>
                  <a:pt x="93" y="1024"/>
                </a:cubicBezTo>
                <a:cubicBezTo>
                  <a:pt x="96" y="1031"/>
                  <a:pt x="96" y="1031"/>
                  <a:pt x="96" y="1031"/>
                </a:cubicBezTo>
                <a:cubicBezTo>
                  <a:pt x="81" y="1036"/>
                  <a:pt x="81" y="1036"/>
                  <a:pt x="81" y="1036"/>
                </a:cubicBezTo>
                <a:cubicBezTo>
                  <a:pt x="79" y="1028"/>
                  <a:pt x="79" y="1028"/>
                  <a:pt x="79" y="1028"/>
                </a:cubicBezTo>
                <a:cubicBezTo>
                  <a:pt x="72" y="1007"/>
                  <a:pt x="72" y="1007"/>
                  <a:pt x="72" y="1007"/>
                </a:cubicBezTo>
                <a:cubicBezTo>
                  <a:pt x="29" y="1019"/>
                  <a:pt x="29" y="1019"/>
                  <a:pt x="29" y="1019"/>
                </a:cubicBezTo>
                <a:cubicBezTo>
                  <a:pt x="36" y="1042"/>
                  <a:pt x="36" y="1042"/>
                  <a:pt x="36" y="1042"/>
                </a:cubicBezTo>
                <a:cubicBezTo>
                  <a:pt x="47" y="1075"/>
                  <a:pt x="47" y="1075"/>
                  <a:pt x="47" y="1075"/>
                </a:cubicBezTo>
                <a:cubicBezTo>
                  <a:pt x="48" y="1076"/>
                  <a:pt x="48" y="1078"/>
                  <a:pt x="49" y="1080"/>
                </a:cubicBezTo>
                <a:cubicBezTo>
                  <a:pt x="54" y="1094"/>
                  <a:pt x="54" y="1094"/>
                  <a:pt x="54" y="1094"/>
                </a:cubicBezTo>
                <a:cubicBezTo>
                  <a:pt x="111" y="1073"/>
                  <a:pt x="111" y="1073"/>
                  <a:pt x="111" y="1073"/>
                </a:cubicBezTo>
                <a:cubicBezTo>
                  <a:pt x="111" y="1074"/>
                  <a:pt x="112" y="1075"/>
                  <a:pt x="112" y="1076"/>
                </a:cubicBezTo>
                <a:cubicBezTo>
                  <a:pt x="114" y="1082"/>
                  <a:pt x="117" y="1088"/>
                  <a:pt x="119" y="1094"/>
                </a:cubicBezTo>
                <a:cubicBezTo>
                  <a:pt x="129" y="1114"/>
                  <a:pt x="129" y="1114"/>
                  <a:pt x="129" y="1114"/>
                </a:cubicBezTo>
                <a:cubicBezTo>
                  <a:pt x="114" y="1121"/>
                  <a:pt x="114" y="1121"/>
                  <a:pt x="114" y="1121"/>
                </a:cubicBezTo>
                <a:cubicBezTo>
                  <a:pt x="102" y="1093"/>
                  <a:pt x="102" y="1093"/>
                  <a:pt x="102" y="1093"/>
                </a:cubicBezTo>
                <a:cubicBezTo>
                  <a:pt x="61" y="1111"/>
                  <a:pt x="61" y="1111"/>
                  <a:pt x="61" y="1111"/>
                </a:cubicBezTo>
                <a:cubicBezTo>
                  <a:pt x="77" y="1147"/>
                  <a:pt x="77" y="1147"/>
                  <a:pt x="77" y="1147"/>
                </a:cubicBezTo>
                <a:cubicBezTo>
                  <a:pt x="80" y="1153"/>
                  <a:pt x="83" y="1160"/>
                  <a:pt x="87" y="1166"/>
                </a:cubicBezTo>
                <a:cubicBezTo>
                  <a:pt x="87" y="1167"/>
                  <a:pt x="88" y="1169"/>
                  <a:pt x="89" y="1170"/>
                </a:cubicBezTo>
                <a:cubicBezTo>
                  <a:pt x="88" y="1170"/>
                  <a:pt x="88" y="1170"/>
                  <a:pt x="88" y="1170"/>
                </a:cubicBezTo>
                <a:cubicBezTo>
                  <a:pt x="94" y="1180"/>
                  <a:pt x="94" y="1180"/>
                  <a:pt x="94" y="1180"/>
                </a:cubicBezTo>
                <a:cubicBezTo>
                  <a:pt x="95" y="1182"/>
                  <a:pt x="95" y="1182"/>
                  <a:pt x="95" y="1182"/>
                </a:cubicBezTo>
                <a:cubicBezTo>
                  <a:pt x="95" y="1182"/>
                  <a:pt x="95" y="1182"/>
                  <a:pt x="95" y="1182"/>
                </a:cubicBezTo>
                <a:cubicBezTo>
                  <a:pt x="95" y="1183"/>
                  <a:pt x="95" y="1183"/>
                  <a:pt x="95" y="1183"/>
                </a:cubicBezTo>
                <a:cubicBezTo>
                  <a:pt x="148" y="1155"/>
                  <a:pt x="148" y="1155"/>
                  <a:pt x="148" y="1155"/>
                </a:cubicBezTo>
                <a:cubicBezTo>
                  <a:pt x="151" y="1159"/>
                  <a:pt x="153" y="1164"/>
                  <a:pt x="156" y="1168"/>
                </a:cubicBezTo>
                <a:cubicBezTo>
                  <a:pt x="157" y="1170"/>
                  <a:pt x="158" y="1172"/>
                  <a:pt x="160" y="1174"/>
                </a:cubicBezTo>
                <a:cubicBezTo>
                  <a:pt x="167" y="1187"/>
                  <a:pt x="167" y="1187"/>
                  <a:pt x="167" y="1187"/>
                </a:cubicBezTo>
                <a:cubicBezTo>
                  <a:pt x="168" y="1189"/>
                  <a:pt x="170" y="1191"/>
                  <a:pt x="171" y="1193"/>
                </a:cubicBezTo>
                <a:cubicBezTo>
                  <a:pt x="158" y="1202"/>
                  <a:pt x="158" y="1202"/>
                  <a:pt x="158" y="1202"/>
                </a:cubicBezTo>
                <a:cubicBezTo>
                  <a:pt x="156" y="1200"/>
                  <a:pt x="155" y="1197"/>
                  <a:pt x="154" y="1195"/>
                </a:cubicBezTo>
                <a:cubicBezTo>
                  <a:pt x="142" y="1175"/>
                  <a:pt x="142" y="1175"/>
                  <a:pt x="142" y="1175"/>
                </a:cubicBezTo>
                <a:cubicBezTo>
                  <a:pt x="104" y="1198"/>
                  <a:pt x="104" y="1198"/>
                  <a:pt x="104" y="1198"/>
                </a:cubicBezTo>
                <a:cubicBezTo>
                  <a:pt x="115" y="1218"/>
                  <a:pt x="115" y="1218"/>
                  <a:pt x="115" y="1218"/>
                </a:cubicBezTo>
                <a:cubicBezTo>
                  <a:pt x="117" y="1221"/>
                  <a:pt x="119" y="1224"/>
                  <a:pt x="121" y="1227"/>
                </a:cubicBezTo>
                <a:cubicBezTo>
                  <a:pt x="122" y="1229"/>
                  <a:pt x="123" y="1230"/>
                  <a:pt x="124" y="1232"/>
                </a:cubicBezTo>
                <a:cubicBezTo>
                  <a:pt x="137" y="1252"/>
                  <a:pt x="137" y="1252"/>
                  <a:pt x="137" y="1252"/>
                </a:cubicBezTo>
                <a:cubicBezTo>
                  <a:pt x="146" y="1265"/>
                  <a:pt x="146" y="1265"/>
                  <a:pt x="146" y="1265"/>
                </a:cubicBezTo>
                <a:cubicBezTo>
                  <a:pt x="196" y="1231"/>
                  <a:pt x="196" y="1231"/>
                  <a:pt x="196" y="1231"/>
                </a:cubicBezTo>
                <a:cubicBezTo>
                  <a:pt x="196" y="1231"/>
                  <a:pt x="197" y="1232"/>
                  <a:pt x="198" y="1233"/>
                </a:cubicBezTo>
                <a:cubicBezTo>
                  <a:pt x="201" y="1239"/>
                  <a:pt x="205" y="1244"/>
                  <a:pt x="209" y="1249"/>
                </a:cubicBezTo>
                <a:cubicBezTo>
                  <a:pt x="223" y="1267"/>
                  <a:pt x="223" y="1267"/>
                  <a:pt x="223" y="1267"/>
                </a:cubicBezTo>
                <a:cubicBezTo>
                  <a:pt x="211" y="1277"/>
                  <a:pt x="211" y="1277"/>
                  <a:pt x="211" y="1277"/>
                </a:cubicBezTo>
                <a:cubicBezTo>
                  <a:pt x="192" y="1253"/>
                  <a:pt x="192" y="1253"/>
                  <a:pt x="192" y="1253"/>
                </a:cubicBezTo>
                <a:cubicBezTo>
                  <a:pt x="156" y="1279"/>
                  <a:pt x="156" y="1279"/>
                  <a:pt x="156" y="1279"/>
                </a:cubicBezTo>
                <a:cubicBezTo>
                  <a:pt x="181" y="1311"/>
                  <a:pt x="181" y="1311"/>
                  <a:pt x="181" y="1311"/>
                </a:cubicBezTo>
                <a:cubicBezTo>
                  <a:pt x="185" y="1316"/>
                  <a:pt x="190" y="1322"/>
                  <a:pt x="194" y="1327"/>
                </a:cubicBezTo>
                <a:cubicBezTo>
                  <a:pt x="195" y="1328"/>
                  <a:pt x="196" y="1329"/>
                  <a:pt x="197" y="1330"/>
                </a:cubicBezTo>
                <a:cubicBezTo>
                  <a:pt x="197" y="1330"/>
                  <a:pt x="197" y="1330"/>
                  <a:pt x="197" y="1330"/>
                </a:cubicBezTo>
                <a:cubicBezTo>
                  <a:pt x="205" y="1339"/>
                  <a:pt x="205" y="1339"/>
                  <a:pt x="205" y="1339"/>
                </a:cubicBezTo>
                <a:cubicBezTo>
                  <a:pt x="206" y="1341"/>
                  <a:pt x="206" y="1341"/>
                  <a:pt x="206" y="1341"/>
                </a:cubicBezTo>
                <a:cubicBezTo>
                  <a:pt x="206" y="1341"/>
                  <a:pt x="206" y="1341"/>
                  <a:pt x="206" y="1341"/>
                </a:cubicBezTo>
                <a:cubicBezTo>
                  <a:pt x="207" y="1341"/>
                  <a:pt x="207" y="1341"/>
                  <a:pt x="207" y="1341"/>
                </a:cubicBezTo>
                <a:cubicBezTo>
                  <a:pt x="252" y="1301"/>
                  <a:pt x="252" y="1301"/>
                  <a:pt x="252" y="1301"/>
                </a:cubicBezTo>
                <a:cubicBezTo>
                  <a:pt x="255" y="1305"/>
                  <a:pt x="258" y="1308"/>
                  <a:pt x="261" y="1311"/>
                </a:cubicBezTo>
                <a:cubicBezTo>
                  <a:pt x="263" y="1313"/>
                  <a:pt x="265" y="1315"/>
                  <a:pt x="267" y="1317"/>
                </a:cubicBezTo>
                <a:cubicBezTo>
                  <a:pt x="278" y="1328"/>
                  <a:pt x="278" y="1328"/>
                  <a:pt x="278" y="1328"/>
                </a:cubicBezTo>
                <a:cubicBezTo>
                  <a:pt x="283" y="1333"/>
                  <a:pt x="283" y="1333"/>
                  <a:pt x="283" y="1333"/>
                </a:cubicBezTo>
                <a:cubicBezTo>
                  <a:pt x="272" y="1345"/>
                  <a:pt x="272" y="1345"/>
                  <a:pt x="272" y="1345"/>
                </a:cubicBezTo>
                <a:cubicBezTo>
                  <a:pt x="266" y="1339"/>
                  <a:pt x="266" y="1339"/>
                  <a:pt x="266" y="1339"/>
                </a:cubicBezTo>
                <a:cubicBezTo>
                  <a:pt x="251" y="1323"/>
                  <a:pt x="251" y="1323"/>
                  <a:pt x="251" y="1323"/>
                </a:cubicBezTo>
                <a:cubicBezTo>
                  <a:pt x="218" y="1354"/>
                  <a:pt x="218" y="1354"/>
                  <a:pt x="218" y="1354"/>
                </a:cubicBezTo>
                <a:cubicBezTo>
                  <a:pt x="235" y="1371"/>
                  <a:pt x="235" y="1371"/>
                  <a:pt x="235" y="1371"/>
                </a:cubicBezTo>
                <a:cubicBezTo>
                  <a:pt x="246" y="1382"/>
                  <a:pt x="246" y="1382"/>
                  <a:pt x="246" y="1382"/>
                </a:cubicBezTo>
                <a:cubicBezTo>
                  <a:pt x="249" y="1384"/>
                  <a:pt x="251" y="1386"/>
                  <a:pt x="253" y="1388"/>
                </a:cubicBezTo>
                <a:cubicBezTo>
                  <a:pt x="259" y="1394"/>
                  <a:pt x="264" y="1399"/>
                  <a:pt x="270" y="1404"/>
                </a:cubicBezTo>
                <a:cubicBezTo>
                  <a:pt x="276" y="1408"/>
                  <a:pt x="276" y="1408"/>
                  <a:pt x="276" y="1408"/>
                </a:cubicBezTo>
                <a:cubicBezTo>
                  <a:pt x="316" y="1363"/>
                  <a:pt x="316" y="1363"/>
                  <a:pt x="316" y="1363"/>
                </a:cubicBezTo>
                <a:cubicBezTo>
                  <a:pt x="316" y="1364"/>
                  <a:pt x="317" y="1365"/>
                  <a:pt x="318" y="1366"/>
                </a:cubicBezTo>
                <a:cubicBezTo>
                  <a:pt x="323" y="1370"/>
                  <a:pt x="328" y="1374"/>
                  <a:pt x="333" y="1378"/>
                </a:cubicBezTo>
                <a:cubicBezTo>
                  <a:pt x="351" y="1392"/>
                  <a:pt x="351" y="1392"/>
                  <a:pt x="351" y="1392"/>
                </a:cubicBezTo>
                <a:cubicBezTo>
                  <a:pt x="341" y="1405"/>
                  <a:pt x="341" y="1405"/>
                  <a:pt x="341" y="1405"/>
                </a:cubicBezTo>
                <a:cubicBezTo>
                  <a:pt x="317" y="1386"/>
                  <a:pt x="317" y="1386"/>
                  <a:pt x="317" y="1386"/>
                </a:cubicBezTo>
                <a:cubicBezTo>
                  <a:pt x="289" y="1420"/>
                  <a:pt x="289" y="1420"/>
                  <a:pt x="289" y="1420"/>
                </a:cubicBezTo>
                <a:cubicBezTo>
                  <a:pt x="320" y="1445"/>
                  <a:pt x="320" y="1445"/>
                  <a:pt x="320" y="1445"/>
                </a:cubicBezTo>
                <a:cubicBezTo>
                  <a:pt x="326" y="1449"/>
                  <a:pt x="332" y="1453"/>
                  <a:pt x="338" y="1457"/>
                </a:cubicBezTo>
                <a:cubicBezTo>
                  <a:pt x="339" y="1458"/>
                  <a:pt x="340" y="1459"/>
                  <a:pt x="341" y="1460"/>
                </a:cubicBezTo>
                <a:cubicBezTo>
                  <a:pt x="341" y="1460"/>
                  <a:pt x="341" y="1460"/>
                  <a:pt x="341" y="1460"/>
                </a:cubicBezTo>
                <a:cubicBezTo>
                  <a:pt x="351" y="1467"/>
                  <a:pt x="351" y="1467"/>
                  <a:pt x="351" y="1467"/>
                </a:cubicBezTo>
                <a:cubicBezTo>
                  <a:pt x="352" y="1468"/>
                  <a:pt x="352" y="1468"/>
                  <a:pt x="352" y="1468"/>
                </a:cubicBezTo>
                <a:cubicBezTo>
                  <a:pt x="352" y="1468"/>
                  <a:pt x="352" y="1468"/>
                  <a:pt x="352" y="1468"/>
                </a:cubicBezTo>
                <a:cubicBezTo>
                  <a:pt x="353" y="1468"/>
                  <a:pt x="353" y="1468"/>
                  <a:pt x="353" y="1468"/>
                </a:cubicBezTo>
                <a:cubicBezTo>
                  <a:pt x="387" y="1419"/>
                  <a:pt x="387" y="1419"/>
                  <a:pt x="387" y="1419"/>
                </a:cubicBezTo>
                <a:cubicBezTo>
                  <a:pt x="387" y="1419"/>
                  <a:pt x="387" y="1419"/>
                  <a:pt x="387" y="1419"/>
                </a:cubicBezTo>
                <a:cubicBezTo>
                  <a:pt x="388" y="1420"/>
                  <a:pt x="390" y="1420"/>
                  <a:pt x="391" y="1421"/>
                </a:cubicBezTo>
                <a:cubicBezTo>
                  <a:pt x="418" y="1439"/>
                  <a:pt x="418" y="1439"/>
                  <a:pt x="418" y="1439"/>
                </a:cubicBezTo>
                <a:cubicBezTo>
                  <a:pt x="425" y="1442"/>
                  <a:pt x="425" y="1442"/>
                  <a:pt x="425" y="1442"/>
                </a:cubicBezTo>
                <a:cubicBezTo>
                  <a:pt x="417" y="1456"/>
                  <a:pt x="417" y="1456"/>
                  <a:pt x="417" y="1456"/>
                </a:cubicBezTo>
                <a:cubicBezTo>
                  <a:pt x="410" y="1452"/>
                  <a:pt x="410" y="1452"/>
                  <a:pt x="410" y="1452"/>
                </a:cubicBezTo>
                <a:cubicBezTo>
                  <a:pt x="391" y="1440"/>
                  <a:pt x="391" y="1440"/>
                  <a:pt x="391" y="1440"/>
                </a:cubicBezTo>
                <a:cubicBezTo>
                  <a:pt x="367" y="1478"/>
                  <a:pt x="367" y="1478"/>
                  <a:pt x="367" y="1478"/>
                </a:cubicBezTo>
                <a:cubicBezTo>
                  <a:pt x="387" y="1490"/>
                  <a:pt x="387" y="1490"/>
                  <a:pt x="387" y="1490"/>
                </a:cubicBezTo>
                <a:cubicBezTo>
                  <a:pt x="401" y="1498"/>
                  <a:pt x="401" y="1498"/>
                  <a:pt x="401" y="1498"/>
                </a:cubicBezTo>
                <a:cubicBezTo>
                  <a:pt x="403" y="1500"/>
                  <a:pt x="406" y="1501"/>
                  <a:pt x="408" y="1502"/>
                </a:cubicBezTo>
                <a:cubicBezTo>
                  <a:pt x="415" y="1506"/>
                  <a:pt x="422" y="1510"/>
                  <a:pt x="429" y="1514"/>
                </a:cubicBezTo>
                <a:cubicBezTo>
                  <a:pt x="436" y="1517"/>
                  <a:pt x="436" y="1517"/>
                  <a:pt x="436" y="1517"/>
                </a:cubicBezTo>
                <a:cubicBezTo>
                  <a:pt x="464" y="1464"/>
                  <a:pt x="464" y="1464"/>
                  <a:pt x="464" y="1464"/>
                </a:cubicBezTo>
                <a:cubicBezTo>
                  <a:pt x="465" y="1464"/>
                  <a:pt x="466" y="1465"/>
                  <a:pt x="467" y="1465"/>
                </a:cubicBezTo>
                <a:cubicBezTo>
                  <a:pt x="472" y="1468"/>
                  <a:pt x="478" y="1471"/>
                  <a:pt x="484" y="1474"/>
                </a:cubicBezTo>
                <a:cubicBezTo>
                  <a:pt x="505" y="1483"/>
                  <a:pt x="505" y="1483"/>
                  <a:pt x="505" y="1483"/>
                </a:cubicBezTo>
                <a:cubicBezTo>
                  <a:pt x="499" y="1498"/>
                  <a:pt x="499" y="1498"/>
                  <a:pt x="499" y="1498"/>
                </a:cubicBezTo>
                <a:cubicBezTo>
                  <a:pt x="471" y="1485"/>
                  <a:pt x="471" y="1485"/>
                  <a:pt x="471" y="1485"/>
                </a:cubicBezTo>
                <a:cubicBezTo>
                  <a:pt x="452" y="1526"/>
                  <a:pt x="452" y="1526"/>
                  <a:pt x="452" y="1526"/>
                </a:cubicBezTo>
                <a:cubicBezTo>
                  <a:pt x="488" y="1542"/>
                  <a:pt x="488" y="1542"/>
                  <a:pt x="488" y="1542"/>
                </a:cubicBezTo>
                <a:cubicBezTo>
                  <a:pt x="494" y="1545"/>
                  <a:pt x="501" y="1547"/>
                  <a:pt x="508" y="1550"/>
                </a:cubicBezTo>
                <a:cubicBezTo>
                  <a:pt x="509" y="1550"/>
                  <a:pt x="510" y="1551"/>
                  <a:pt x="511" y="1551"/>
                </a:cubicBezTo>
                <a:cubicBezTo>
                  <a:pt x="511" y="1552"/>
                  <a:pt x="511" y="1552"/>
                  <a:pt x="511" y="1552"/>
                </a:cubicBezTo>
                <a:cubicBezTo>
                  <a:pt x="523" y="1556"/>
                  <a:pt x="523" y="1556"/>
                  <a:pt x="523" y="1556"/>
                </a:cubicBezTo>
                <a:cubicBezTo>
                  <a:pt x="524" y="1557"/>
                  <a:pt x="524" y="1557"/>
                  <a:pt x="524" y="1557"/>
                </a:cubicBezTo>
                <a:cubicBezTo>
                  <a:pt x="524" y="1556"/>
                  <a:pt x="524" y="1556"/>
                  <a:pt x="524" y="1556"/>
                </a:cubicBezTo>
                <a:cubicBezTo>
                  <a:pt x="525" y="1557"/>
                  <a:pt x="525" y="1557"/>
                  <a:pt x="525" y="1557"/>
                </a:cubicBezTo>
                <a:cubicBezTo>
                  <a:pt x="546" y="1500"/>
                  <a:pt x="546" y="1500"/>
                  <a:pt x="546" y="1500"/>
                </a:cubicBezTo>
                <a:cubicBezTo>
                  <a:pt x="550" y="1502"/>
                  <a:pt x="555" y="1503"/>
                  <a:pt x="559" y="1505"/>
                </a:cubicBezTo>
                <a:cubicBezTo>
                  <a:pt x="562" y="1506"/>
                  <a:pt x="565" y="1507"/>
                  <a:pt x="567" y="1508"/>
                </a:cubicBezTo>
                <a:cubicBezTo>
                  <a:pt x="582" y="1512"/>
                  <a:pt x="582" y="1512"/>
                  <a:pt x="582" y="1512"/>
                </a:cubicBezTo>
                <a:cubicBezTo>
                  <a:pt x="589" y="1514"/>
                  <a:pt x="589" y="1514"/>
                  <a:pt x="589" y="1514"/>
                </a:cubicBezTo>
                <a:cubicBezTo>
                  <a:pt x="585" y="1529"/>
                  <a:pt x="585" y="1529"/>
                  <a:pt x="585" y="1529"/>
                </a:cubicBezTo>
                <a:cubicBezTo>
                  <a:pt x="577" y="1527"/>
                  <a:pt x="577" y="1527"/>
                  <a:pt x="577" y="1527"/>
                </a:cubicBezTo>
                <a:cubicBezTo>
                  <a:pt x="555" y="1520"/>
                  <a:pt x="555" y="1520"/>
                  <a:pt x="555" y="1520"/>
                </a:cubicBezTo>
                <a:cubicBezTo>
                  <a:pt x="541" y="1562"/>
                  <a:pt x="541" y="1562"/>
                  <a:pt x="541" y="1562"/>
                </a:cubicBezTo>
                <a:cubicBezTo>
                  <a:pt x="564" y="1570"/>
                  <a:pt x="564" y="1570"/>
                  <a:pt x="564" y="1570"/>
                </a:cubicBezTo>
                <a:cubicBezTo>
                  <a:pt x="603" y="1581"/>
                  <a:pt x="603" y="1581"/>
                  <a:pt x="603" y="1581"/>
                </a:cubicBezTo>
                <a:cubicBezTo>
                  <a:pt x="617" y="1584"/>
                  <a:pt x="617" y="1584"/>
                  <a:pt x="617" y="1584"/>
                </a:cubicBezTo>
                <a:cubicBezTo>
                  <a:pt x="632" y="1526"/>
                  <a:pt x="632" y="1526"/>
                  <a:pt x="632" y="1526"/>
                </a:cubicBezTo>
                <a:cubicBezTo>
                  <a:pt x="654" y="1531"/>
                  <a:pt x="654" y="1531"/>
                  <a:pt x="654" y="1531"/>
                </a:cubicBezTo>
                <a:cubicBezTo>
                  <a:pt x="676" y="1535"/>
                  <a:pt x="676" y="1535"/>
                  <a:pt x="676" y="1535"/>
                </a:cubicBezTo>
                <a:cubicBezTo>
                  <a:pt x="674" y="1550"/>
                  <a:pt x="674" y="1550"/>
                  <a:pt x="674" y="1550"/>
                </a:cubicBezTo>
                <a:cubicBezTo>
                  <a:pt x="644" y="1545"/>
                  <a:pt x="644" y="1545"/>
                  <a:pt x="644" y="1545"/>
                </a:cubicBezTo>
                <a:cubicBezTo>
                  <a:pt x="635" y="1589"/>
                  <a:pt x="635" y="1589"/>
                  <a:pt x="635" y="1589"/>
                </a:cubicBezTo>
                <a:cubicBezTo>
                  <a:pt x="676" y="1596"/>
                  <a:pt x="676" y="1596"/>
                  <a:pt x="676" y="1596"/>
                </a:cubicBezTo>
                <a:cubicBezTo>
                  <a:pt x="678" y="1597"/>
                  <a:pt x="680" y="1597"/>
                  <a:pt x="682" y="1597"/>
                </a:cubicBezTo>
                <a:cubicBezTo>
                  <a:pt x="699" y="1599"/>
                  <a:pt x="699" y="1599"/>
                  <a:pt x="699" y="1599"/>
                </a:cubicBezTo>
                <a:cubicBezTo>
                  <a:pt x="699" y="1599"/>
                  <a:pt x="699" y="1599"/>
                  <a:pt x="699" y="1599"/>
                </a:cubicBezTo>
                <a:cubicBezTo>
                  <a:pt x="713" y="1601"/>
                  <a:pt x="713" y="1601"/>
                  <a:pt x="713" y="1601"/>
                </a:cubicBezTo>
                <a:cubicBezTo>
                  <a:pt x="721" y="1541"/>
                  <a:pt x="721" y="1541"/>
                  <a:pt x="721" y="1541"/>
                </a:cubicBezTo>
                <a:cubicBezTo>
                  <a:pt x="723" y="1542"/>
                  <a:pt x="726" y="1542"/>
                  <a:pt x="728" y="1542"/>
                </a:cubicBezTo>
                <a:cubicBezTo>
                  <a:pt x="765" y="1545"/>
                  <a:pt x="765" y="1545"/>
                  <a:pt x="765" y="1545"/>
                </a:cubicBezTo>
                <a:cubicBezTo>
                  <a:pt x="765" y="1561"/>
                  <a:pt x="765" y="1561"/>
                  <a:pt x="765" y="1561"/>
                </a:cubicBezTo>
                <a:cubicBezTo>
                  <a:pt x="734" y="1558"/>
                  <a:pt x="734" y="1558"/>
                  <a:pt x="734" y="1558"/>
                </a:cubicBezTo>
                <a:cubicBezTo>
                  <a:pt x="731" y="1603"/>
                  <a:pt x="731" y="1603"/>
                  <a:pt x="731" y="1603"/>
                </a:cubicBezTo>
                <a:cubicBezTo>
                  <a:pt x="762" y="1605"/>
                  <a:pt x="762" y="1605"/>
                  <a:pt x="762" y="1605"/>
                </a:cubicBezTo>
                <a:cubicBezTo>
                  <a:pt x="810" y="1606"/>
                  <a:pt x="810" y="1606"/>
                  <a:pt x="810" y="1606"/>
                </a:cubicBezTo>
                <a:cubicBezTo>
                  <a:pt x="810" y="1546"/>
                  <a:pt x="810" y="1546"/>
                  <a:pt x="810" y="1546"/>
                </a:cubicBezTo>
                <a:cubicBezTo>
                  <a:pt x="811" y="1546"/>
                  <a:pt x="812" y="1546"/>
                  <a:pt x="814" y="1546"/>
                </a:cubicBezTo>
                <a:cubicBezTo>
                  <a:pt x="827" y="1545"/>
                  <a:pt x="841" y="1545"/>
                  <a:pt x="855" y="1544"/>
                </a:cubicBezTo>
                <a:cubicBezTo>
                  <a:pt x="856" y="1559"/>
                  <a:pt x="856" y="1559"/>
                  <a:pt x="856" y="1559"/>
                </a:cubicBezTo>
                <a:cubicBezTo>
                  <a:pt x="856" y="1559"/>
                  <a:pt x="855" y="1560"/>
                  <a:pt x="854" y="1560"/>
                </a:cubicBezTo>
                <a:cubicBezTo>
                  <a:pt x="847" y="1560"/>
                  <a:pt x="840" y="1561"/>
                  <a:pt x="833" y="1561"/>
                </a:cubicBezTo>
                <a:cubicBezTo>
                  <a:pt x="826" y="1561"/>
                  <a:pt x="826" y="1561"/>
                  <a:pt x="826" y="1561"/>
                </a:cubicBezTo>
                <a:cubicBezTo>
                  <a:pt x="828" y="1605"/>
                  <a:pt x="828" y="1605"/>
                  <a:pt x="828" y="1605"/>
                </a:cubicBezTo>
                <a:cubicBezTo>
                  <a:pt x="835" y="1605"/>
                  <a:pt x="835" y="1605"/>
                  <a:pt x="835" y="1605"/>
                </a:cubicBezTo>
                <a:cubicBezTo>
                  <a:pt x="842" y="1605"/>
                  <a:pt x="850" y="1605"/>
                  <a:pt x="857" y="1604"/>
                </a:cubicBezTo>
                <a:cubicBezTo>
                  <a:pt x="861" y="1604"/>
                  <a:pt x="864" y="1604"/>
                  <a:pt x="867" y="1603"/>
                </a:cubicBezTo>
                <a:cubicBezTo>
                  <a:pt x="883" y="1602"/>
                  <a:pt x="883" y="1602"/>
                  <a:pt x="883" y="1602"/>
                </a:cubicBezTo>
                <a:cubicBezTo>
                  <a:pt x="886" y="1602"/>
                  <a:pt x="889" y="1602"/>
                  <a:pt x="892" y="1601"/>
                </a:cubicBezTo>
                <a:cubicBezTo>
                  <a:pt x="893" y="1601"/>
                  <a:pt x="893" y="1601"/>
                  <a:pt x="893" y="1601"/>
                </a:cubicBezTo>
                <a:cubicBezTo>
                  <a:pt x="907" y="1599"/>
                  <a:pt x="907" y="1599"/>
                  <a:pt x="907" y="1599"/>
                </a:cubicBezTo>
                <a:cubicBezTo>
                  <a:pt x="900" y="1539"/>
                  <a:pt x="900" y="1539"/>
                  <a:pt x="900" y="1539"/>
                </a:cubicBezTo>
                <a:cubicBezTo>
                  <a:pt x="908" y="1538"/>
                  <a:pt x="908" y="1538"/>
                  <a:pt x="908" y="1538"/>
                </a:cubicBezTo>
                <a:cubicBezTo>
                  <a:pt x="913" y="1538"/>
                  <a:pt x="917" y="1537"/>
                  <a:pt x="922" y="1536"/>
                </a:cubicBezTo>
                <a:cubicBezTo>
                  <a:pt x="944" y="1532"/>
                  <a:pt x="944" y="1532"/>
                  <a:pt x="944" y="1532"/>
                </a:cubicBezTo>
                <a:cubicBezTo>
                  <a:pt x="947" y="1548"/>
                  <a:pt x="947" y="1548"/>
                  <a:pt x="947" y="1548"/>
                </a:cubicBezTo>
                <a:cubicBezTo>
                  <a:pt x="917" y="1553"/>
                  <a:pt x="917" y="1553"/>
                  <a:pt x="917" y="1553"/>
                </a:cubicBezTo>
                <a:cubicBezTo>
                  <a:pt x="924" y="1597"/>
                  <a:pt x="924" y="1597"/>
                  <a:pt x="924" y="1597"/>
                </a:cubicBezTo>
                <a:cubicBezTo>
                  <a:pt x="963" y="1590"/>
                  <a:pt x="963" y="1590"/>
                  <a:pt x="963" y="1590"/>
                </a:cubicBezTo>
                <a:cubicBezTo>
                  <a:pt x="970" y="1589"/>
                  <a:pt x="978" y="1587"/>
                  <a:pt x="985" y="1585"/>
                </a:cubicBezTo>
                <a:cubicBezTo>
                  <a:pt x="988" y="1585"/>
                  <a:pt x="991" y="1584"/>
                  <a:pt x="995" y="1583"/>
                </a:cubicBezTo>
                <a:cubicBezTo>
                  <a:pt x="1002" y="1581"/>
                  <a:pt x="1002" y="1581"/>
                  <a:pt x="1002" y="1581"/>
                </a:cubicBezTo>
                <a:cubicBezTo>
                  <a:pt x="987" y="1523"/>
                  <a:pt x="987" y="1523"/>
                  <a:pt x="987" y="1523"/>
                </a:cubicBezTo>
                <a:cubicBezTo>
                  <a:pt x="992" y="1522"/>
                  <a:pt x="996" y="1521"/>
                  <a:pt x="1000" y="1519"/>
                </a:cubicBezTo>
                <a:cubicBezTo>
                  <a:pt x="1003" y="1518"/>
                  <a:pt x="1006" y="1518"/>
                  <a:pt x="1009" y="1517"/>
                </a:cubicBezTo>
                <a:cubicBezTo>
                  <a:pt x="1024" y="1513"/>
                  <a:pt x="1024" y="1513"/>
                  <a:pt x="1024" y="1513"/>
                </a:cubicBezTo>
                <a:cubicBezTo>
                  <a:pt x="1031" y="1510"/>
                  <a:pt x="1031" y="1510"/>
                  <a:pt x="1031" y="1510"/>
                </a:cubicBezTo>
                <a:cubicBezTo>
                  <a:pt x="1036" y="1525"/>
                  <a:pt x="1036" y="1525"/>
                  <a:pt x="1036" y="1525"/>
                </a:cubicBezTo>
                <a:cubicBezTo>
                  <a:pt x="1028" y="1527"/>
                  <a:pt x="1028" y="1527"/>
                  <a:pt x="1028" y="1527"/>
                </a:cubicBezTo>
                <a:cubicBezTo>
                  <a:pt x="1007" y="1534"/>
                  <a:pt x="1007" y="1534"/>
                  <a:pt x="1007" y="1534"/>
                </a:cubicBezTo>
                <a:cubicBezTo>
                  <a:pt x="1019" y="1577"/>
                  <a:pt x="1019" y="1577"/>
                  <a:pt x="1019" y="1577"/>
                </a:cubicBezTo>
                <a:cubicBezTo>
                  <a:pt x="1042" y="1570"/>
                  <a:pt x="1042" y="1570"/>
                  <a:pt x="1042" y="1570"/>
                </a:cubicBezTo>
                <a:cubicBezTo>
                  <a:pt x="1075" y="1559"/>
                  <a:pt x="1075" y="1559"/>
                  <a:pt x="1075" y="1559"/>
                </a:cubicBezTo>
                <a:cubicBezTo>
                  <a:pt x="1076" y="1558"/>
                  <a:pt x="1078" y="1558"/>
                  <a:pt x="1080" y="1557"/>
                </a:cubicBezTo>
                <a:cubicBezTo>
                  <a:pt x="1081" y="1557"/>
                  <a:pt x="1081" y="1557"/>
                  <a:pt x="1081" y="1557"/>
                </a:cubicBezTo>
                <a:cubicBezTo>
                  <a:pt x="1081" y="1557"/>
                  <a:pt x="1081" y="1557"/>
                  <a:pt x="1081" y="1557"/>
                </a:cubicBezTo>
                <a:cubicBezTo>
                  <a:pt x="1095" y="1552"/>
                  <a:pt x="1095" y="1552"/>
                  <a:pt x="1095" y="1552"/>
                </a:cubicBezTo>
                <a:cubicBezTo>
                  <a:pt x="1073" y="1495"/>
                  <a:pt x="1073" y="1495"/>
                  <a:pt x="1073" y="1495"/>
                </a:cubicBezTo>
                <a:cubicBezTo>
                  <a:pt x="1074" y="1495"/>
                  <a:pt x="1075" y="1494"/>
                  <a:pt x="1076" y="1494"/>
                </a:cubicBezTo>
                <a:cubicBezTo>
                  <a:pt x="1082" y="1492"/>
                  <a:pt x="1088" y="1489"/>
                  <a:pt x="1094" y="1487"/>
                </a:cubicBezTo>
                <a:cubicBezTo>
                  <a:pt x="1114" y="1477"/>
                  <a:pt x="1114" y="1477"/>
                  <a:pt x="1114" y="1477"/>
                </a:cubicBezTo>
                <a:cubicBezTo>
                  <a:pt x="1121" y="1492"/>
                  <a:pt x="1121" y="1492"/>
                  <a:pt x="1121" y="1492"/>
                </a:cubicBezTo>
                <a:cubicBezTo>
                  <a:pt x="1093" y="1504"/>
                  <a:pt x="1093" y="1504"/>
                  <a:pt x="1093" y="1504"/>
                </a:cubicBezTo>
                <a:cubicBezTo>
                  <a:pt x="1111" y="1545"/>
                  <a:pt x="1111" y="1545"/>
                  <a:pt x="1111" y="1545"/>
                </a:cubicBezTo>
                <a:cubicBezTo>
                  <a:pt x="1147" y="1529"/>
                  <a:pt x="1147" y="1529"/>
                  <a:pt x="1147" y="1529"/>
                </a:cubicBezTo>
                <a:cubicBezTo>
                  <a:pt x="1153" y="1526"/>
                  <a:pt x="1160" y="1523"/>
                  <a:pt x="1166" y="1519"/>
                </a:cubicBezTo>
                <a:cubicBezTo>
                  <a:pt x="1169" y="1518"/>
                  <a:pt x="1173" y="1516"/>
                  <a:pt x="1176" y="1514"/>
                </a:cubicBezTo>
                <a:cubicBezTo>
                  <a:pt x="1182" y="1511"/>
                  <a:pt x="1182" y="1511"/>
                  <a:pt x="1182" y="1511"/>
                </a:cubicBezTo>
                <a:cubicBezTo>
                  <a:pt x="1154" y="1458"/>
                  <a:pt x="1154" y="1458"/>
                  <a:pt x="1154" y="1458"/>
                </a:cubicBezTo>
                <a:cubicBezTo>
                  <a:pt x="1159" y="1455"/>
                  <a:pt x="1164" y="1452"/>
                  <a:pt x="1168" y="1450"/>
                </a:cubicBezTo>
                <a:cubicBezTo>
                  <a:pt x="1187" y="1439"/>
                  <a:pt x="1187" y="1439"/>
                  <a:pt x="1187" y="1439"/>
                </a:cubicBezTo>
                <a:cubicBezTo>
                  <a:pt x="1189" y="1438"/>
                  <a:pt x="1191" y="1436"/>
                  <a:pt x="1193" y="1435"/>
                </a:cubicBezTo>
                <a:cubicBezTo>
                  <a:pt x="1202" y="1448"/>
                  <a:pt x="1202" y="1448"/>
                  <a:pt x="1202" y="1448"/>
                </a:cubicBezTo>
                <a:cubicBezTo>
                  <a:pt x="1200" y="1450"/>
                  <a:pt x="1197" y="1451"/>
                  <a:pt x="1195" y="1452"/>
                </a:cubicBezTo>
                <a:cubicBezTo>
                  <a:pt x="1175" y="1464"/>
                  <a:pt x="1175" y="1464"/>
                  <a:pt x="1175" y="1464"/>
                </a:cubicBezTo>
                <a:cubicBezTo>
                  <a:pt x="1198" y="1502"/>
                  <a:pt x="1198" y="1502"/>
                  <a:pt x="1198" y="1502"/>
                </a:cubicBezTo>
                <a:cubicBezTo>
                  <a:pt x="1218" y="1491"/>
                  <a:pt x="1218" y="1491"/>
                  <a:pt x="1218" y="1491"/>
                </a:cubicBezTo>
                <a:cubicBezTo>
                  <a:pt x="1221" y="1489"/>
                  <a:pt x="1224" y="1487"/>
                  <a:pt x="1227" y="1485"/>
                </a:cubicBezTo>
                <a:cubicBezTo>
                  <a:pt x="1229" y="1484"/>
                  <a:pt x="1230" y="1483"/>
                  <a:pt x="1232" y="1482"/>
                </a:cubicBezTo>
                <a:cubicBezTo>
                  <a:pt x="1252" y="1469"/>
                  <a:pt x="1252" y="1469"/>
                  <a:pt x="1252" y="1469"/>
                </a:cubicBezTo>
                <a:cubicBezTo>
                  <a:pt x="1253" y="1468"/>
                  <a:pt x="1253" y="1468"/>
                  <a:pt x="1253" y="1468"/>
                </a:cubicBezTo>
                <a:cubicBezTo>
                  <a:pt x="1253" y="1468"/>
                  <a:pt x="1253" y="1468"/>
                  <a:pt x="1253" y="1468"/>
                </a:cubicBezTo>
                <a:cubicBezTo>
                  <a:pt x="1265" y="1460"/>
                  <a:pt x="1265" y="1460"/>
                  <a:pt x="1265" y="1460"/>
                </a:cubicBezTo>
                <a:cubicBezTo>
                  <a:pt x="1231" y="1410"/>
                  <a:pt x="1231" y="1410"/>
                  <a:pt x="1231" y="1410"/>
                </a:cubicBezTo>
                <a:cubicBezTo>
                  <a:pt x="1232" y="1410"/>
                  <a:pt x="1233" y="1409"/>
                  <a:pt x="1234" y="1408"/>
                </a:cubicBezTo>
                <a:cubicBezTo>
                  <a:pt x="1239" y="1405"/>
                  <a:pt x="1244" y="1401"/>
                  <a:pt x="1249" y="1397"/>
                </a:cubicBezTo>
                <a:cubicBezTo>
                  <a:pt x="1267" y="1383"/>
                  <a:pt x="1267" y="1383"/>
                  <a:pt x="1267" y="1383"/>
                </a:cubicBezTo>
                <a:cubicBezTo>
                  <a:pt x="1277" y="1395"/>
                  <a:pt x="1277" y="1395"/>
                  <a:pt x="1277" y="1395"/>
                </a:cubicBezTo>
                <a:cubicBezTo>
                  <a:pt x="1253" y="1414"/>
                  <a:pt x="1253" y="1414"/>
                  <a:pt x="1253" y="1414"/>
                </a:cubicBezTo>
                <a:cubicBezTo>
                  <a:pt x="1279" y="1450"/>
                  <a:pt x="1279" y="1450"/>
                  <a:pt x="1279" y="1450"/>
                </a:cubicBezTo>
                <a:cubicBezTo>
                  <a:pt x="1311" y="1425"/>
                  <a:pt x="1311" y="1425"/>
                  <a:pt x="1311" y="1425"/>
                </a:cubicBezTo>
                <a:cubicBezTo>
                  <a:pt x="1316" y="1421"/>
                  <a:pt x="1322" y="1416"/>
                  <a:pt x="1327" y="1412"/>
                </a:cubicBezTo>
                <a:cubicBezTo>
                  <a:pt x="1330" y="1409"/>
                  <a:pt x="1332" y="1407"/>
                  <a:pt x="1335" y="1404"/>
                </a:cubicBezTo>
                <a:cubicBezTo>
                  <a:pt x="1341" y="1400"/>
                  <a:pt x="1341" y="1400"/>
                  <a:pt x="1341" y="1400"/>
                </a:cubicBezTo>
                <a:cubicBezTo>
                  <a:pt x="1301" y="1355"/>
                  <a:pt x="1301" y="1355"/>
                  <a:pt x="1301" y="1355"/>
                </a:cubicBezTo>
                <a:cubicBezTo>
                  <a:pt x="1304" y="1351"/>
                  <a:pt x="1308" y="1348"/>
                  <a:pt x="1311" y="1344"/>
                </a:cubicBezTo>
                <a:cubicBezTo>
                  <a:pt x="1313" y="1343"/>
                  <a:pt x="1315" y="1341"/>
                  <a:pt x="1317" y="1339"/>
                </a:cubicBezTo>
                <a:cubicBezTo>
                  <a:pt x="1328" y="1329"/>
                  <a:pt x="1328" y="1329"/>
                  <a:pt x="1328" y="1329"/>
                </a:cubicBezTo>
                <a:cubicBezTo>
                  <a:pt x="1333" y="1323"/>
                  <a:pt x="1333" y="1323"/>
                  <a:pt x="1333" y="1323"/>
                </a:cubicBezTo>
                <a:cubicBezTo>
                  <a:pt x="1345" y="1334"/>
                  <a:pt x="1345" y="1334"/>
                  <a:pt x="1345" y="1334"/>
                </a:cubicBezTo>
                <a:cubicBezTo>
                  <a:pt x="1339" y="1340"/>
                  <a:pt x="1339" y="1340"/>
                  <a:pt x="1339" y="1340"/>
                </a:cubicBezTo>
                <a:cubicBezTo>
                  <a:pt x="1323" y="1355"/>
                  <a:pt x="1323" y="1355"/>
                  <a:pt x="1323" y="1355"/>
                </a:cubicBezTo>
                <a:cubicBezTo>
                  <a:pt x="1354" y="1387"/>
                  <a:pt x="1354" y="1387"/>
                  <a:pt x="1354" y="1387"/>
                </a:cubicBezTo>
                <a:cubicBezTo>
                  <a:pt x="1371" y="1371"/>
                  <a:pt x="1371" y="1371"/>
                  <a:pt x="1371" y="1371"/>
                </a:cubicBezTo>
                <a:cubicBezTo>
                  <a:pt x="1382" y="1360"/>
                  <a:pt x="1382" y="1360"/>
                  <a:pt x="1382" y="1360"/>
                </a:cubicBezTo>
                <a:cubicBezTo>
                  <a:pt x="1384" y="1357"/>
                  <a:pt x="1386" y="1355"/>
                  <a:pt x="1388" y="1353"/>
                </a:cubicBezTo>
                <a:cubicBezTo>
                  <a:pt x="1392" y="1349"/>
                  <a:pt x="1396" y="1345"/>
                  <a:pt x="1399" y="1341"/>
                </a:cubicBezTo>
                <a:cubicBezTo>
                  <a:pt x="1399" y="1341"/>
                  <a:pt x="1399" y="1341"/>
                  <a:pt x="1399" y="1341"/>
                </a:cubicBezTo>
                <a:cubicBezTo>
                  <a:pt x="1409" y="1330"/>
                  <a:pt x="1409" y="1330"/>
                  <a:pt x="1409" y="1330"/>
                </a:cubicBezTo>
                <a:cubicBezTo>
                  <a:pt x="1364" y="1290"/>
                  <a:pt x="1364" y="1290"/>
                  <a:pt x="1364" y="1290"/>
                </a:cubicBezTo>
                <a:cubicBezTo>
                  <a:pt x="1364" y="1289"/>
                  <a:pt x="1365" y="1288"/>
                  <a:pt x="1366" y="1288"/>
                </a:cubicBezTo>
                <a:cubicBezTo>
                  <a:pt x="1370" y="1283"/>
                  <a:pt x="1374" y="1278"/>
                  <a:pt x="1378" y="1273"/>
                </a:cubicBezTo>
                <a:cubicBezTo>
                  <a:pt x="1392" y="1255"/>
                  <a:pt x="1392" y="1255"/>
                  <a:pt x="1392" y="1255"/>
                </a:cubicBezTo>
                <a:cubicBezTo>
                  <a:pt x="1405" y="1265"/>
                  <a:pt x="1405" y="1265"/>
                  <a:pt x="1405" y="1265"/>
                </a:cubicBezTo>
                <a:cubicBezTo>
                  <a:pt x="1386" y="1289"/>
                  <a:pt x="1386" y="1289"/>
                  <a:pt x="1386" y="1289"/>
                </a:cubicBezTo>
                <a:cubicBezTo>
                  <a:pt x="1420" y="1317"/>
                  <a:pt x="1420" y="1317"/>
                  <a:pt x="1420" y="1317"/>
                </a:cubicBezTo>
                <a:cubicBezTo>
                  <a:pt x="1445" y="1286"/>
                  <a:pt x="1445" y="1286"/>
                  <a:pt x="1445" y="1286"/>
                </a:cubicBezTo>
                <a:cubicBezTo>
                  <a:pt x="1449" y="1280"/>
                  <a:pt x="1453" y="1274"/>
                  <a:pt x="1457" y="1268"/>
                </a:cubicBezTo>
                <a:cubicBezTo>
                  <a:pt x="1459" y="1266"/>
                  <a:pt x="1462" y="1263"/>
                  <a:pt x="1464" y="1260"/>
                </a:cubicBezTo>
                <a:cubicBezTo>
                  <a:pt x="1468" y="1254"/>
                  <a:pt x="1468" y="1254"/>
                  <a:pt x="1468" y="1254"/>
                </a:cubicBezTo>
                <a:cubicBezTo>
                  <a:pt x="1418" y="1219"/>
                  <a:pt x="1418" y="1219"/>
                  <a:pt x="1418" y="1219"/>
                </a:cubicBezTo>
                <a:cubicBezTo>
                  <a:pt x="1421" y="1216"/>
                  <a:pt x="1423" y="1212"/>
                  <a:pt x="1425" y="1208"/>
                </a:cubicBezTo>
                <a:cubicBezTo>
                  <a:pt x="1427" y="1206"/>
                  <a:pt x="1429" y="1203"/>
                  <a:pt x="1431" y="1200"/>
                </a:cubicBezTo>
                <a:cubicBezTo>
                  <a:pt x="1439" y="1188"/>
                  <a:pt x="1439" y="1188"/>
                  <a:pt x="1439" y="1188"/>
                </a:cubicBezTo>
                <a:cubicBezTo>
                  <a:pt x="1442" y="1181"/>
                  <a:pt x="1442" y="1181"/>
                  <a:pt x="1442" y="1181"/>
                </a:cubicBezTo>
                <a:cubicBezTo>
                  <a:pt x="1456" y="1189"/>
                  <a:pt x="1456" y="1189"/>
                  <a:pt x="1456" y="1189"/>
                </a:cubicBezTo>
                <a:cubicBezTo>
                  <a:pt x="1452" y="1196"/>
                  <a:pt x="1452" y="1196"/>
                  <a:pt x="1452" y="1196"/>
                </a:cubicBezTo>
                <a:cubicBezTo>
                  <a:pt x="1440" y="1215"/>
                  <a:pt x="1440" y="1215"/>
                  <a:pt x="1440" y="1215"/>
                </a:cubicBezTo>
                <a:cubicBezTo>
                  <a:pt x="1478" y="1239"/>
                  <a:pt x="1478" y="1239"/>
                  <a:pt x="1478" y="1239"/>
                </a:cubicBezTo>
                <a:cubicBezTo>
                  <a:pt x="1490" y="1219"/>
                  <a:pt x="1490" y="1219"/>
                  <a:pt x="1490" y="1219"/>
                </a:cubicBezTo>
                <a:cubicBezTo>
                  <a:pt x="1498" y="1205"/>
                  <a:pt x="1498" y="1205"/>
                  <a:pt x="1498" y="1205"/>
                </a:cubicBezTo>
                <a:cubicBezTo>
                  <a:pt x="1500" y="1203"/>
                  <a:pt x="1501" y="1200"/>
                  <a:pt x="1502" y="1198"/>
                </a:cubicBezTo>
                <a:cubicBezTo>
                  <a:pt x="1505" y="1193"/>
                  <a:pt x="1508" y="1188"/>
                  <a:pt x="1511" y="1183"/>
                </a:cubicBezTo>
                <a:cubicBezTo>
                  <a:pt x="1511" y="1183"/>
                  <a:pt x="1511" y="1183"/>
                  <a:pt x="1511" y="1183"/>
                </a:cubicBezTo>
                <a:cubicBezTo>
                  <a:pt x="1518" y="1170"/>
                  <a:pt x="1518" y="1170"/>
                  <a:pt x="1518" y="1170"/>
                </a:cubicBezTo>
                <a:cubicBezTo>
                  <a:pt x="1464" y="1142"/>
                  <a:pt x="1464" y="1142"/>
                  <a:pt x="1464" y="1142"/>
                </a:cubicBezTo>
                <a:cubicBezTo>
                  <a:pt x="1465" y="1141"/>
                  <a:pt x="1465" y="1140"/>
                  <a:pt x="1466" y="1139"/>
                </a:cubicBezTo>
                <a:cubicBezTo>
                  <a:pt x="1468" y="1133"/>
                  <a:pt x="1471" y="1128"/>
                  <a:pt x="1474" y="1122"/>
                </a:cubicBezTo>
                <a:cubicBezTo>
                  <a:pt x="1483" y="1101"/>
                  <a:pt x="1483" y="1101"/>
                  <a:pt x="1483" y="1101"/>
                </a:cubicBezTo>
                <a:cubicBezTo>
                  <a:pt x="1498" y="1107"/>
                  <a:pt x="1498" y="1107"/>
                  <a:pt x="1498" y="1107"/>
                </a:cubicBezTo>
                <a:cubicBezTo>
                  <a:pt x="1485" y="1135"/>
                  <a:pt x="1485" y="1135"/>
                  <a:pt x="1485" y="1135"/>
                </a:cubicBezTo>
                <a:cubicBezTo>
                  <a:pt x="1526" y="1155"/>
                  <a:pt x="1526" y="1155"/>
                  <a:pt x="1526" y="1155"/>
                </a:cubicBezTo>
                <a:cubicBezTo>
                  <a:pt x="1542" y="1118"/>
                  <a:pt x="1542" y="1118"/>
                  <a:pt x="1542" y="1118"/>
                </a:cubicBezTo>
                <a:cubicBezTo>
                  <a:pt x="1545" y="1112"/>
                  <a:pt x="1547" y="1105"/>
                  <a:pt x="1550" y="1098"/>
                </a:cubicBezTo>
                <a:cubicBezTo>
                  <a:pt x="1551" y="1095"/>
                  <a:pt x="1552" y="1092"/>
                  <a:pt x="1554" y="1088"/>
                </a:cubicBezTo>
                <a:cubicBezTo>
                  <a:pt x="1557" y="1082"/>
                  <a:pt x="1557" y="1082"/>
                  <a:pt x="1557" y="1082"/>
                </a:cubicBezTo>
                <a:cubicBezTo>
                  <a:pt x="1500" y="1060"/>
                  <a:pt x="1500" y="1060"/>
                  <a:pt x="1500" y="1060"/>
                </a:cubicBezTo>
                <a:cubicBezTo>
                  <a:pt x="1502" y="1056"/>
                  <a:pt x="1503" y="1051"/>
                  <a:pt x="1505" y="1047"/>
                </a:cubicBezTo>
                <a:cubicBezTo>
                  <a:pt x="1506" y="1044"/>
                  <a:pt x="1507" y="1042"/>
                  <a:pt x="1508" y="1039"/>
                </a:cubicBezTo>
                <a:cubicBezTo>
                  <a:pt x="1512" y="1024"/>
                  <a:pt x="1512" y="1024"/>
                  <a:pt x="1512" y="1024"/>
                </a:cubicBezTo>
                <a:cubicBezTo>
                  <a:pt x="1514" y="1017"/>
                  <a:pt x="1514" y="1017"/>
                  <a:pt x="1514" y="1017"/>
                </a:cubicBezTo>
                <a:cubicBezTo>
                  <a:pt x="1529" y="1021"/>
                  <a:pt x="1529" y="1021"/>
                  <a:pt x="1529" y="1021"/>
                </a:cubicBezTo>
                <a:cubicBezTo>
                  <a:pt x="1527" y="1029"/>
                  <a:pt x="1527" y="1029"/>
                  <a:pt x="1527" y="1029"/>
                </a:cubicBezTo>
                <a:cubicBezTo>
                  <a:pt x="1520" y="1051"/>
                  <a:pt x="1520" y="1051"/>
                  <a:pt x="1520" y="1051"/>
                </a:cubicBezTo>
                <a:cubicBezTo>
                  <a:pt x="1562" y="1065"/>
                  <a:pt x="1562" y="1065"/>
                  <a:pt x="1562" y="1065"/>
                </a:cubicBezTo>
                <a:cubicBezTo>
                  <a:pt x="1570" y="1042"/>
                  <a:pt x="1570" y="1042"/>
                  <a:pt x="1570" y="1042"/>
                </a:cubicBezTo>
                <a:cubicBezTo>
                  <a:pt x="1581" y="1003"/>
                  <a:pt x="1581" y="1003"/>
                  <a:pt x="1581" y="1003"/>
                </a:cubicBezTo>
                <a:cubicBezTo>
                  <a:pt x="1581" y="1002"/>
                  <a:pt x="1581" y="1002"/>
                  <a:pt x="1581" y="1002"/>
                </a:cubicBezTo>
                <a:cubicBezTo>
                  <a:pt x="1585" y="988"/>
                  <a:pt x="1585" y="988"/>
                  <a:pt x="1585" y="988"/>
                </a:cubicBezTo>
                <a:cubicBezTo>
                  <a:pt x="1526" y="974"/>
                  <a:pt x="1526" y="974"/>
                  <a:pt x="1526" y="974"/>
                </a:cubicBezTo>
                <a:cubicBezTo>
                  <a:pt x="1531" y="952"/>
                  <a:pt x="1531" y="952"/>
                  <a:pt x="1531" y="952"/>
                </a:cubicBezTo>
                <a:cubicBezTo>
                  <a:pt x="1535" y="930"/>
                  <a:pt x="1535" y="930"/>
                  <a:pt x="1535" y="930"/>
                </a:cubicBezTo>
                <a:cubicBezTo>
                  <a:pt x="1550" y="932"/>
                  <a:pt x="1550" y="932"/>
                  <a:pt x="1550" y="932"/>
                </a:cubicBezTo>
                <a:cubicBezTo>
                  <a:pt x="1545" y="962"/>
                  <a:pt x="1545" y="962"/>
                  <a:pt x="1545" y="962"/>
                </a:cubicBezTo>
                <a:cubicBezTo>
                  <a:pt x="1589" y="971"/>
                  <a:pt x="1589" y="971"/>
                  <a:pt x="1589" y="971"/>
                </a:cubicBezTo>
                <a:cubicBezTo>
                  <a:pt x="1596" y="930"/>
                  <a:pt x="1596" y="930"/>
                  <a:pt x="1596" y="930"/>
                </a:cubicBezTo>
                <a:cubicBezTo>
                  <a:pt x="1597" y="928"/>
                  <a:pt x="1597" y="926"/>
                  <a:pt x="1597" y="924"/>
                </a:cubicBezTo>
                <a:lnTo>
                  <a:pt x="1601" y="893"/>
                </a:lnTo>
                <a:close/>
                <a:moveTo>
                  <a:pt x="1583" y="922"/>
                </a:moveTo>
                <a:cubicBezTo>
                  <a:pt x="1582" y="924"/>
                  <a:pt x="1582" y="925"/>
                  <a:pt x="1582" y="927"/>
                </a:cubicBezTo>
                <a:cubicBezTo>
                  <a:pt x="1577" y="954"/>
                  <a:pt x="1577" y="954"/>
                  <a:pt x="1577" y="954"/>
                </a:cubicBezTo>
                <a:cubicBezTo>
                  <a:pt x="1562" y="951"/>
                  <a:pt x="1562" y="951"/>
                  <a:pt x="1562" y="951"/>
                </a:cubicBezTo>
                <a:cubicBezTo>
                  <a:pt x="1567" y="920"/>
                  <a:pt x="1567" y="920"/>
                  <a:pt x="1567" y="920"/>
                </a:cubicBezTo>
                <a:cubicBezTo>
                  <a:pt x="1523" y="913"/>
                  <a:pt x="1523" y="913"/>
                  <a:pt x="1523" y="913"/>
                </a:cubicBezTo>
                <a:cubicBezTo>
                  <a:pt x="1517" y="949"/>
                  <a:pt x="1517" y="949"/>
                  <a:pt x="1517" y="949"/>
                </a:cubicBezTo>
                <a:cubicBezTo>
                  <a:pt x="1509" y="984"/>
                  <a:pt x="1509" y="984"/>
                  <a:pt x="1509" y="984"/>
                </a:cubicBezTo>
                <a:cubicBezTo>
                  <a:pt x="1567" y="999"/>
                  <a:pt x="1567" y="999"/>
                  <a:pt x="1567" y="999"/>
                </a:cubicBezTo>
                <a:cubicBezTo>
                  <a:pt x="1567" y="1000"/>
                  <a:pt x="1567" y="1000"/>
                  <a:pt x="1567" y="1000"/>
                </a:cubicBezTo>
                <a:cubicBezTo>
                  <a:pt x="1556" y="1038"/>
                  <a:pt x="1556" y="1038"/>
                  <a:pt x="1556" y="1038"/>
                </a:cubicBezTo>
                <a:cubicBezTo>
                  <a:pt x="1553" y="1046"/>
                  <a:pt x="1553" y="1046"/>
                  <a:pt x="1553" y="1046"/>
                </a:cubicBezTo>
                <a:cubicBezTo>
                  <a:pt x="1538" y="1041"/>
                  <a:pt x="1538" y="1041"/>
                  <a:pt x="1538" y="1041"/>
                </a:cubicBezTo>
                <a:cubicBezTo>
                  <a:pt x="1541" y="1033"/>
                  <a:pt x="1541" y="1033"/>
                  <a:pt x="1541" y="1033"/>
                </a:cubicBezTo>
                <a:cubicBezTo>
                  <a:pt x="1547" y="1012"/>
                  <a:pt x="1547" y="1012"/>
                  <a:pt x="1547" y="1012"/>
                </a:cubicBezTo>
                <a:cubicBezTo>
                  <a:pt x="1504" y="999"/>
                  <a:pt x="1504" y="999"/>
                  <a:pt x="1504" y="999"/>
                </a:cubicBezTo>
                <a:cubicBezTo>
                  <a:pt x="1498" y="1020"/>
                  <a:pt x="1498" y="1020"/>
                  <a:pt x="1498" y="1020"/>
                </a:cubicBezTo>
                <a:cubicBezTo>
                  <a:pt x="1494" y="1034"/>
                  <a:pt x="1494" y="1034"/>
                  <a:pt x="1494" y="1034"/>
                </a:cubicBezTo>
                <a:cubicBezTo>
                  <a:pt x="1493" y="1037"/>
                  <a:pt x="1492" y="1040"/>
                  <a:pt x="1491" y="1042"/>
                </a:cubicBezTo>
                <a:cubicBezTo>
                  <a:pt x="1489" y="1049"/>
                  <a:pt x="1487" y="1055"/>
                  <a:pt x="1484" y="1061"/>
                </a:cubicBezTo>
                <a:cubicBezTo>
                  <a:pt x="1481" y="1068"/>
                  <a:pt x="1481" y="1068"/>
                  <a:pt x="1481" y="1068"/>
                </a:cubicBezTo>
                <a:cubicBezTo>
                  <a:pt x="1538" y="1090"/>
                  <a:pt x="1538" y="1090"/>
                  <a:pt x="1538" y="1090"/>
                </a:cubicBezTo>
                <a:cubicBezTo>
                  <a:pt x="1537" y="1091"/>
                  <a:pt x="1537" y="1092"/>
                  <a:pt x="1536" y="1093"/>
                </a:cubicBezTo>
                <a:cubicBezTo>
                  <a:pt x="1534" y="1099"/>
                  <a:pt x="1531" y="1106"/>
                  <a:pt x="1528" y="1113"/>
                </a:cubicBezTo>
                <a:cubicBezTo>
                  <a:pt x="1518" y="1135"/>
                  <a:pt x="1518" y="1135"/>
                  <a:pt x="1518" y="1135"/>
                </a:cubicBezTo>
                <a:cubicBezTo>
                  <a:pt x="1504" y="1128"/>
                  <a:pt x="1504" y="1128"/>
                  <a:pt x="1504" y="1128"/>
                </a:cubicBezTo>
                <a:cubicBezTo>
                  <a:pt x="1517" y="1100"/>
                  <a:pt x="1517" y="1100"/>
                  <a:pt x="1517" y="1100"/>
                </a:cubicBezTo>
                <a:cubicBezTo>
                  <a:pt x="1476" y="1082"/>
                  <a:pt x="1476" y="1082"/>
                  <a:pt x="1476" y="1082"/>
                </a:cubicBezTo>
                <a:cubicBezTo>
                  <a:pt x="1461" y="1116"/>
                  <a:pt x="1461" y="1116"/>
                  <a:pt x="1461" y="1116"/>
                </a:cubicBezTo>
                <a:cubicBezTo>
                  <a:pt x="1458" y="1121"/>
                  <a:pt x="1455" y="1127"/>
                  <a:pt x="1453" y="1132"/>
                </a:cubicBezTo>
                <a:cubicBezTo>
                  <a:pt x="1451" y="1135"/>
                  <a:pt x="1449" y="1138"/>
                  <a:pt x="1448" y="1142"/>
                </a:cubicBezTo>
                <a:cubicBezTo>
                  <a:pt x="1445" y="1148"/>
                  <a:pt x="1445" y="1148"/>
                  <a:pt x="1445" y="1148"/>
                </a:cubicBezTo>
                <a:cubicBezTo>
                  <a:pt x="1498" y="1176"/>
                  <a:pt x="1498" y="1176"/>
                  <a:pt x="1498" y="1176"/>
                </a:cubicBezTo>
                <a:cubicBezTo>
                  <a:pt x="1495" y="1181"/>
                  <a:pt x="1493" y="1186"/>
                  <a:pt x="1490" y="1190"/>
                </a:cubicBezTo>
                <a:cubicBezTo>
                  <a:pt x="1488" y="1193"/>
                  <a:pt x="1487" y="1195"/>
                  <a:pt x="1486" y="1198"/>
                </a:cubicBezTo>
                <a:cubicBezTo>
                  <a:pt x="1478" y="1211"/>
                  <a:pt x="1478" y="1211"/>
                  <a:pt x="1478" y="1211"/>
                </a:cubicBezTo>
                <a:cubicBezTo>
                  <a:pt x="1473" y="1219"/>
                  <a:pt x="1473" y="1219"/>
                  <a:pt x="1473" y="1219"/>
                </a:cubicBezTo>
                <a:cubicBezTo>
                  <a:pt x="1460" y="1210"/>
                  <a:pt x="1460" y="1210"/>
                  <a:pt x="1460" y="1210"/>
                </a:cubicBezTo>
                <a:cubicBezTo>
                  <a:pt x="1464" y="1203"/>
                  <a:pt x="1464" y="1203"/>
                  <a:pt x="1464" y="1203"/>
                </a:cubicBezTo>
                <a:cubicBezTo>
                  <a:pt x="1476" y="1184"/>
                  <a:pt x="1476" y="1184"/>
                  <a:pt x="1476" y="1184"/>
                </a:cubicBezTo>
                <a:cubicBezTo>
                  <a:pt x="1437" y="1161"/>
                  <a:pt x="1437" y="1161"/>
                  <a:pt x="1437" y="1161"/>
                </a:cubicBezTo>
                <a:cubicBezTo>
                  <a:pt x="1426" y="1180"/>
                  <a:pt x="1426" y="1180"/>
                  <a:pt x="1426" y="1180"/>
                </a:cubicBezTo>
                <a:cubicBezTo>
                  <a:pt x="1418" y="1192"/>
                  <a:pt x="1418" y="1192"/>
                  <a:pt x="1418" y="1192"/>
                </a:cubicBezTo>
                <a:cubicBezTo>
                  <a:pt x="1417" y="1195"/>
                  <a:pt x="1415" y="1198"/>
                  <a:pt x="1413" y="1201"/>
                </a:cubicBezTo>
                <a:cubicBezTo>
                  <a:pt x="1410" y="1206"/>
                  <a:pt x="1406" y="1212"/>
                  <a:pt x="1402" y="1217"/>
                </a:cubicBezTo>
                <a:cubicBezTo>
                  <a:pt x="1398" y="1223"/>
                  <a:pt x="1398" y="1223"/>
                  <a:pt x="1398" y="1223"/>
                </a:cubicBezTo>
                <a:cubicBezTo>
                  <a:pt x="1447" y="1257"/>
                  <a:pt x="1447" y="1257"/>
                  <a:pt x="1447" y="1257"/>
                </a:cubicBezTo>
                <a:cubicBezTo>
                  <a:pt x="1447" y="1258"/>
                  <a:pt x="1446" y="1259"/>
                  <a:pt x="1446" y="1260"/>
                </a:cubicBezTo>
                <a:cubicBezTo>
                  <a:pt x="1442" y="1266"/>
                  <a:pt x="1437" y="1272"/>
                  <a:pt x="1433" y="1277"/>
                </a:cubicBezTo>
                <a:cubicBezTo>
                  <a:pt x="1418" y="1296"/>
                  <a:pt x="1418" y="1296"/>
                  <a:pt x="1418" y="1296"/>
                </a:cubicBezTo>
                <a:cubicBezTo>
                  <a:pt x="1406" y="1287"/>
                  <a:pt x="1406" y="1287"/>
                  <a:pt x="1406" y="1287"/>
                </a:cubicBezTo>
                <a:cubicBezTo>
                  <a:pt x="1425" y="1262"/>
                  <a:pt x="1425" y="1262"/>
                  <a:pt x="1425" y="1262"/>
                </a:cubicBezTo>
                <a:cubicBezTo>
                  <a:pt x="1390" y="1235"/>
                  <a:pt x="1390" y="1235"/>
                  <a:pt x="1390" y="1235"/>
                </a:cubicBezTo>
                <a:cubicBezTo>
                  <a:pt x="1367" y="1264"/>
                  <a:pt x="1367" y="1264"/>
                  <a:pt x="1367" y="1264"/>
                </a:cubicBezTo>
                <a:cubicBezTo>
                  <a:pt x="1363" y="1269"/>
                  <a:pt x="1359" y="1273"/>
                  <a:pt x="1355" y="1278"/>
                </a:cubicBezTo>
                <a:cubicBezTo>
                  <a:pt x="1353" y="1281"/>
                  <a:pt x="1350" y="1283"/>
                  <a:pt x="1348" y="1286"/>
                </a:cubicBezTo>
                <a:cubicBezTo>
                  <a:pt x="1343" y="1291"/>
                  <a:pt x="1343" y="1291"/>
                  <a:pt x="1343" y="1291"/>
                </a:cubicBezTo>
                <a:cubicBezTo>
                  <a:pt x="1388" y="1331"/>
                  <a:pt x="1388" y="1331"/>
                  <a:pt x="1388" y="1331"/>
                </a:cubicBezTo>
                <a:cubicBezTo>
                  <a:pt x="1385" y="1335"/>
                  <a:pt x="1381" y="1339"/>
                  <a:pt x="1378" y="1343"/>
                </a:cubicBezTo>
                <a:cubicBezTo>
                  <a:pt x="1376" y="1345"/>
                  <a:pt x="1373" y="1347"/>
                  <a:pt x="1371" y="1350"/>
                </a:cubicBezTo>
                <a:cubicBezTo>
                  <a:pt x="1360" y="1361"/>
                  <a:pt x="1360" y="1361"/>
                  <a:pt x="1360" y="1361"/>
                </a:cubicBezTo>
                <a:cubicBezTo>
                  <a:pt x="1354" y="1367"/>
                  <a:pt x="1354" y="1367"/>
                  <a:pt x="1354" y="1367"/>
                </a:cubicBezTo>
                <a:cubicBezTo>
                  <a:pt x="1343" y="1356"/>
                  <a:pt x="1343" y="1356"/>
                  <a:pt x="1343" y="1356"/>
                </a:cubicBezTo>
                <a:cubicBezTo>
                  <a:pt x="1349" y="1350"/>
                  <a:pt x="1349" y="1350"/>
                  <a:pt x="1349" y="1350"/>
                </a:cubicBezTo>
                <a:cubicBezTo>
                  <a:pt x="1365" y="1333"/>
                  <a:pt x="1365" y="1333"/>
                  <a:pt x="1365" y="1333"/>
                </a:cubicBezTo>
                <a:cubicBezTo>
                  <a:pt x="1333" y="1302"/>
                  <a:pt x="1333" y="1302"/>
                  <a:pt x="1333" y="1302"/>
                </a:cubicBezTo>
                <a:cubicBezTo>
                  <a:pt x="1318" y="1318"/>
                  <a:pt x="1318" y="1318"/>
                  <a:pt x="1318" y="1318"/>
                </a:cubicBezTo>
                <a:cubicBezTo>
                  <a:pt x="1307" y="1328"/>
                  <a:pt x="1307" y="1328"/>
                  <a:pt x="1307" y="1328"/>
                </a:cubicBezTo>
                <a:cubicBezTo>
                  <a:pt x="1305" y="1330"/>
                  <a:pt x="1303" y="1332"/>
                  <a:pt x="1301" y="1334"/>
                </a:cubicBezTo>
                <a:cubicBezTo>
                  <a:pt x="1296" y="1339"/>
                  <a:pt x="1291" y="1344"/>
                  <a:pt x="1286" y="1348"/>
                </a:cubicBezTo>
                <a:cubicBezTo>
                  <a:pt x="1280" y="1353"/>
                  <a:pt x="1280" y="1353"/>
                  <a:pt x="1280" y="1353"/>
                </a:cubicBezTo>
                <a:cubicBezTo>
                  <a:pt x="1320" y="1398"/>
                  <a:pt x="1320" y="1398"/>
                  <a:pt x="1320" y="1398"/>
                </a:cubicBezTo>
                <a:cubicBezTo>
                  <a:pt x="1319" y="1399"/>
                  <a:pt x="1318" y="1400"/>
                  <a:pt x="1317" y="1401"/>
                </a:cubicBezTo>
                <a:cubicBezTo>
                  <a:pt x="1312" y="1405"/>
                  <a:pt x="1307" y="1410"/>
                  <a:pt x="1301" y="1414"/>
                </a:cubicBezTo>
                <a:cubicBezTo>
                  <a:pt x="1282" y="1429"/>
                  <a:pt x="1282" y="1429"/>
                  <a:pt x="1282" y="1429"/>
                </a:cubicBezTo>
                <a:cubicBezTo>
                  <a:pt x="1273" y="1417"/>
                  <a:pt x="1273" y="1417"/>
                  <a:pt x="1273" y="1417"/>
                </a:cubicBezTo>
                <a:cubicBezTo>
                  <a:pt x="1297" y="1398"/>
                  <a:pt x="1297" y="1398"/>
                  <a:pt x="1297" y="1398"/>
                </a:cubicBezTo>
                <a:cubicBezTo>
                  <a:pt x="1269" y="1363"/>
                  <a:pt x="1269" y="1363"/>
                  <a:pt x="1269" y="1363"/>
                </a:cubicBezTo>
                <a:cubicBezTo>
                  <a:pt x="1240" y="1385"/>
                  <a:pt x="1240" y="1385"/>
                  <a:pt x="1240" y="1385"/>
                </a:cubicBezTo>
                <a:cubicBezTo>
                  <a:pt x="1235" y="1389"/>
                  <a:pt x="1230" y="1393"/>
                  <a:pt x="1225" y="1396"/>
                </a:cubicBezTo>
                <a:cubicBezTo>
                  <a:pt x="1222" y="1398"/>
                  <a:pt x="1219" y="1400"/>
                  <a:pt x="1217" y="1402"/>
                </a:cubicBezTo>
                <a:cubicBezTo>
                  <a:pt x="1211" y="1407"/>
                  <a:pt x="1211" y="1407"/>
                  <a:pt x="1211" y="1407"/>
                </a:cubicBezTo>
                <a:cubicBezTo>
                  <a:pt x="1245" y="1456"/>
                  <a:pt x="1245" y="1456"/>
                  <a:pt x="1245" y="1456"/>
                </a:cubicBezTo>
                <a:cubicBezTo>
                  <a:pt x="1244" y="1457"/>
                  <a:pt x="1244" y="1457"/>
                  <a:pt x="1244" y="1457"/>
                </a:cubicBezTo>
                <a:cubicBezTo>
                  <a:pt x="1224" y="1470"/>
                  <a:pt x="1224" y="1470"/>
                  <a:pt x="1224" y="1470"/>
                </a:cubicBezTo>
                <a:cubicBezTo>
                  <a:pt x="1222" y="1471"/>
                  <a:pt x="1221" y="1472"/>
                  <a:pt x="1219" y="1473"/>
                </a:cubicBezTo>
                <a:cubicBezTo>
                  <a:pt x="1216" y="1475"/>
                  <a:pt x="1214" y="1476"/>
                  <a:pt x="1211" y="1478"/>
                </a:cubicBezTo>
                <a:cubicBezTo>
                  <a:pt x="1203" y="1482"/>
                  <a:pt x="1203" y="1482"/>
                  <a:pt x="1203" y="1482"/>
                </a:cubicBezTo>
                <a:cubicBezTo>
                  <a:pt x="1195" y="1469"/>
                  <a:pt x="1195" y="1469"/>
                  <a:pt x="1195" y="1469"/>
                </a:cubicBezTo>
                <a:cubicBezTo>
                  <a:pt x="1203" y="1465"/>
                  <a:pt x="1203" y="1465"/>
                  <a:pt x="1203" y="1465"/>
                </a:cubicBezTo>
                <a:cubicBezTo>
                  <a:pt x="1206" y="1463"/>
                  <a:pt x="1208" y="1461"/>
                  <a:pt x="1211" y="1459"/>
                </a:cubicBezTo>
                <a:cubicBezTo>
                  <a:pt x="1213" y="1458"/>
                  <a:pt x="1214" y="1458"/>
                  <a:pt x="1216" y="1457"/>
                </a:cubicBezTo>
                <a:cubicBezTo>
                  <a:pt x="1222" y="1453"/>
                  <a:pt x="1222" y="1453"/>
                  <a:pt x="1222" y="1453"/>
                </a:cubicBezTo>
                <a:cubicBezTo>
                  <a:pt x="1198" y="1415"/>
                  <a:pt x="1198" y="1415"/>
                  <a:pt x="1198" y="1415"/>
                </a:cubicBezTo>
                <a:cubicBezTo>
                  <a:pt x="1192" y="1419"/>
                  <a:pt x="1192" y="1419"/>
                  <a:pt x="1192" y="1419"/>
                </a:cubicBezTo>
                <a:cubicBezTo>
                  <a:pt x="1190" y="1420"/>
                  <a:pt x="1189" y="1421"/>
                  <a:pt x="1187" y="1422"/>
                </a:cubicBezTo>
                <a:cubicBezTo>
                  <a:pt x="1185" y="1423"/>
                  <a:pt x="1182" y="1425"/>
                  <a:pt x="1180" y="1427"/>
                </a:cubicBezTo>
                <a:cubicBezTo>
                  <a:pt x="1161" y="1437"/>
                  <a:pt x="1161" y="1437"/>
                  <a:pt x="1161" y="1437"/>
                </a:cubicBezTo>
                <a:cubicBezTo>
                  <a:pt x="1155" y="1441"/>
                  <a:pt x="1148" y="1445"/>
                  <a:pt x="1141" y="1448"/>
                </a:cubicBezTo>
                <a:cubicBezTo>
                  <a:pt x="1134" y="1451"/>
                  <a:pt x="1134" y="1451"/>
                  <a:pt x="1134" y="1451"/>
                </a:cubicBezTo>
                <a:cubicBezTo>
                  <a:pt x="1163" y="1505"/>
                  <a:pt x="1163" y="1505"/>
                  <a:pt x="1163" y="1505"/>
                </a:cubicBezTo>
                <a:cubicBezTo>
                  <a:pt x="1162" y="1505"/>
                  <a:pt x="1160" y="1506"/>
                  <a:pt x="1159" y="1506"/>
                </a:cubicBezTo>
                <a:cubicBezTo>
                  <a:pt x="1153" y="1510"/>
                  <a:pt x="1147" y="1513"/>
                  <a:pt x="1141" y="1516"/>
                </a:cubicBezTo>
                <a:cubicBezTo>
                  <a:pt x="1118" y="1526"/>
                  <a:pt x="1118" y="1526"/>
                  <a:pt x="1118" y="1526"/>
                </a:cubicBezTo>
                <a:cubicBezTo>
                  <a:pt x="1112" y="1512"/>
                  <a:pt x="1112" y="1512"/>
                  <a:pt x="1112" y="1512"/>
                </a:cubicBezTo>
                <a:cubicBezTo>
                  <a:pt x="1141" y="1499"/>
                  <a:pt x="1141" y="1499"/>
                  <a:pt x="1141" y="1499"/>
                </a:cubicBezTo>
                <a:cubicBezTo>
                  <a:pt x="1121" y="1458"/>
                  <a:pt x="1121" y="1458"/>
                  <a:pt x="1121" y="1458"/>
                </a:cubicBezTo>
                <a:cubicBezTo>
                  <a:pt x="1088" y="1473"/>
                  <a:pt x="1088" y="1473"/>
                  <a:pt x="1088" y="1473"/>
                </a:cubicBezTo>
                <a:cubicBezTo>
                  <a:pt x="1083" y="1476"/>
                  <a:pt x="1077" y="1478"/>
                  <a:pt x="1071" y="1480"/>
                </a:cubicBezTo>
                <a:cubicBezTo>
                  <a:pt x="1068" y="1482"/>
                  <a:pt x="1064" y="1483"/>
                  <a:pt x="1061" y="1484"/>
                </a:cubicBezTo>
                <a:cubicBezTo>
                  <a:pt x="1055" y="1487"/>
                  <a:pt x="1055" y="1487"/>
                  <a:pt x="1055" y="1487"/>
                </a:cubicBezTo>
                <a:cubicBezTo>
                  <a:pt x="1076" y="1543"/>
                  <a:pt x="1076" y="1543"/>
                  <a:pt x="1076" y="1543"/>
                </a:cubicBezTo>
                <a:cubicBezTo>
                  <a:pt x="1075" y="1543"/>
                  <a:pt x="1075" y="1543"/>
                  <a:pt x="1075" y="1543"/>
                </a:cubicBezTo>
                <a:cubicBezTo>
                  <a:pt x="1073" y="1544"/>
                  <a:pt x="1072" y="1545"/>
                  <a:pt x="1070" y="1545"/>
                </a:cubicBezTo>
                <a:cubicBezTo>
                  <a:pt x="1037" y="1556"/>
                  <a:pt x="1037" y="1556"/>
                  <a:pt x="1037" y="1556"/>
                </a:cubicBezTo>
                <a:cubicBezTo>
                  <a:pt x="1029" y="1559"/>
                  <a:pt x="1029" y="1559"/>
                  <a:pt x="1029" y="1559"/>
                </a:cubicBezTo>
                <a:cubicBezTo>
                  <a:pt x="1025" y="1544"/>
                  <a:pt x="1025" y="1544"/>
                  <a:pt x="1025" y="1544"/>
                </a:cubicBezTo>
                <a:cubicBezTo>
                  <a:pt x="1033" y="1541"/>
                  <a:pt x="1033" y="1541"/>
                  <a:pt x="1033" y="1541"/>
                </a:cubicBezTo>
                <a:cubicBezTo>
                  <a:pt x="1054" y="1534"/>
                  <a:pt x="1054" y="1534"/>
                  <a:pt x="1054" y="1534"/>
                </a:cubicBezTo>
                <a:cubicBezTo>
                  <a:pt x="1040" y="1492"/>
                  <a:pt x="1040" y="1492"/>
                  <a:pt x="1040" y="1492"/>
                </a:cubicBezTo>
                <a:cubicBezTo>
                  <a:pt x="1019" y="1499"/>
                  <a:pt x="1019" y="1499"/>
                  <a:pt x="1019" y="1499"/>
                </a:cubicBezTo>
                <a:cubicBezTo>
                  <a:pt x="1005" y="1503"/>
                  <a:pt x="1005" y="1503"/>
                  <a:pt x="1005" y="1503"/>
                </a:cubicBezTo>
                <a:cubicBezTo>
                  <a:pt x="1002" y="1504"/>
                  <a:pt x="999" y="1504"/>
                  <a:pt x="996" y="1505"/>
                </a:cubicBezTo>
                <a:cubicBezTo>
                  <a:pt x="990" y="1507"/>
                  <a:pt x="983" y="1509"/>
                  <a:pt x="977" y="1510"/>
                </a:cubicBezTo>
                <a:cubicBezTo>
                  <a:pt x="970" y="1512"/>
                  <a:pt x="970" y="1512"/>
                  <a:pt x="970" y="1512"/>
                </a:cubicBezTo>
                <a:cubicBezTo>
                  <a:pt x="984" y="1570"/>
                  <a:pt x="984" y="1570"/>
                  <a:pt x="984" y="1570"/>
                </a:cubicBezTo>
                <a:cubicBezTo>
                  <a:pt x="983" y="1571"/>
                  <a:pt x="982" y="1571"/>
                  <a:pt x="982" y="1571"/>
                </a:cubicBezTo>
                <a:cubicBezTo>
                  <a:pt x="974" y="1573"/>
                  <a:pt x="967" y="1574"/>
                  <a:pt x="960" y="1576"/>
                </a:cubicBezTo>
                <a:cubicBezTo>
                  <a:pt x="936" y="1580"/>
                  <a:pt x="936" y="1580"/>
                  <a:pt x="936" y="1580"/>
                </a:cubicBezTo>
                <a:cubicBezTo>
                  <a:pt x="934" y="1565"/>
                  <a:pt x="934" y="1565"/>
                  <a:pt x="934" y="1565"/>
                </a:cubicBezTo>
                <a:cubicBezTo>
                  <a:pt x="964" y="1559"/>
                  <a:pt x="964" y="1559"/>
                  <a:pt x="964" y="1559"/>
                </a:cubicBezTo>
                <a:cubicBezTo>
                  <a:pt x="955" y="1516"/>
                  <a:pt x="955" y="1516"/>
                  <a:pt x="955" y="1516"/>
                </a:cubicBezTo>
                <a:cubicBezTo>
                  <a:pt x="919" y="1522"/>
                  <a:pt x="919" y="1522"/>
                  <a:pt x="919" y="1522"/>
                </a:cubicBezTo>
                <a:cubicBezTo>
                  <a:pt x="915" y="1523"/>
                  <a:pt x="911" y="1523"/>
                  <a:pt x="906" y="1524"/>
                </a:cubicBezTo>
                <a:cubicBezTo>
                  <a:pt x="884" y="1527"/>
                  <a:pt x="884" y="1527"/>
                  <a:pt x="884" y="1527"/>
                </a:cubicBezTo>
                <a:cubicBezTo>
                  <a:pt x="891" y="1587"/>
                  <a:pt x="891" y="1587"/>
                  <a:pt x="891" y="1587"/>
                </a:cubicBezTo>
                <a:cubicBezTo>
                  <a:pt x="888" y="1587"/>
                  <a:pt x="885" y="1587"/>
                  <a:pt x="882" y="1588"/>
                </a:cubicBezTo>
                <a:cubicBezTo>
                  <a:pt x="866" y="1589"/>
                  <a:pt x="866" y="1589"/>
                  <a:pt x="866" y="1589"/>
                </a:cubicBezTo>
                <a:cubicBezTo>
                  <a:pt x="863" y="1589"/>
                  <a:pt x="860" y="1589"/>
                  <a:pt x="856" y="1590"/>
                </a:cubicBezTo>
                <a:cubicBezTo>
                  <a:pt x="851" y="1590"/>
                  <a:pt x="846" y="1590"/>
                  <a:pt x="842" y="1591"/>
                </a:cubicBezTo>
                <a:cubicBezTo>
                  <a:pt x="841" y="1575"/>
                  <a:pt x="841" y="1575"/>
                  <a:pt x="841" y="1575"/>
                </a:cubicBezTo>
                <a:cubicBezTo>
                  <a:pt x="846" y="1575"/>
                  <a:pt x="851" y="1575"/>
                  <a:pt x="855" y="1574"/>
                </a:cubicBezTo>
                <a:cubicBezTo>
                  <a:pt x="858" y="1574"/>
                  <a:pt x="861" y="1574"/>
                  <a:pt x="865" y="1573"/>
                </a:cubicBezTo>
                <a:cubicBezTo>
                  <a:pt x="872" y="1573"/>
                  <a:pt x="872" y="1573"/>
                  <a:pt x="872" y="1573"/>
                </a:cubicBezTo>
                <a:cubicBezTo>
                  <a:pt x="868" y="1528"/>
                  <a:pt x="868" y="1528"/>
                  <a:pt x="868" y="1528"/>
                </a:cubicBezTo>
                <a:cubicBezTo>
                  <a:pt x="861" y="1529"/>
                  <a:pt x="861" y="1529"/>
                  <a:pt x="861" y="1529"/>
                </a:cubicBezTo>
                <a:cubicBezTo>
                  <a:pt x="845" y="1530"/>
                  <a:pt x="829" y="1531"/>
                  <a:pt x="813" y="1531"/>
                </a:cubicBezTo>
                <a:cubicBezTo>
                  <a:pt x="810" y="1531"/>
                  <a:pt x="806" y="1531"/>
                  <a:pt x="802" y="1531"/>
                </a:cubicBezTo>
                <a:cubicBezTo>
                  <a:pt x="795" y="1532"/>
                  <a:pt x="795" y="1532"/>
                  <a:pt x="795" y="1532"/>
                </a:cubicBezTo>
                <a:cubicBezTo>
                  <a:pt x="795" y="1591"/>
                  <a:pt x="795" y="1591"/>
                  <a:pt x="795" y="1591"/>
                </a:cubicBezTo>
                <a:cubicBezTo>
                  <a:pt x="763" y="1591"/>
                  <a:pt x="763" y="1591"/>
                  <a:pt x="763" y="1591"/>
                </a:cubicBezTo>
                <a:cubicBezTo>
                  <a:pt x="746" y="1589"/>
                  <a:pt x="746" y="1589"/>
                  <a:pt x="746" y="1589"/>
                </a:cubicBezTo>
                <a:cubicBezTo>
                  <a:pt x="748" y="1574"/>
                  <a:pt x="748" y="1574"/>
                  <a:pt x="748" y="1574"/>
                </a:cubicBezTo>
                <a:cubicBezTo>
                  <a:pt x="764" y="1575"/>
                  <a:pt x="764" y="1575"/>
                  <a:pt x="764" y="1575"/>
                </a:cubicBezTo>
                <a:cubicBezTo>
                  <a:pt x="779" y="1575"/>
                  <a:pt x="779" y="1575"/>
                  <a:pt x="779" y="1575"/>
                </a:cubicBezTo>
                <a:cubicBezTo>
                  <a:pt x="781" y="1531"/>
                  <a:pt x="781" y="1531"/>
                  <a:pt x="781" y="1531"/>
                </a:cubicBezTo>
                <a:cubicBezTo>
                  <a:pt x="766" y="1530"/>
                  <a:pt x="766" y="1530"/>
                  <a:pt x="766" y="1530"/>
                </a:cubicBezTo>
                <a:cubicBezTo>
                  <a:pt x="730" y="1528"/>
                  <a:pt x="730" y="1528"/>
                  <a:pt x="730" y="1528"/>
                </a:cubicBezTo>
                <a:cubicBezTo>
                  <a:pt x="727" y="1527"/>
                  <a:pt x="724" y="1527"/>
                  <a:pt x="720" y="1527"/>
                </a:cubicBezTo>
                <a:cubicBezTo>
                  <a:pt x="719" y="1526"/>
                  <a:pt x="717" y="1526"/>
                  <a:pt x="715" y="1526"/>
                </a:cubicBezTo>
                <a:cubicBezTo>
                  <a:pt x="708" y="1525"/>
                  <a:pt x="708" y="1525"/>
                  <a:pt x="708" y="1525"/>
                </a:cubicBezTo>
                <a:cubicBezTo>
                  <a:pt x="701" y="1585"/>
                  <a:pt x="701" y="1585"/>
                  <a:pt x="701" y="1585"/>
                </a:cubicBezTo>
                <a:cubicBezTo>
                  <a:pt x="684" y="1583"/>
                  <a:pt x="684" y="1583"/>
                  <a:pt x="684" y="1583"/>
                </a:cubicBezTo>
                <a:cubicBezTo>
                  <a:pt x="682" y="1582"/>
                  <a:pt x="681" y="1582"/>
                  <a:pt x="679" y="1582"/>
                </a:cubicBezTo>
                <a:cubicBezTo>
                  <a:pt x="652" y="1577"/>
                  <a:pt x="652" y="1577"/>
                  <a:pt x="652" y="1577"/>
                </a:cubicBezTo>
                <a:cubicBezTo>
                  <a:pt x="655" y="1562"/>
                  <a:pt x="655" y="1562"/>
                  <a:pt x="655" y="1562"/>
                </a:cubicBezTo>
                <a:cubicBezTo>
                  <a:pt x="686" y="1567"/>
                  <a:pt x="686" y="1567"/>
                  <a:pt x="686" y="1567"/>
                </a:cubicBezTo>
                <a:cubicBezTo>
                  <a:pt x="693" y="1523"/>
                  <a:pt x="693" y="1523"/>
                  <a:pt x="693" y="1523"/>
                </a:cubicBezTo>
                <a:cubicBezTo>
                  <a:pt x="657" y="1517"/>
                  <a:pt x="657" y="1517"/>
                  <a:pt x="657" y="1517"/>
                </a:cubicBezTo>
                <a:cubicBezTo>
                  <a:pt x="621" y="1508"/>
                  <a:pt x="621" y="1508"/>
                  <a:pt x="621" y="1508"/>
                </a:cubicBezTo>
                <a:cubicBezTo>
                  <a:pt x="607" y="1567"/>
                  <a:pt x="607" y="1567"/>
                  <a:pt x="607" y="1567"/>
                </a:cubicBezTo>
                <a:cubicBezTo>
                  <a:pt x="568" y="1556"/>
                  <a:pt x="568" y="1556"/>
                  <a:pt x="568" y="1556"/>
                </a:cubicBezTo>
                <a:cubicBezTo>
                  <a:pt x="560" y="1553"/>
                  <a:pt x="560" y="1553"/>
                  <a:pt x="560" y="1553"/>
                </a:cubicBezTo>
                <a:cubicBezTo>
                  <a:pt x="565" y="1538"/>
                  <a:pt x="565" y="1538"/>
                  <a:pt x="565" y="1538"/>
                </a:cubicBezTo>
                <a:cubicBezTo>
                  <a:pt x="573" y="1541"/>
                  <a:pt x="573" y="1541"/>
                  <a:pt x="573" y="1541"/>
                </a:cubicBezTo>
                <a:cubicBezTo>
                  <a:pt x="594" y="1547"/>
                  <a:pt x="594" y="1547"/>
                  <a:pt x="594" y="1547"/>
                </a:cubicBezTo>
                <a:cubicBezTo>
                  <a:pt x="607" y="1504"/>
                  <a:pt x="607" y="1504"/>
                  <a:pt x="607" y="1504"/>
                </a:cubicBezTo>
                <a:cubicBezTo>
                  <a:pt x="586" y="1499"/>
                  <a:pt x="586" y="1499"/>
                  <a:pt x="586" y="1499"/>
                </a:cubicBezTo>
                <a:cubicBezTo>
                  <a:pt x="572" y="1494"/>
                  <a:pt x="572" y="1494"/>
                  <a:pt x="572" y="1494"/>
                </a:cubicBezTo>
                <a:cubicBezTo>
                  <a:pt x="569" y="1493"/>
                  <a:pt x="566" y="1492"/>
                  <a:pt x="563" y="1491"/>
                </a:cubicBezTo>
                <a:cubicBezTo>
                  <a:pt x="557" y="1489"/>
                  <a:pt x="551" y="1487"/>
                  <a:pt x="545" y="1484"/>
                </a:cubicBezTo>
                <a:cubicBezTo>
                  <a:pt x="538" y="1481"/>
                  <a:pt x="538" y="1481"/>
                  <a:pt x="538" y="1481"/>
                </a:cubicBezTo>
                <a:cubicBezTo>
                  <a:pt x="517" y="1538"/>
                  <a:pt x="517" y="1538"/>
                  <a:pt x="517" y="1538"/>
                </a:cubicBezTo>
                <a:cubicBezTo>
                  <a:pt x="515" y="1537"/>
                  <a:pt x="514" y="1537"/>
                  <a:pt x="513" y="1536"/>
                </a:cubicBezTo>
                <a:cubicBezTo>
                  <a:pt x="507" y="1534"/>
                  <a:pt x="500" y="1531"/>
                  <a:pt x="494" y="1529"/>
                </a:cubicBezTo>
                <a:cubicBezTo>
                  <a:pt x="471" y="1518"/>
                  <a:pt x="471" y="1518"/>
                  <a:pt x="471" y="1518"/>
                </a:cubicBezTo>
                <a:cubicBezTo>
                  <a:pt x="478" y="1504"/>
                  <a:pt x="478" y="1504"/>
                  <a:pt x="478" y="1504"/>
                </a:cubicBezTo>
                <a:cubicBezTo>
                  <a:pt x="506" y="1517"/>
                  <a:pt x="506" y="1517"/>
                  <a:pt x="506" y="1517"/>
                </a:cubicBezTo>
                <a:cubicBezTo>
                  <a:pt x="524" y="1476"/>
                  <a:pt x="524" y="1476"/>
                  <a:pt x="524" y="1476"/>
                </a:cubicBezTo>
                <a:cubicBezTo>
                  <a:pt x="490" y="1461"/>
                  <a:pt x="490" y="1461"/>
                  <a:pt x="490" y="1461"/>
                </a:cubicBezTo>
                <a:cubicBezTo>
                  <a:pt x="485" y="1458"/>
                  <a:pt x="479" y="1455"/>
                  <a:pt x="473" y="1452"/>
                </a:cubicBezTo>
                <a:cubicBezTo>
                  <a:pt x="470" y="1451"/>
                  <a:pt x="467" y="1449"/>
                  <a:pt x="464" y="1448"/>
                </a:cubicBezTo>
                <a:cubicBezTo>
                  <a:pt x="458" y="1444"/>
                  <a:pt x="458" y="1444"/>
                  <a:pt x="458" y="1444"/>
                </a:cubicBezTo>
                <a:cubicBezTo>
                  <a:pt x="430" y="1498"/>
                  <a:pt x="430" y="1498"/>
                  <a:pt x="430" y="1498"/>
                </a:cubicBezTo>
                <a:cubicBezTo>
                  <a:pt x="425" y="1495"/>
                  <a:pt x="420" y="1492"/>
                  <a:pt x="416" y="1490"/>
                </a:cubicBezTo>
                <a:cubicBezTo>
                  <a:pt x="413" y="1488"/>
                  <a:pt x="411" y="1487"/>
                  <a:pt x="408" y="1486"/>
                </a:cubicBezTo>
                <a:cubicBezTo>
                  <a:pt x="395" y="1478"/>
                  <a:pt x="395" y="1478"/>
                  <a:pt x="395" y="1478"/>
                </a:cubicBezTo>
                <a:cubicBezTo>
                  <a:pt x="387" y="1473"/>
                  <a:pt x="387" y="1473"/>
                  <a:pt x="387" y="1473"/>
                </a:cubicBezTo>
                <a:cubicBezTo>
                  <a:pt x="396" y="1460"/>
                  <a:pt x="396" y="1460"/>
                  <a:pt x="396" y="1460"/>
                </a:cubicBezTo>
                <a:cubicBezTo>
                  <a:pt x="403" y="1464"/>
                  <a:pt x="403" y="1464"/>
                  <a:pt x="403" y="1464"/>
                </a:cubicBezTo>
                <a:cubicBezTo>
                  <a:pt x="422" y="1476"/>
                  <a:pt x="422" y="1476"/>
                  <a:pt x="422" y="1476"/>
                </a:cubicBezTo>
                <a:cubicBezTo>
                  <a:pt x="445" y="1437"/>
                  <a:pt x="445" y="1437"/>
                  <a:pt x="445" y="1437"/>
                </a:cubicBezTo>
                <a:cubicBezTo>
                  <a:pt x="426" y="1426"/>
                  <a:pt x="426" y="1426"/>
                  <a:pt x="426" y="1426"/>
                </a:cubicBezTo>
                <a:cubicBezTo>
                  <a:pt x="399" y="1409"/>
                  <a:pt x="399" y="1409"/>
                  <a:pt x="399" y="1409"/>
                </a:cubicBezTo>
                <a:cubicBezTo>
                  <a:pt x="398" y="1408"/>
                  <a:pt x="396" y="1407"/>
                  <a:pt x="395" y="1407"/>
                </a:cubicBezTo>
                <a:cubicBezTo>
                  <a:pt x="383" y="1398"/>
                  <a:pt x="383" y="1398"/>
                  <a:pt x="383" y="1398"/>
                </a:cubicBezTo>
                <a:cubicBezTo>
                  <a:pt x="349" y="1448"/>
                  <a:pt x="349" y="1448"/>
                  <a:pt x="349" y="1448"/>
                </a:cubicBezTo>
                <a:cubicBezTo>
                  <a:pt x="348" y="1447"/>
                  <a:pt x="347" y="1446"/>
                  <a:pt x="346" y="1446"/>
                </a:cubicBezTo>
                <a:cubicBezTo>
                  <a:pt x="340" y="1442"/>
                  <a:pt x="334" y="1437"/>
                  <a:pt x="329" y="1433"/>
                </a:cubicBezTo>
                <a:cubicBezTo>
                  <a:pt x="310" y="1418"/>
                  <a:pt x="310" y="1418"/>
                  <a:pt x="310" y="1418"/>
                </a:cubicBezTo>
                <a:cubicBezTo>
                  <a:pt x="319" y="1406"/>
                  <a:pt x="319" y="1406"/>
                  <a:pt x="319" y="1406"/>
                </a:cubicBezTo>
                <a:cubicBezTo>
                  <a:pt x="344" y="1425"/>
                  <a:pt x="344" y="1425"/>
                  <a:pt x="344" y="1425"/>
                </a:cubicBezTo>
                <a:cubicBezTo>
                  <a:pt x="371" y="1390"/>
                  <a:pt x="371" y="1390"/>
                  <a:pt x="371" y="1390"/>
                </a:cubicBezTo>
                <a:cubicBezTo>
                  <a:pt x="342" y="1367"/>
                  <a:pt x="342" y="1367"/>
                  <a:pt x="342" y="1367"/>
                </a:cubicBezTo>
                <a:cubicBezTo>
                  <a:pt x="337" y="1363"/>
                  <a:pt x="332" y="1359"/>
                  <a:pt x="328" y="1355"/>
                </a:cubicBezTo>
                <a:cubicBezTo>
                  <a:pt x="325" y="1352"/>
                  <a:pt x="322" y="1350"/>
                  <a:pt x="320" y="1348"/>
                </a:cubicBezTo>
                <a:cubicBezTo>
                  <a:pt x="314" y="1343"/>
                  <a:pt x="314" y="1343"/>
                  <a:pt x="314" y="1343"/>
                </a:cubicBezTo>
                <a:cubicBezTo>
                  <a:pt x="274" y="1388"/>
                  <a:pt x="274" y="1388"/>
                  <a:pt x="274" y="1388"/>
                </a:cubicBezTo>
                <a:cubicBezTo>
                  <a:pt x="271" y="1385"/>
                  <a:pt x="267" y="1381"/>
                  <a:pt x="263" y="1378"/>
                </a:cubicBezTo>
                <a:cubicBezTo>
                  <a:pt x="261" y="1376"/>
                  <a:pt x="259" y="1373"/>
                  <a:pt x="256" y="1371"/>
                </a:cubicBezTo>
                <a:cubicBezTo>
                  <a:pt x="245" y="1360"/>
                  <a:pt x="245" y="1360"/>
                  <a:pt x="245" y="1360"/>
                </a:cubicBezTo>
                <a:cubicBezTo>
                  <a:pt x="239" y="1354"/>
                  <a:pt x="239" y="1354"/>
                  <a:pt x="239" y="1354"/>
                </a:cubicBezTo>
                <a:cubicBezTo>
                  <a:pt x="250" y="1343"/>
                  <a:pt x="250" y="1343"/>
                  <a:pt x="250" y="1343"/>
                </a:cubicBezTo>
                <a:cubicBezTo>
                  <a:pt x="256" y="1349"/>
                  <a:pt x="256" y="1349"/>
                  <a:pt x="256" y="1349"/>
                </a:cubicBezTo>
                <a:cubicBezTo>
                  <a:pt x="273" y="1365"/>
                  <a:pt x="273" y="1365"/>
                  <a:pt x="273" y="1365"/>
                </a:cubicBezTo>
                <a:cubicBezTo>
                  <a:pt x="304" y="1333"/>
                  <a:pt x="304" y="1333"/>
                  <a:pt x="304" y="1333"/>
                </a:cubicBezTo>
                <a:cubicBezTo>
                  <a:pt x="288" y="1318"/>
                  <a:pt x="288" y="1318"/>
                  <a:pt x="288" y="1318"/>
                </a:cubicBezTo>
                <a:cubicBezTo>
                  <a:pt x="278" y="1307"/>
                  <a:pt x="278" y="1307"/>
                  <a:pt x="278" y="1307"/>
                </a:cubicBezTo>
                <a:cubicBezTo>
                  <a:pt x="276" y="1305"/>
                  <a:pt x="274" y="1303"/>
                  <a:pt x="272" y="1301"/>
                </a:cubicBezTo>
                <a:cubicBezTo>
                  <a:pt x="267" y="1296"/>
                  <a:pt x="262" y="1291"/>
                  <a:pt x="258" y="1286"/>
                </a:cubicBezTo>
                <a:cubicBezTo>
                  <a:pt x="253" y="1280"/>
                  <a:pt x="253" y="1280"/>
                  <a:pt x="253" y="1280"/>
                </a:cubicBezTo>
                <a:cubicBezTo>
                  <a:pt x="208" y="1320"/>
                  <a:pt x="208" y="1320"/>
                  <a:pt x="208" y="1320"/>
                </a:cubicBezTo>
                <a:cubicBezTo>
                  <a:pt x="207" y="1319"/>
                  <a:pt x="206" y="1318"/>
                  <a:pt x="205" y="1317"/>
                </a:cubicBezTo>
                <a:cubicBezTo>
                  <a:pt x="201" y="1312"/>
                  <a:pt x="196" y="1307"/>
                  <a:pt x="192" y="1301"/>
                </a:cubicBezTo>
                <a:cubicBezTo>
                  <a:pt x="177" y="1282"/>
                  <a:pt x="177" y="1282"/>
                  <a:pt x="177" y="1282"/>
                </a:cubicBezTo>
                <a:cubicBezTo>
                  <a:pt x="189" y="1273"/>
                  <a:pt x="189" y="1273"/>
                  <a:pt x="189" y="1273"/>
                </a:cubicBezTo>
                <a:cubicBezTo>
                  <a:pt x="208" y="1297"/>
                  <a:pt x="208" y="1297"/>
                  <a:pt x="208" y="1297"/>
                </a:cubicBezTo>
                <a:cubicBezTo>
                  <a:pt x="243" y="1269"/>
                  <a:pt x="243" y="1269"/>
                  <a:pt x="243" y="1269"/>
                </a:cubicBezTo>
                <a:cubicBezTo>
                  <a:pt x="220" y="1240"/>
                  <a:pt x="220" y="1240"/>
                  <a:pt x="220" y="1240"/>
                </a:cubicBezTo>
                <a:cubicBezTo>
                  <a:pt x="217" y="1235"/>
                  <a:pt x="213" y="1230"/>
                  <a:pt x="209" y="1225"/>
                </a:cubicBezTo>
                <a:cubicBezTo>
                  <a:pt x="207" y="1222"/>
                  <a:pt x="205" y="1219"/>
                  <a:pt x="203" y="1216"/>
                </a:cubicBezTo>
                <a:cubicBezTo>
                  <a:pt x="199" y="1210"/>
                  <a:pt x="199" y="1210"/>
                  <a:pt x="199" y="1210"/>
                </a:cubicBezTo>
                <a:cubicBezTo>
                  <a:pt x="150" y="1245"/>
                  <a:pt x="150" y="1245"/>
                  <a:pt x="150" y="1245"/>
                </a:cubicBezTo>
                <a:cubicBezTo>
                  <a:pt x="136" y="1224"/>
                  <a:pt x="136" y="1224"/>
                  <a:pt x="136" y="1224"/>
                </a:cubicBezTo>
                <a:cubicBezTo>
                  <a:pt x="135" y="1222"/>
                  <a:pt x="134" y="1221"/>
                  <a:pt x="133" y="1219"/>
                </a:cubicBezTo>
                <a:cubicBezTo>
                  <a:pt x="131" y="1216"/>
                  <a:pt x="130" y="1214"/>
                  <a:pt x="128" y="1211"/>
                </a:cubicBezTo>
                <a:cubicBezTo>
                  <a:pt x="124" y="1203"/>
                  <a:pt x="124" y="1203"/>
                  <a:pt x="124" y="1203"/>
                </a:cubicBezTo>
                <a:cubicBezTo>
                  <a:pt x="137" y="1195"/>
                  <a:pt x="137" y="1195"/>
                  <a:pt x="137" y="1195"/>
                </a:cubicBezTo>
                <a:cubicBezTo>
                  <a:pt x="141" y="1203"/>
                  <a:pt x="141" y="1203"/>
                  <a:pt x="141" y="1203"/>
                </a:cubicBezTo>
                <a:cubicBezTo>
                  <a:pt x="143" y="1205"/>
                  <a:pt x="145" y="1208"/>
                  <a:pt x="147" y="1211"/>
                </a:cubicBezTo>
                <a:cubicBezTo>
                  <a:pt x="148" y="1213"/>
                  <a:pt x="148" y="1214"/>
                  <a:pt x="149" y="1216"/>
                </a:cubicBezTo>
                <a:cubicBezTo>
                  <a:pt x="153" y="1222"/>
                  <a:pt x="153" y="1222"/>
                  <a:pt x="153" y="1222"/>
                </a:cubicBezTo>
                <a:cubicBezTo>
                  <a:pt x="191" y="1198"/>
                  <a:pt x="191" y="1198"/>
                  <a:pt x="191" y="1198"/>
                </a:cubicBezTo>
                <a:cubicBezTo>
                  <a:pt x="187" y="1192"/>
                  <a:pt x="187" y="1192"/>
                  <a:pt x="187" y="1192"/>
                </a:cubicBezTo>
                <a:cubicBezTo>
                  <a:pt x="186" y="1190"/>
                  <a:pt x="185" y="1189"/>
                  <a:pt x="184" y="1187"/>
                </a:cubicBezTo>
                <a:cubicBezTo>
                  <a:pt x="183" y="1185"/>
                  <a:pt x="181" y="1182"/>
                  <a:pt x="180" y="1180"/>
                </a:cubicBezTo>
                <a:cubicBezTo>
                  <a:pt x="172" y="1167"/>
                  <a:pt x="172" y="1167"/>
                  <a:pt x="172" y="1167"/>
                </a:cubicBezTo>
                <a:cubicBezTo>
                  <a:pt x="171" y="1165"/>
                  <a:pt x="170" y="1163"/>
                  <a:pt x="169" y="1161"/>
                </a:cubicBezTo>
                <a:cubicBezTo>
                  <a:pt x="165" y="1154"/>
                  <a:pt x="161" y="1148"/>
                  <a:pt x="158" y="1142"/>
                </a:cubicBezTo>
                <a:cubicBezTo>
                  <a:pt x="155" y="1135"/>
                  <a:pt x="155" y="1135"/>
                  <a:pt x="155" y="1135"/>
                </a:cubicBezTo>
                <a:cubicBezTo>
                  <a:pt x="101" y="1163"/>
                  <a:pt x="101" y="1163"/>
                  <a:pt x="101" y="1163"/>
                </a:cubicBezTo>
                <a:cubicBezTo>
                  <a:pt x="101" y="1162"/>
                  <a:pt x="100" y="1161"/>
                  <a:pt x="100" y="1159"/>
                </a:cubicBezTo>
                <a:cubicBezTo>
                  <a:pt x="96" y="1153"/>
                  <a:pt x="93" y="1147"/>
                  <a:pt x="90" y="1141"/>
                </a:cubicBezTo>
                <a:cubicBezTo>
                  <a:pt x="80" y="1118"/>
                  <a:pt x="80" y="1118"/>
                  <a:pt x="80" y="1118"/>
                </a:cubicBezTo>
                <a:cubicBezTo>
                  <a:pt x="94" y="1112"/>
                  <a:pt x="94" y="1112"/>
                  <a:pt x="94" y="1112"/>
                </a:cubicBezTo>
                <a:cubicBezTo>
                  <a:pt x="107" y="1141"/>
                  <a:pt x="107" y="1141"/>
                  <a:pt x="107" y="1141"/>
                </a:cubicBezTo>
                <a:cubicBezTo>
                  <a:pt x="148" y="1122"/>
                  <a:pt x="148" y="1122"/>
                  <a:pt x="148" y="1122"/>
                </a:cubicBezTo>
                <a:cubicBezTo>
                  <a:pt x="133" y="1088"/>
                  <a:pt x="133" y="1088"/>
                  <a:pt x="133" y="1088"/>
                </a:cubicBezTo>
                <a:cubicBezTo>
                  <a:pt x="130" y="1082"/>
                  <a:pt x="128" y="1076"/>
                  <a:pt x="126" y="1070"/>
                </a:cubicBezTo>
                <a:cubicBezTo>
                  <a:pt x="124" y="1067"/>
                  <a:pt x="123" y="1064"/>
                  <a:pt x="122" y="1061"/>
                </a:cubicBezTo>
                <a:cubicBezTo>
                  <a:pt x="119" y="1054"/>
                  <a:pt x="119" y="1054"/>
                  <a:pt x="119" y="1054"/>
                </a:cubicBezTo>
                <a:cubicBezTo>
                  <a:pt x="63" y="1075"/>
                  <a:pt x="63" y="1075"/>
                  <a:pt x="63" y="1075"/>
                </a:cubicBezTo>
                <a:cubicBezTo>
                  <a:pt x="62" y="1075"/>
                  <a:pt x="62" y="1075"/>
                  <a:pt x="62" y="1075"/>
                </a:cubicBezTo>
                <a:cubicBezTo>
                  <a:pt x="62" y="1073"/>
                  <a:pt x="61" y="1072"/>
                  <a:pt x="61" y="1070"/>
                </a:cubicBezTo>
                <a:cubicBezTo>
                  <a:pt x="50" y="1037"/>
                  <a:pt x="50" y="1037"/>
                  <a:pt x="50" y="1037"/>
                </a:cubicBezTo>
                <a:cubicBezTo>
                  <a:pt x="47" y="1029"/>
                  <a:pt x="47" y="1029"/>
                  <a:pt x="47" y="1029"/>
                </a:cubicBezTo>
                <a:cubicBezTo>
                  <a:pt x="62" y="1025"/>
                  <a:pt x="62" y="1025"/>
                  <a:pt x="62" y="1025"/>
                </a:cubicBezTo>
                <a:cubicBezTo>
                  <a:pt x="65" y="1033"/>
                  <a:pt x="65" y="1033"/>
                  <a:pt x="65" y="1033"/>
                </a:cubicBezTo>
                <a:cubicBezTo>
                  <a:pt x="72" y="1054"/>
                  <a:pt x="72" y="1054"/>
                  <a:pt x="72" y="1054"/>
                </a:cubicBezTo>
                <a:cubicBezTo>
                  <a:pt x="114" y="1040"/>
                  <a:pt x="114" y="1040"/>
                  <a:pt x="114" y="1040"/>
                </a:cubicBezTo>
                <a:cubicBezTo>
                  <a:pt x="107" y="1020"/>
                  <a:pt x="107" y="1020"/>
                  <a:pt x="107" y="1020"/>
                </a:cubicBezTo>
                <a:cubicBezTo>
                  <a:pt x="99" y="989"/>
                  <a:pt x="99" y="989"/>
                  <a:pt x="99" y="989"/>
                </a:cubicBezTo>
                <a:cubicBezTo>
                  <a:pt x="98" y="987"/>
                  <a:pt x="98" y="986"/>
                  <a:pt x="97" y="985"/>
                </a:cubicBezTo>
                <a:cubicBezTo>
                  <a:pt x="94" y="970"/>
                  <a:pt x="94" y="970"/>
                  <a:pt x="94" y="970"/>
                </a:cubicBezTo>
                <a:cubicBezTo>
                  <a:pt x="36" y="985"/>
                  <a:pt x="36" y="985"/>
                  <a:pt x="36" y="985"/>
                </a:cubicBezTo>
                <a:cubicBezTo>
                  <a:pt x="35" y="984"/>
                  <a:pt x="35" y="983"/>
                  <a:pt x="35" y="982"/>
                </a:cubicBezTo>
                <a:cubicBezTo>
                  <a:pt x="33" y="974"/>
                  <a:pt x="32" y="967"/>
                  <a:pt x="30" y="960"/>
                </a:cubicBezTo>
                <a:cubicBezTo>
                  <a:pt x="26" y="936"/>
                  <a:pt x="26" y="936"/>
                  <a:pt x="26" y="936"/>
                </a:cubicBezTo>
                <a:cubicBezTo>
                  <a:pt x="41" y="934"/>
                  <a:pt x="41" y="934"/>
                  <a:pt x="41" y="934"/>
                </a:cubicBezTo>
                <a:cubicBezTo>
                  <a:pt x="47" y="964"/>
                  <a:pt x="47" y="964"/>
                  <a:pt x="47" y="964"/>
                </a:cubicBezTo>
                <a:cubicBezTo>
                  <a:pt x="90" y="955"/>
                  <a:pt x="90" y="955"/>
                  <a:pt x="90" y="955"/>
                </a:cubicBezTo>
                <a:cubicBezTo>
                  <a:pt x="84" y="919"/>
                  <a:pt x="84" y="919"/>
                  <a:pt x="84" y="919"/>
                </a:cubicBezTo>
                <a:cubicBezTo>
                  <a:pt x="83" y="915"/>
                  <a:pt x="83" y="911"/>
                  <a:pt x="82" y="907"/>
                </a:cubicBezTo>
                <a:cubicBezTo>
                  <a:pt x="79" y="883"/>
                  <a:pt x="79" y="883"/>
                  <a:pt x="79" y="883"/>
                </a:cubicBezTo>
                <a:cubicBezTo>
                  <a:pt x="19" y="890"/>
                  <a:pt x="19" y="890"/>
                  <a:pt x="19" y="890"/>
                </a:cubicBezTo>
                <a:cubicBezTo>
                  <a:pt x="19" y="887"/>
                  <a:pt x="19" y="885"/>
                  <a:pt x="18" y="882"/>
                </a:cubicBezTo>
                <a:cubicBezTo>
                  <a:pt x="17" y="866"/>
                  <a:pt x="17" y="866"/>
                  <a:pt x="17" y="866"/>
                </a:cubicBezTo>
                <a:cubicBezTo>
                  <a:pt x="17" y="863"/>
                  <a:pt x="17" y="860"/>
                  <a:pt x="16" y="856"/>
                </a:cubicBezTo>
                <a:cubicBezTo>
                  <a:pt x="16" y="851"/>
                  <a:pt x="16" y="846"/>
                  <a:pt x="15" y="842"/>
                </a:cubicBezTo>
                <a:cubicBezTo>
                  <a:pt x="31" y="841"/>
                  <a:pt x="31" y="841"/>
                  <a:pt x="31" y="841"/>
                </a:cubicBezTo>
                <a:cubicBezTo>
                  <a:pt x="31" y="846"/>
                  <a:pt x="31" y="851"/>
                  <a:pt x="32" y="855"/>
                </a:cubicBezTo>
                <a:cubicBezTo>
                  <a:pt x="32" y="858"/>
                  <a:pt x="32" y="861"/>
                  <a:pt x="33" y="865"/>
                </a:cubicBezTo>
                <a:cubicBezTo>
                  <a:pt x="33" y="872"/>
                  <a:pt x="33" y="872"/>
                  <a:pt x="33" y="872"/>
                </a:cubicBezTo>
                <a:cubicBezTo>
                  <a:pt x="78" y="868"/>
                  <a:pt x="78" y="868"/>
                  <a:pt x="78" y="868"/>
                </a:cubicBezTo>
                <a:cubicBezTo>
                  <a:pt x="77" y="861"/>
                  <a:pt x="77" y="861"/>
                  <a:pt x="77" y="861"/>
                </a:cubicBezTo>
                <a:cubicBezTo>
                  <a:pt x="76" y="846"/>
                  <a:pt x="75" y="830"/>
                  <a:pt x="75" y="815"/>
                </a:cubicBezTo>
                <a:cubicBezTo>
                  <a:pt x="75" y="811"/>
                  <a:pt x="75" y="807"/>
                  <a:pt x="75" y="803"/>
                </a:cubicBezTo>
                <a:cubicBezTo>
                  <a:pt x="74" y="796"/>
                  <a:pt x="74" y="796"/>
                  <a:pt x="74" y="796"/>
                </a:cubicBezTo>
                <a:cubicBezTo>
                  <a:pt x="15" y="796"/>
                  <a:pt x="15" y="796"/>
                  <a:pt x="15" y="796"/>
                </a:cubicBezTo>
                <a:cubicBezTo>
                  <a:pt x="15" y="763"/>
                  <a:pt x="15" y="763"/>
                  <a:pt x="15" y="763"/>
                </a:cubicBezTo>
                <a:cubicBezTo>
                  <a:pt x="17" y="746"/>
                  <a:pt x="17" y="746"/>
                  <a:pt x="17" y="746"/>
                </a:cubicBezTo>
                <a:cubicBezTo>
                  <a:pt x="32" y="748"/>
                  <a:pt x="32" y="748"/>
                  <a:pt x="32" y="748"/>
                </a:cubicBezTo>
                <a:cubicBezTo>
                  <a:pt x="31" y="764"/>
                  <a:pt x="31" y="764"/>
                  <a:pt x="31" y="764"/>
                </a:cubicBezTo>
                <a:cubicBezTo>
                  <a:pt x="31" y="779"/>
                  <a:pt x="31" y="779"/>
                  <a:pt x="31" y="779"/>
                </a:cubicBezTo>
                <a:cubicBezTo>
                  <a:pt x="75" y="781"/>
                  <a:pt x="75" y="781"/>
                  <a:pt x="75" y="781"/>
                </a:cubicBezTo>
                <a:cubicBezTo>
                  <a:pt x="76" y="766"/>
                  <a:pt x="76" y="766"/>
                  <a:pt x="76" y="766"/>
                </a:cubicBezTo>
                <a:cubicBezTo>
                  <a:pt x="78" y="729"/>
                  <a:pt x="78" y="729"/>
                  <a:pt x="78" y="729"/>
                </a:cubicBezTo>
                <a:cubicBezTo>
                  <a:pt x="81" y="708"/>
                  <a:pt x="81" y="708"/>
                  <a:pt x="81" y="708"/>
                </a:cubicBezTo>
                <a:cubicBezTo>
                  <a:pt x="21" y="700"/>
                  <a:pt x="21" y="700"/>
                  <a:pt x="21" y="700"/>
                </a:cubicBezTo>
                <a:cubicBezTo>
                  <a:pt x="23" y="684"/>
                  <a:pt x="23" y="684"/>
                  <a:pt x="23" y="684"/>
                </a:cubicBezTo>
                <a:cubicBezTo>
                  <a:pt x="24" y="682"/>
                  <a:pt x="24" y="681"/>
                  <a:pt x="24" y="679"/>
                </a:cubicBezTo>
                <a:cubicBezTo>
                  <a:pt x="29" y="652"/>
                  <a:pt x="29" y="652"/>
                  <a:pt x="29" y="652"/>
                </a:cubicBezTo>
                <a:cubicBezTo>
                  <a:pt x="44" y="655"/>
                  <a:pt x="44" y="655"/>
                  <a:pt x="44" y="655"/>
                </a:cubicBezTo>
                <a:cubicBezTo>
                  <a:pt x="39" y="686"/>
                  <a:pt x="39" y="686"/>
                  <a:pt x="39" y="686"/>
                </a:cubicBezTo>
                <a:cubicBezTo>
                  <a:pt x="83" y="693"/>
                  <a:pt x="83" y="693"/>
                  <a:pt x="83" y="693"/>
                </a:cubicBezTo>
                <a:cubicBezTo>
                  <a:pt x="89" y="657"/>
                  <a:pt x="89" y="657"/>
                  <a:pt x="89" y="657"/>
                </a:cubicBezTo>
                <a:cubicBezTo>
                  <a:pt x="97" y="622"/>
                  <a:pt x="97" y="622"/>
                  <a:pt x="97" y="622"/>
                </a:cubicBezTo>
                <a:cubicBezTo>
                  <a:pt x="39" y="607"/>
                  <a:pt x="39" y="607"/>
                  <a:pt x="39" y="607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50" y="568"/>
                  <a:pt x="50" y="568"/>
                  <a:pt x="50" y="568"/>
                </a:cubicBezTo>
                <a:cubicBezTo>
                  <a:pt x="53" y="560"/>
                  <a:pt x="53" y="560"/>
                  <a:pt x="53" y="560"/>
                </a:cubicBezTo>
                <a:cubicBezTo>
                  <a:pt x="68" y="565"/>
                  <a:pt x="68" y="565"/>
                  <a:pt x="68" y="565"/>
                </a:cubicBezTo>
                <a:cubicBezTo>
                  <a:pt x="65" y="573"/>
                  <a:pt x="65" y="573"/>
                  <a:pt x="65" y="573"/>
                </a:cubicBezTo>
                <a:cubicBezTo>
                  <a:pt x="59" y="594"/>
                  <a:pt x="59" y="594"/>
                  <a:pt x="59" y="594"/>
                </a:cubicBezTo>
                <a:cubicBezTo>
                  <a:pt x="102" y="607"/>
                  <a:pt x="102" y="607"/>
                  <a:pt x="102" y="607"/>
                </a:cubicBezTo>
                <a:cubicBezTo>
                  <a:pt x="108" y="586"/>
                  <a:pt x="108" y="586"/>
                  <a:pt x="108" y="586"/>
                </a:cubicBezTo>
                <a:cubicBezTo>
                  <a:pt x="112" y="572"/>
                  <a:pt x="112" y="572"/>
                  <a:pt x="112" y="572"/>
                </a:cubicBezTo>
                <a:cubicBezTo>
                  <a:pt x="113" y="569"/>
                  <a:pt x="114" y="566"/>
                  <a:pt x="115" y="564"/>
                </a:cubicBezTo>
                <a:cubicBezTo>
                  <a:pt x="117" y="557"/>
                  <a:pt x="119" y="551"/>
                  <a:pt x="122" y="545"/>
                </a:cubicBezTo>
                <a:cubicBezTo>
                  <a:pt x="125" y="538"/>
                  <a:pt x="125" y="538"/>
                  <a:pt x="125" y="538"/>
                </a:cubicBezTo>
                <a:cubicBezTo>
                  <a:pt x="68" y="516"/>
                  <a:pt x="68" y="516"/>
                  <a:pt x="68" y="516"/>
                </a:cubicBezTo>
                <a:cubicBezTo>
                  <a:pt x="69" y="515"/>
                  <a:pt x="69" y="514"/>
                  <a:pt x="70" y="513"/>
                </a:cubicBezTo>
                <a:cubicBezTo>
                  <a:pt x="72" y="507"/>
                  <a:pt x="75" y="500"/>
                  <a:pt x="78" y="494"/>
                </a:cubicBezTo>
                <a:cubicBezTo>
                  <a:pt x="88" y="471"/>
                  <a:pt x="88" y="471"/>
                  <a:pt x="88" y="471"/>
                </a:cubicBezTo>
                <a:cubicBezTo>
                  <a:pt x="102" y="478"/>
                  <a:pt x="102" y="478"/>
                  <a:pt x="102" y="478"/>
                </a:cubicBezTo>
                <a:cubicBezTo>
                  <a:pt x="89" y="506"/>
                  <a:pt x="89" y="506"/>
                  <a:pt x="89" y="506"/>
                </a:cubicBezTo>
                <a:cubicBezTo>
                  <a:pt x="130" y="524"/>
                  <a:pt x="130" y="524"/>
                  <a:pt x="130" y="524"/>
                </a:cubicBezTo>
                <a:cubicBezTo>
                  <a:pt x="145" y="490"/>
                  <a:pt x="145" y="490"/>
                  <a:pt x="145" y="490"/>
                </a:cubicBezTo>
                <a:cubicBezTo>
                  <a:pt x="148" y="485"/>
                  <a:pt x="151" y="479"/>
                  <a:pt x="153" y="474"/>
                </a:cubicBezTo>
                <a:cubicBezTo>
                  <a:pt x="155" y="471"/>
                  <a:pt x="157" y="468"/>
                  <a:pt x="158" y="464"/>
                </a:cubicBezTo>
                <a:cubicBezTo>
                  <a:pt x="161" y="458"/>
                  <a:pt x="161" y="458"/>
                  <a:pt x="161" y="458"/>
                </a:cubicBezTo>
                <a:cubicBezTo>
                  <a:pt x="108" y="430"/>
                  <a:pt x="108" y="430"/>
                  <a:pt x="108" y="430"/>
                </a:cubicBezTo>
                <a:cubicBezTo>
                  <a:pt x="111" y="425"/>
                  <a:pt x="113" y="420"/>
                  <a:pt x="116" y="416"/>
                </a:cubicBezTo>
                <a:cubicBezTo>
                  <a:pt x="118" y="413"/>
                  <a:pt x="119" y="411"/>
                  <a:pt x="120" y="408"/>
                </a:cubicBezTo>
                <a:cubicBezTo>
                  <a:pt x="128" y="395"/>
                  <a:pt x="128" y="395"/>
                  <a:pt x="128" y="395"/>
                </a:cubicBezTo>
                <a:cubicBezTo>
                  <a:pt x="133" y="387"/>
                  <a:pt x="133" y="387"/>
                  <a:pt x="133" y="387"/>
                </a:cubicBezTo>
                <a:cubicBezTo>
                  <a:pt x="146" y="396"/>
                  <a:pt x="146" y="396"/>
                  <a:pt x="146" y="396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30" y="422"/>
                  <a:pt x="130" y="422"/>
                  <a:pt x="130" y="422"/>
                </a:cubicBezTo>
                <a:cubicBezTo>
                  <a:pt x="169" y="445"/>
                  <a:pt x="169" y="445"/>
                  <a:pt x="169" y="445"/>
                </a:cubicBezTo>
                <a:cubicBezTo>
                  <a:pt x="180" y="426"/>
                  <a:pt x="180" y="426"/>
                  <a:pt x="180" y="426"/>
                </a:cubicBezTo>
                <a:cubicBezTo>
                  <a:pt x="188" y="414"/>
                  <a:pt x="188" y="414"/>
                  <a:pt x="188" y="414"/>
                </a:cubicBezTo>
                <a:cubicBezTo>
                  <a:pt x="189" y="411"/>
                  <a:pt x="191" y="408"/>
                  <a:pt x="193" y="405"/>
                </a:cubicBezTo>
                <a:cubicBezTo>
                  <a:pt x="196" y="400"/>
                  <a:pt x="200" y="394"/>
                  <a:pt x="204" y="389"/>
                </a:cubicBezTo>
                <a:cubicBezTo>
                  <a:pt x="208" y="383"/>
                  <a:pt x="208" y="383"/>
                  <a:pt x="208" y="383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59" y="348"/>
                  <a:pt x="160" y="347"/>
                  <a:pt x="160" y="346"/>
                </a:cubicBezTo>
                <a:cubicBezTo>
                  <a:pt x="164" y="340"/>
                  <a:pt x="169" y="334"/>
                  <a:pt x="173" y="329"/>
                </a:cubicBezTo>
                <a:cubicBezTo>
                  <a:pt x="188" y="310"/>
                  <a:pt x="188" y="310"/>
                  <a:pt x="188" y="310"/>
                </a:cubicBezTo>
                <a:cubicBezTo>
                  <a:pt x="200" y="319"/>
                  <a:pt x="200" y="319"/>
                  <a:pt x="200" y="319"/>
                </a:cubicBezTo>
                <a:cubicBezTo>
                  <a:pt x="181" y="344"/>
                  <a:pt x="181" y="344"/>
                  <a:pt x="181" y="344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39" y="342"/>
                  <a:pt x="239" y="342"/>
                  <a:pt x="239" y="342"/>
                </a:cubicBezTo>
                <a:cubicBezTo>
                  <a:pt x="243" y="337"/>
                  <a:pt x="247" y="333"/>
                  <a:pt x="251" y="328"/>
                </a:cubicBezTo>
                <a:cubicBezTo>
                  <a:pt x="253" y="325"/>
                  <a:pt x="256" y="323"/>
                  <a:pt x="258" y="320"/>
                </a:cubicBezTo>
                <a:cubicBezTo>
                  <a:pt x="263" y="315"/>
                  <a:pt x="263" y="315"/>
                  <a:pt x="263" y="315"/>
                </a:cubicBezTo>
                <a:cubicBezTo>
                  <a:pt x="218" y="275"/>
                  <a:pt x="218" y="275"/>
                  <a:pt x="218" y="275"/>
                </a:cubicBezTo>
                <a:cubicBezTo>
                  <a:pt x="221" y="271"/>
                  <a:pt x="225" y="267"/>
                  <a:pt x="228" y="263"/>
                </a:cubicBezTo>
                <a:cubicBezTo>
                  <a:pt x="230" y="261"/>
                  <a:pt x="233" y="259"/>
                  <a:pt x="235" y="256"/>
                </a:cubicBezTo>
                <a:cubicBezTo>
                  <a:pt x="246" y="245"/>
                  <a:pt x="246" y="245"/>
                  <a:pt x="246" y="245"/>
                </a:cubicBezTo>
                <a:cubicBezTo>
                  <a:pt x="252" y="239"/>
                  <a:pt x="252" y="239"/>
                  <a:pt x="252" y="239"/>
                </a:cubicBezTo>
                <a:cubicBezTo>
                  <a:pt x="263" y="250"/>
                  <a:pt x="263" y="250"/>
                  <a:pt x="263" y="250"/>
                </a:cubicBezTo>
                <a:cubicBezTo>
                  <a:pt x="257" y="256"/>
                  <a:pt x="257" y="256"/>
                  <a:pt x="257" y="256"/>
                </a:cubicBezTo>
                <a:cubicBezTo>
                  <a:pt x="241" y="273"/>
                  <a:pt x="241" y="273"/>
                  <a:pt x="241" y="273"/>
                </a:cubicBezTo>
                <a:cubicBezTo>
                  <a:pt x="273" y="304"/>
                  <a:pt x="273" y="304"/>
                  <a:pt x="273" y="304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99" y="278"/>
                  <a:pt x="299" y="278"/>
                  <a:pt x="299" y="278"/>
                </a:cubicBezTo>
                <a:cubicBezTo>
                  <a:pt x="301" y="276"/>
                  <a:pt x="303" y="274"/>
                  <a:pt x="305" y="272"/>
                </a:cubicBezTo>
                <a:cubicBezTo>
                  <a:pt x="310" y="267"/>
                  <a:pt x="315" y="262"/>
                  <a:pt x="320" y="258"/>
                </a:cubicBezTo>
                <a:cubicBezTo>
                  <a:pt x="326" y="253"/>
                  <a:pt x="326" y="253"/>
                  <a:pt x="326" y="253"/>
                </a:cubicBezTo>
                <a:cubicBezTo>
                  <a:pt x="286" y="208"/>
                  <a:pt x="286" y="208"/>
                  <a:pt x="286" y="208"/>
                </a:cubicBezTo>
                <a:cubicBezTo>
                  <a:pt x="287" y="207"/>
                  <a:pt x="288" y="206"/>
                  <a:pt x="289" y="205"/>
                </a:cubicBezTo>
                <a:cubicBezTo>
                  <a:pt x="294" y="201"/>
                  <a:pt x="299" y="196"/>
                  <a:pt x="305" y="192"/>
                </a:cubicBezTo>
                <a:cubicBezTo>
                  <a:pt x="324" y="177"/>
                  <a:pt x="324" y="177"/>
                  <a:pt x="324" y="177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09" y="208"/>
                  <a:pt x="309" y="208"/>
                  <a:pt x="309" y="208"/>
                </a:cubicBezTo>
                <a:cubicBezTo>
                  <a:pt x="337" y="243"/>
                  <a:pt x="337" y="243"/>
                  <a:pt x="337" y="243"/>
                </a:cubicBezTo>
                <a:cubicBezTo>
                  <a:pt x="366" y="221"/>
                  <a:pt x="366" y="221"/>
                  <a:pt x="366" y="221"/>
                </a:cubicBezTo>
                <a:cubicBezTo>
                  <a:pt x="371" y="217"/>
                  <a:pt x="376" y="213"/>
                  <a:pt x="381" y="210"/>
                </a:cubicBezTo>
                <a:cubicBezTo>
                  <a:pt x="384" y="208"/>
                  <a:pt x="387" y="206"/>
                  <a:pt x="389" y="204"/>
                </a:cubicBezTo>
                <a:cubicBezTo>
                  <a:pt x="395" y="199"/>
                  <a:pt x="395" y="199"/>
                  <a:pt x="395" y="199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2" y="149"/>
                  <a:pt x="362" y="149"/>
                  <a:pt x="362" y="149"/>
                </a:cubicBezTo>
                <a:cubicBezTo>
                  <a:pt x="382" y="136"/>
                  <a:pt x="382" y="136"/>
                  <a:pt x="382" y="136"/>
                </a:cubicBezTo>
                <a:cubicBezTo>
                  <a:pt x="383" y="135"/>
                  <a:pt x="385" y="134"/>
                  <a:pt x="387" y="133"/>
                </a:cubicBezTo>
                <a:cubicBezTo>
                  <a:pt x="389" y="131"/>
                  <a:pt x="392" y="130"/>
                  <a:pt x="395" y="128"/>
                </a:cubicBezTo>
                <a:cubicBezTo>
                  <a:pt x="403" y="124"/>
                  <a:pt x="403" y="124"/>
                  <a:pt x="403" y="124"/>
                </a:cubicBezTo>
                <a:cubicBezTo>
                  <a:pt x="411" y="137"/>
                  <a:pt x="411" y="137"/>
                  <a:pt x="411" y="137"/>
                </a:cubicBezTo>
                <a:cubicBezTo>
                  <a:pt x="403" y="141"/>
                  <a:pt x="403" y="141"/>
                  <a:pt x="403" y="141"/>
                </a:cubicBezTo>
                <a:cubicBezTo>
                  <a:pt x="400" y="143"/>
                  <a:pt x="398" y="145"/>
                  <a:pt x="395" y="147"/>
                </a:cubicBezTo>
                <a:cubicBezTo>
                  <a:pt x="393" y="148"/>
                  <a:pt x="392" y="149"/>
                  <a:pt x="390" y="149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408" y="191"/>
                  <a:pt x="408" y="191"/>
                  <a:pt x="408" y="191"/>
                </a:cubicBezTo>
                <a:cubicBezTo>
                  <a:pt x="414" y="187"/>
                  <a:pt x="414" y="187"/>
                  <a:pt x="414" y="187"/>
                </a:cubicBezTo>
                <a:cubicBezTo>
                  <a:pt x="416" y="186"/>
                  <a:pt x="417" y="185"/>
                  <a:pt x="419" y="184"/>
                </a:cubicBezTo>
                <a:cubicBezTo>
                  <a:pt x="421" y="183"/>
                  <a:pt x="424" y="181"/>
                  <a:pt x="426" y="179"/>
                </a:cubicBezTo>
                <a:cubicBezTo>
                  <a:pt x="445" y="169"/>
                  <a:pt x="445" y="169"/>
                  <a:pt x="445" y="169"/>
                </a:cubicBezTo>
                <a:cubicBezTo>
                  <a:pt x="451" y="165"/>
                  <a:pt x="458" y="161"/>
                  <a:pt x="465" y="158"/>
                </a:cubicBezTo>
                <a:cubicBezTo>
                  <a:pt x="472" y="155"/>
                  <a:pt x="472" y="155"/>
                  <a:pt x="472" y="155"/>
                </a:cubicBezTo>
                <a:cubicBezTo>
                  <a:pt x="443" y="101"/>
                  <a:pt x="443" y="101"/>
                  <a:pt x="443" y="101"/>
                </a:cubicBezTo>
                <a:cubicBezTo>
                  <a:pt x="444" y="101"/>
                  <a:pt x="446" y="100"/>
                  <a:pt x="447" y="100"/>
                </a:cubicBezTo>
                <a:cubicBezTo>
                  <a:pt x="453" y="96"/>
                  <a:pt x="459" y="93"/>
                  <a:pt x="465" y="90"/>
                </a:cubicBezTo>
                <a:cubicBezTo>
                  <a:pt x="488" y="80"/>
                  <a:pt x="488" y="80"/>
                  <a:pt x="488" y="80"/>
                </a:cubicBezTo>
                <a:cubicBezTo>
                  <a:pt x="494" y="94"/>
                  <a:pt x="494" y="94"/>
                  <a:pt x="494" y="94"/>
                </a:cubicBezTo>
                <a:cubicBezTo>
                  <a:pt x="465" y="107"/>
                  <a:pt x="465" y="107"/>
                  <a:pt x="465" y="107"/>
                </a:cubicBezTo>
                <a:cubicBezTo>
                  <a:pt x="485" y="148"/>
                  <a:pt x="485" y="148"/>
                  <a:pt x="485" y="148"/>
                </a:cubicBezTo>
                <a:cubicBezTo>
                  <a:pt x="518" y="133"/>
                  <a:pt x="518" y="133"/>
                  <a:pt x="518" y="133"/>
                </a:cubicBezTo>
                <a:cubicBezTo>
                  <a:pt x="523" y="130"/>
                  <a:pt x="529" y="128"/>
                  <a:pt x="535" y="126"/>
                </a:cubicBezTo>
                <a:cubicBezTo>
                  <a:pt x="538" y="124"/>
                  <a:pt x="542" y="123"/>
                  <a:pt x="545" y="122"/>
                </a:cubicBezTo>
                <a:cubicBezTo>
                  <a:pt x="551" y="119"/>
                  <a:pt x="551" y="119"/>
                  <a:pt x="551" y="119"/>
                </a:cubicBezTo>
                <a:cubicBezTo>
                  <a:pt x="530" y="63"/>
                  <a:pt x="530" y="63"/>
                  <a:pt x="530" y="63"/>
                </a:cubicBezTo>
                <a:cubicBezTo>
                  <a:pt x="531" y="63"/>
                  <a:pt x="531" y="63"/>
                  <a:pt x="531" y="63"/>
                </a:cubicBezTo>
                <a:cubicBezTo>
                  <a:pt x="533" y="62"/>
                  <a:pt x="534" y="61"/>
                  <a:pt x="536" y="61"/>
                </a:cubicBezTo>
                <a:cubicBezTo>
                  <a:pt x="569" y="50"/>
                  <a:pt x="569" y="50"/>
                  <a:pt x="569" y="50"/>
                </a:cubicBezTo>
                <a:cubicBezTo>
                  <a:pt x="577" y="47"/>
                  <a:pt x="577" y="47"/>
                  <a:pt x="577" y="47"/>
                </a:cubicBezTo>
                <a:cubicBezTo>
                  <a:pt x="581" y="62"/>
                  <a:pt x="581" y="62"/>
                  <a:pt x="581" y="62"/>
                </a:cubicBezTo>
                <a:cubicBezTo>
                  <a:pt x="573" y="65"/>
                  <a:pt x="573" y="65"/>
                  <a:pt x="573" y="65"/>
                </a:cubicBezTo>
                <a:cubicBezTo>
                  <a:pt x="552" y="72"/>
                  <a:pt x="552" y="72"/>
                  <a:pt x="552" y="72"/>
                </a:cubicBezTo>
                <a:cubicBezTo>
                  <a:pt x="566" y="114"/>
                  <a:pt x="566" y="114"/>
                  <a:pt x="566" y="114"/>
                </a:cubicBezTo>
                <a:cubicBezTo>
                  <a:pt x="587" y="107"/>
                  <a:pt x="587" y="107"/>
                  <a:pt x="587" y="107"/>
                </a:cubicBezTo>
                <a:cubicBezTo>
                  <a:pt x="601" y="103"/>
                  <a:pt x="601" y="103"/>
                  <a:pt x="601" y="103"/>
                </a:cubicBezTo>
                <a:cubicBezTo>
                  <a:pt x="604" y="102"/>
                  <a:pt x="607" y="102"/>
                  <a:pt x="610" y="101"/>
                </a:cubicBezTo>
                <a:cubicBezTo>
                  <a:pt x="616" y="99"/>
                  <a:pt x="623" y="97"/>
                  <a:pt x="629" y="96"/>
                </a:cubicBezTo>
                <a:cubicBezTo>
                  <a:pt x="636" y="94"/>
                  <a:pt x="636" y="94"/>
                  <a:pt x="636" y="94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3" y="35"/>
                  <a:pt x="624" y="35"/>
                  <a:pt x="625" y="35"/>
                </a:cubicBezTo>
                <a:cubicBezTo>
                  <a:pt x="632" y="33"/>
                  <a:pt x="639" y="32"/>
                  <a:pt x="646" y="30"/>
                </a:cubicBezTo>
                <a:cubicBezTo>
                  <a:pt x="670" y="26"/>
                  <a:pt x="670" y="26"/>
                  <a:pt x="670" y="26"/>
                </a:cubicBezTo>
                <a:cubicBezTo>
                  <a:pt x="672" y="41"/>
                  <a:pt x="672" y="41"/>
                  <a:pt x="672" y="41"/>
                </a:cubicBezTo>
                <a:cubicBezTo>
                  <a:pt x="642" y="47"/>
                  <a:pt x="642" y="47"/>
                  <a:pt x="642" y="47"/>
                </a:cubicBezTo>
                <a:cubicBezTo>
                  <a:pt x="651" y="90"/>
                  <a:pt x="651" y="90"/>
                  <a:pt x="651" y="90"/>
                </a:cubicBezTo>
                <a:cubicBezTo>
                  <a:pt x="687" y="84"/>
                  <a:pt x="687" y="84"/>
                  <a:pt x="687" y="84"/>
                </a:cubicBezTo>
                <a:cubicBezTo>
                  <a:pt x="691" y="83"/>
                  <a:pt x="695" y="83"/>
                  <a:pt x="700" y="82"/>
                </a:cubicBezTo>
                <a:cubicBezTo>
                  <a:pt x="722" y="79"/>
                  <a:pt x="722" y="79"/>
                  <a:pt x="722" y="79"/>
                </a:cubicBezTo>
                <a:cubicBezTo>
                  <a:pt x="715" y="19"/>
                  <a:pt x="715" y="19"/>
                  <a:pt x="715" y="19"/>
                </a:cubicBezTo>
                <a:cubicBezTo>
                  <a:pt x="718" y="19"/>
                  <a:pt x="721" y="19"/>
                  <a:pt x="724" y="18"/>
                </a:cubicBezTo>
                <a:cubicBezTo>
                  <a:pt x="740" y="17"/>
                  <a:pt x="740" y="17"/>
                  <a:pt x="740" y="17"/>
                </a:cubicBezTo>
                <a:cubicBezTo>
                  <a:pt x="743" y="17"/>
                  <a:pt x="746" y="17"/>
                  <a:pt x="750" y="16"/>
                </a:cubicBezTo>
                <a:cubicBezTo>
                  <a:pt x="755" y="16"/>
                  <a:pt x="760" y="16"/>
                  <a:pt x="764" y="15"/>
                </a:cubicBezTo>
                <a:cubicBezTo>
                  <a:pt x="765" y="31"/>
                  <a:pt x="765" y="31"/>
                  <a:pt x="765" y="31"/>
                </a:cubicBezTo>
                <a:cubicBezTo>
                  <a:pt x="760" y="31"/>
                  <a:pt x="755" y="31"/>
                  <a:pt x="751" y="32"/>
                </a:cubicBezTo>
                <a:cubicBezTo>
                  <a:pt x="748" y="32"/>
                  <a:pt x="745" y="32"/>
                  <a:pt x="741" y="33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8" y="78"/>
                  <a:pt x="738" y="78"/>
                  <a:pt x="738" y="78"/>
                </a:cubicBezTo>
                <a:cubicBezTo>
                  <a:pt x="745" y="77"/>
                  <a:pt x="745" y="77"/>
                  <a:pt x="745" y="77"/>
                </a:cubicBezTo>
                <a:cubicBezTo>
                  <a:pt x="761" y="76"/>
                  <a:pt x="777" y="75"/>
                  <a:pt x="793" y="75"/>
                </a:cubicBezTo>
                <a:cubicBezTo>
                  <a:pt x="796" y="75"/>
                  <a:pt x="800" y="75"/>
                  <a:pt x="804" y="75"/>
                </a:cubicBezTo>
                <a:cubicBezTo>
                  <a:pt x="811" y="74"/>
                  <a:pt x="811" y="74"/>
                  <a:pt x="811" y="74"/>
                </a:cubicBezTo>
                <a:cubicBezTo>
                  <a:pt x="811" y="15"/>
                  <a:pt x="811" y="15"/>
                  <a:pt x="811" y="15"/>
                </a:cubicBezTo>
                <a:cubicBezTo>
                  <a:pt x="843" y="15"/>
                  <a:pt x="843" y="15"/>
                  <a:pt x="843" y="15"/>
                </a:cubicBezTo>
                <a:cubicBezTo>
                  <a:pt x="860" y="17"/>
                  <a:pt x="860" y="17"/>
                  <a:pt x="860" y="17"/>
                </a:cubicBezTo>
                <a:cubicBezTo>
                  <a:pt x="858" y="32"/>
                  <a:pt x="858" y="32"/>
                  <a:pt x="858" y="32"/>
                </a:cubicBezTo>
                <a:cubicBezTo>
                  <a:pt x="842" y="31"/>
                  <a:pt x="842" y="31"/>
                  <a:pt x="842" y="31"/>
                </a:cubicBezTo>
                <a:cubicBezTo>
                  <a:pt x="827" y="31"/>
                  <a:pt x="827" y="31"/>
                  <a:pt x="827" y="31"/>
                </a:cubicBezTo>
                <a:cubicBezTo>
                  <a:pt x="826" y="75"/>
                  <a:pt x="826" y="75"/>
                  <a:pt x="826" y="75"/>
                </a:cubicBezTo>
                <a:cubicBezTo>
                  <a:pt x="840" y="76"/>
                  <a:pt x="840" y="76"/>
                  <a:pt x="840" y="76"/>
                </a:cubicBezTo>
                <a:cubicBezTo>
                  <a:pt x="876" y="78"/>
                  <a:pt x="876" y="78"/>
                  <a:pt x="876" y="78"/>
                </a:cubicBezTo>
                <a:cubicBezTo>
                  <a:pt x="879" y="79"/>
                  <a:pt x="882" y="79"/>
                  <a:pt x="886" y="79"/>
                </a:cubicBezTo>
                <a:cubicBezTo>
                  <a:pt x="887" y="80"/>
                  <a:pt x="889" y="80"/>
                  <a:pt x="891" y="80"/>
                </a:cubicBezTo>
                <a:cubicBezTo>
                  <a:pt x="898" y="81"/>
                  <a:pt x="898" y="81"/>
                  <a:pt x="898" y="81"/>
                </a:cubicBezTo>
                <a:cubicBezTo>
                  <a:pt x="905" y="21"/>
                  <a:pt x="905" y="21"/>
                  <a:pt x="905" y="21"/>
                </a:cubicBezTo>
                <a:cubicBezTo>
                  <a:pt x="922" y="23"/>
                  <a:pt x="922" y="23"/>
                  <a:pt x="922" y="23"/>
                </a:cubicBezTo>
                <a:cubicBezTo>
                  <a:pt x="924" y="24"/>
                  <a:pt x="925" y="24"/>
                  <a:pt x="927" y="24"/>
                </a:cubicBezTo>
                <a:cubicBezTo>
                  <a:pt x="954" y="29"/>
                  <a:pt x="954" y="29"/>
                  <a:pt x="954" y="29"/>
                </a:cubicBezTo>
                <a:cubicBezTo>
                  <a:pt x="951" y="44"/>
                  <a:pt x="951" y="44"/>
                  <a:pt x="951" y="44"/>
                </a:cubicBezTo>
                <a:cubicBezTo>
                  <a:pt x="920" y="39"/>
                  <a:pt x="920" y="39"/>
                  <a:pt x="920" y="39"/>
                </a:cubicBezTo>
                <a:cubicBezTo>
                  <a:pt x="913" y="83"/>
                  <a:pt x="913" y="83"/>
                  <a:pt x="913" y="83"/>
                </a:cubicBezTo>
                <a:cubicBezTo>
                  <a:pt x="949" y="89"/>
                  <a:pt x="949" y="89"/>
                  <a:pt x="949" y="89"/>
                </a:cubicBezTo>
                <a:cubicBezTo>
                  <a:pt x="985" y="98"/>
                  <a:pt x="985" y="98"/>
                  <a:pt x="985" y="98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1038" y="50"/>
                  <a:pt x="1038" y="50"/>
                  <a:pt x="1038" y="50"/>
                </a:cubicBezTo>
                <a:cubicBezTo>
                  <a:pt x="1046" y="53"/>
                  <a:pt x="1046" y="53"/>
                  <a:pt x="1046" y="53"/>
                </a:cubicBezTo>
                <a:cubicBezTo>
                  <a:pt x="1041" y="68"/>
                  <a:pt x="1041" y="68"/>
                  <a:pt x="1041" y="68"/>
                </a:cubicBezTo>
                <a:cubicBezTo>
                  <a:pt x="1033" y="65"/>
                  <a:pt x="1033" y="65"/>
                  <a:pt x="1033" y="65"/>
                </a:cubicBezTo>
                <a:cubicBezTo>
                  <a:pt x="1012" y="59"/>
                  <a:pt x="1012" y="59"/>
                  <a:pt x="1012" y="59"/>
                </a:cubicBezTo>
                <a:cubicBezTo>
                  <a:pt x="999" y="102"/>
                  <a:pt x="999" y="102"/>
                  <a:pt x="999" y="102"/>
                </a:cubicBezTo>
                <a:cubicBezTo>
                  <a:pt x="1020" y="107"/>
                  <a:pt x="1020" y="107"/>
                  <a:pt x="1020" y="107"/>
                </a:cubicBezTo>
                <a:cubicBezTo>
                  <a:pt x="1034" y="112"/>
                  <a:pt x="1034" y="112"/>
                  <a:pt x="1034" y="112"/>
                </a:cubicBezTo>
                <a:cubicBezTo>
                  <a:pt x="1037" y="113"/>
                  <a:pt x="1040" y="114"/>
                  <a:pt x="1043" y="115"/>
                </a:cubicBezTo>
                <a:cubicBezTo>
                  <a:pt x="1049" y="117"/>
                  <a:pt x="1055" y="119"/>
                  <a:pt x="1061" y="122"/>
                </a:cubicBezTo>
                <a:cubicBezTo>
                  <a:pt x="1068" y="125"/>
                  <a:pt x="1068" y="125"/>
                  <a:pt x="1068" y="125"/>
                </a:cubicBezTo>
                <a:cubicBezTo>
                  <a:pt x="1089" y="68"/>
                  <a:pt x="1089" y="68"/>
                  <a:pt x="1089" y="68"/>
                </a:cubicBezTo>
                <a:cubicBezTo>
                  <a:pt x="1091" y="69"/>
                  <a:pt x="1092" y="69"/>
                  <a:pt x="1093" y="70"/>
                </a:cubicBezTo>
                <a:cubicBezTo>
                  <a:pt x="1099" y="72"/>
                  <a:pt x="1106" y="75"/>
                  <a:pt x="1112" y="77"/>
                </a:cubicBezTo>
                <a:cubicBezTo>
                  <a:pt x="1135" y="88"/>
                  <a:pt x="1135" y="88"/>
                  <a:pt x="1135" y="88"/>
                </a:cubicBezTo>
                <a:cubicBezTo>
                  <a:pt x="1128" y="102"/>
                  <a:pt x="1128" y="102"/>
                  <a:pt x="1128" y="102"/>
                </a:cubicBezTo>
                <a:cubicBezTo>
                  <a:pt x="1100" y="89"/>
                  <a:pt x="1100" y="89"/>
                  <a:pt x="1100" y="89"/>
                </a:cubicBezTo>
                <a:cubicBezTo>
                  <a:pt x="1082" y="130"/>
                  <a:pt x="1082" y="130"/>
                  <a:pt x="1082" y="130"/>
                </a:cubicBezTo>
                <a:cubicBezTo>
                  <a:pt x="1116" y="145"/>
                  <a:pt x="1116" y="145"/>
                  <a:pt x="1116" y="145"/>
                </a:cubicBezTo>
                <a:cubicBezTo>
                  <a:pt x="1121" y="148"/>
                  <a:pt x="1127" y="151"/>
                  <a:pt x="1133" y="154"/>
                </a:cubicBezTo>
                <a:cubicBezTo>
                  <a:pt x="1136" y="155"/>
                  <a:pt x="1139" y="157"/>
                  <a:pt x="1142" y="158"/>
                </a:cubicBezTo>
                <a:cubicBezTo>
                  <a:pt x="1148" y="162"/>
                  <a:pt x="1148" y="162"/>
                  <a:pt x="1148" y="162"/>
                </a:cubicBezTo>
                <a:cubicBezTo>
                  <a:pt x="1176" y="108"/>
                  <a:pt x="1176" y="108"/>
                  <a:pt x="1176" y="108"/>
                </a:cubicBezTo>
                <a:cubicBezTo>
                  <a:pt x="1181" y="111"/>
                  <a:pt x="1186" y="114"/>
                  <a:pt x="1190" y="116"/>
                </a:cubicBezTo>
                <a:cubicBezTo>
                  <a:pt x="1193" y="118"/>
                  <a:pt x="1195" y="119"/>
                  <a:pt x="1198" y="120"/>
                </a:cubicBezTo>
                <a:cubicBezTo>
                  <a:pt x="1211" y="128"/>
                  <a:pt x="1211" y="128"/>
                  <a:pt x="1211" y="128"/>
                </a:cubicBezTo>
                <a:cubicBezTo>
                  <a:pt x="1219" y="133"/>
                  <a:pt x="1219" y="133"/>
                  <a:pt x="1219" y="133"/>
                </a:cubicBezTo>
                <a:cubicBezTo>
                  <a:pt x="1210" y="146"/>
                  <a:pt x="1210" y="146"/>
                  <a:pt x="1210" y="146"/>
                </a:cubicBezTo>
                <a:cubicBezTo>
                  <a:pt x="1203" y="142"/>
                  <a:pt x="1203" y="142"/>
                  <a:pt x="1203" y="142"/>
                </a:cubicBezTo>
                <a:cubicBezTo>
                  <a:pt x="1184" y="130"/>
                  <a:pt x="1184" y="130"/>
                  <a:pt x="1184" y="130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80" y="180"/>
                  <a:pt x="1180" y="180"/>
                  <a:pt x="1180" y="180"/>
                </a:cubicBezTo>
                <a:cubicBezTo>
                  <a:pt x="1207" y="197"/>
                  <a:pt x="1207" y="197"/>
                  <a:pt x="1207" y="197"/>
                </a:cubicBezTo>
                <a:cubicBezTo>
                  <a:pt x="1208" y="198"/>
                  <a:pt x="1210" y="199"/>
                  <a:pt x="1211" y="199"/>
                </a:cubicBezTo>
                <a:cubicBezTo>
                  <a:pt x="1223" y="208"/>
                  <a:pt x="1223" y="208"/>
                  <a:pt x="1223" y="208"/>
                </a:cubicBezTo>
                <a:cubicBezTo>
                  <a:pt x="1257" y="158"/>
                  <a:pt x="1257" y="158"/>
                  <a:pt x="1257" y="158"/>
                </a:cubicBezTo>
                <a:cubicBezTo>
                  <a:pt x="1258" y="159"/>
                  <a:pt x="1259" y="160"/>
                  <a:pt x="1260" y="160"/>
                </a:cubicBezTo>
                <a:cubicBezTo>
                  <a:pt x="1266" y="164"/>
                  <a:pt x="1272" y="169"/>
                  <a:pt x="1277" y="173"/>
                </a:cubicBezTo>
                <a:cubicBezTo>
                  <a:pt x="1296" y="188"/>
                  <a:pt x="1296" y="188"/>
                  <a:pt x="1296" y="188"/>
                </a:cubicBezTo>
                <a:cubicBezTo>
                  <a:pt x="1287" y="200"/>
                  <a:pt x="1287" y="200"/>
                  <a:pt x="1287" y="200"/>
                </a:cubicBezTo>
                <a:cubicBezTo>
                  <a:pt x="1262" y="181"/>
                  <a:pt x="1262" y="181"/>
                  <a:pt x="1262" y="181"/>
                </a:cubicBezTo>
                <a:cubicBezTo>
                  <a:pt x="1235" y="216"/>
                  <a:pt x="1235" y="216"/>
                  <a:pt x="1235" y="216"/>
                </a:cubicBezTo>
                <a:cubicBezTo>
                  <a:pt x="1264" y="239"/>
                  <a:pt x="1264" y="239"/>
                  <a:pt x="1264" y="239"/>
                </a:cubicBezTo>
                <a:cubicBezTo>
                  <a:pt x="1269" y="243"/>
                  <a:pt x="1274" y="247"/>
                  <a:pt x="1278" y="251"/>
                </a:cubicBezTo>
                <a:cubicBezTo>
                  <a:pt x="1281" y="254"/>
                  <a:pt x="1284" y="256"/>
                  <a:pt x="1286" y="258"/>
                </a:cubicBezTo>
                <a:cubicBezTo>
                  <a:pt x="1292" y="263"/>
                  <a:pt x="1292" y="263"/>
                  <a:pt x="1292" y="263"/>
                </a:cubicBezTo>
                <a:cubicBezTo>
                  <a:pt x="1332" y="218"/>
                  <a:pt x="1332" y="218"/>
                  <a:pt x="1332" y="218"/>
                </a:cubicBezTo>
                <a:cubicBezTo>
                  <a:pt x="1335" y="221"/>
                  <a:pt x="1339" y="225"/>
                  <a:pt x="1343" y="228"/>
                </a:cubicBezTo>
                <a:cubicBezTo>
                  <a:pt x="1345" y="230"/>
                  <a:pt x="1347" y="233"/>
                  <a:pt x="1350" y="235"/>
                </a:cubicBezTo>
                <a:cubicBezTo>
                  <a:pt x="1361" y="246"/>
                  <a:pt x="1361" y="246"/>
                  <a:pt x="1361" y="246"/>
                </a:cubicBezTo>
                <a:cubicBezTo>
                  <a:pt x="1367" y="252"/>
                  <a:pt x="1367" y="252"/>
                  <a:pt x="1367" y="252"/>
                </a:cubicBezTo>
                <a:cubicBezTo>
                  <a:pt x="1356" y="263"/>
                  <a:pt x="1356" y="263"/>
                  <a:pt x="1356" y="263"/>
                </a:cubicBezTo>
                <a:cubicBezTo>
                  <a:pt x="1350" y="257"/>
                  <a:pt x="1350" y="257"/>
                  <a:pt x="1350" y="257"/>
                </a:cubicBezTo>
                <a:cubicBezTo>
                  <a:pt x="1333" y="241"/>
                  <a:pt x="1333" y="241"/>
                  <a:pt x="1333" y="241"/>
                </a:cubicBezTo>
                <a:cubicBezTo>
                  <a:pt x="1302" y="273"/>
                  <a:pt x="1302" y="273"/>
                  <a:pt x="1302" y="273"/>
                </a:cubicBezTo>
                <a:cubicBezTo>
                  <a:pt x="1318" y="288"/>
                  <a:pt x="1318" y="288"/>
                  <a:pt x="1318" y="288"/>
                </a:cubicBezTo>
                <a:cubicBezTo>
                  <a:pt x="1328" y="299"/>
                  <a:pt x="1328" y="299"/>
                  <a:pt x="1328" y="299"/>
                </a:cubicBezTo>
                <a:cubicBezTo>
                  <a:pt x="1330" y="301"/>
                  <a:pt x="1332" y="303"/>
                  <a:pt x="1334" y="305"/>
                </a:cubicBezTo>
                <a:cubicBezTo>
                  <a:pt x="1339" y="310"/>
                  <a:pt x="1344" y="315"/>
                  <a:pt x="1348" y="320"/>
                </a:cubicBezTo>
                <a:cubicBezTo>
                  <a:pt x="1353" y="326"/>
                  <a:pt x="1353" y="326"/>
                  <a:pt x="1353" y="326"/>
                </a:cubicBezTo>
                <a:cubicBezTo>
                  <a:pt x="1398" y="286"/>
                  <a:pt x="1398" y="286"/>
                  <a:pt x="1398" y="286"/>
                </a:cubicBezTo>
                <a:cubicBezTo>
                  <a:pt x="1399" y="287"/>
                  <a:pt x="1400" y="288"/>
                  <a:pt x="1401" y="289"/>
                </a:cubicBezTo>
                <a:cubicBezTo>
                  <a:pt x="1405" y="294"/>
                  <a:pt x="1410" y="299"/>
                  <a:pt x="1414" y="305"/>
                </a:cubicBezTo>
                <a:cubicBezTo>
                  <a:pt x="1429" y="324"/>
                  <a:pt x="1429" y="324"/>
                  <a:pt x="1429" y="324"/>
                </a:cubicBezTo>
                <a:cubicBezTo>
                  <a:pt x="1417" y="333"/>
                  <a:pt x="1417" y="333"/>
                  <a:pt x="1417" y="333"/>
                </a:cubicBezTo>
                <a:cubicBezTo>
                  <a:pt x="1398" y="309"/>
                  <a:pt x="1398" y="309"/>
                  <a:pt x="1398" y="309"/>
                </a:cubicBezTo>
                <a:cubicBezTo>
                  <a:pt x="1363" y="337"/>
                  <a:pt x="1363" y="337"/>
                  <a:pt x="1363" y="337"/>
                </a:cubicBezTo>
                <a:cubicBezTo>
                  <a:pt x="1386" y="366"/>
                  <a:pt x="1386" y="366"/>
                  <a:pt x="1386" y="366"/>
                </a:cubicBezTo>
                <a:cubicBezTo>
                  <a:pt x="1389" y="371"/>
                  <a:pt x="1393" y="376"/>
                  <a:pt x="1397" y="381"/>
                </a:cubicBezTo>
                <a:cubicBezTo>
                  <a:pt x="1399" y="384"/>
                  <a:pt x="1401" y="387"/>
                  <a:pt x="1403" y="390"/>
                </a:cubicBezTo>
                <a:cubicBezTo>
                  <a:pt x="1407" y="396"/>
                  <a:pt x="1407" y="396"/>
                  <a:pt x="1407" y="396"/>
                </a:cubicBezTo>
                <a:cubicBezTo>
                  <a:pt x="1456" y="361"/>
                  <a:pt x="1456" y="361"/>
                  <a:pt x="1456" y="361"/>
                </a:cubicBezTo>
                <a:cubicBezTo>
                  <a:pt x="1470" y="382"/>
                  <a:pt x="1470" y="382"/>
                  <a:pt x="1470" y="382"/>
                </a:cubicBezTo>
                <a:cubicBezTo>
                  <a:pt x="1471" y="384"/>
                  <a:pt x="1472" y="385"/>
                  <a:pt x="1473" y="387"/>
                </a:cubicBezTo>
                <a:cubicBezTo>
                  <a:pt x="1475" y="390"/>
                  <a:pt x="1476" y="392"/>
                  <a:pt x="1478" y="395"/>
                </a:cubicBezTo>
                <a:cubicBezTo>
                  <a:pt x="1482" y="403"/>
                  <a:pt x="1482" y="403"/>
                  <a:pt x="1482" y="403"/>
                </a:cubicBezTo>
                <a:cubicBezTo>
                  <a:pt x="1469" y="411"/>
                  <a:pt x="1469" y="411"/>
                  <a:pt x="1469" y="411"/>
                </a:cubicBezTo>
                <a:cubicBezTo>
                  <a:pt x="1465" y="403"/>
                  <a:pt x="1465" y="403"/>
                  <a:pt x="1465" y="403"/>
                </a:cubicBezTo>
                <a:cubicBezTo>
                  <a:pt x="1463" y="400"/>
                  <a:pt x="1461" y="398"/>
                  <a:pt x="1459" y="395"/>
                </a:cubicBezTo>
                <a:cubicBezTo>
                  <a:pt x="1458" y="393"/>
                  <a:pt x="1458" y="392"/>
                  <a:pt x="1457" y="390"/>
                </a:cubicBezTo>
                <a:cubicBezTo>
                  <a:pt x="1453" y="384"/>
                  <a:pt x="1453" y="384"/>
                  <a:pt x="1453" y="384"/>
                </a:cubicBezTo>
                <a:cubicBezTo>
                  <a:pt x="1415" y="408"/>
                  <a:pt x="1415" y="408"/>
                  <a:pt x="1415" y="408"/>
                </a:cubicBezTo>
                <a:cubicBezTo>
                  <a:pt x="1419" y="414"/>
                  <a:pt x="1419" y="414"/>
                  <a:pt x="1419" y="414"/>
                </a:cubicBezTo>
                <a:cubicBezTo>
                  <a:pt x="1420" y="416"/>
                  <a:pt x="1421" y="417"/>
                  <a:pt x="1422" y="419"/>
                </a:cubicBezTo>
                <a:cubicBezTo>
                  <a:pt x="1423" y="421"/>
                  <a:pt x="1425" y="424"/>
                  <a:pt x="1426" y="426"/>
                </a:cubicBezTo>
                <a:cubicBezTo>
                  <a:pt x="1434" y="439"/>
                  <a:pt x="1434" y="439"/>
                  <a:pt x="1434" y="439"/>
                </a:cubicBezTo>
                <a:cubicBezTo>
                  <a:pt x="1435" y="441"/>
                  <a:pt x="1436" y="443"/>
                  <a:pt x="1437" y="445"/>
                </a:cubicBezTo>
                <a:cubicBezTo>
                  <a:pt x="1441" y="451"/>
                  <a:pt x="1445" y="458"/>
                  <a:pt x="1448" y="464"/>
                </a:cubicBezTo>
                <a:cubicBezTo>
                  <a:pt x="1451" y="471"/>
                  <a:pt x="1451" y="471"/>
                  <a:pt x="1451" y="471"/>
                </a:cubicBezTo>
                <a:cubicBezTo>
                  <a:pt x="1505" y="443"/>
                  <a:pt x="1505" y="443"/>
                  <a:pt x="1505" y="443"/>
                </a:cubicBezTo>
                <a:cubicBezTo>
                  <a:pt x="1505" y="444"/>
                  <a:pt x="1506" y="445"/>
                  <a:pt x="1506" y="447"/>
                </a:cubicBezTo>
                <a:cubicBezTo>
                  <a:pt x="1510" y="453"/>
                  <a:pt x="1513" y="459"/>
                  <a:pt x="1516" y="465"/>
                </a:cubicBezTo>
                <a:cubicBezTo>
                  <a:pt x="1526" y="488"/>
                  <a:pt x="1526" y="488"/>
                  <a:pt x="1526" y="488"/>
                </a:cubicBezTo>
                <a:cubicBezTo>
                  <a:pt x="1512" y="494"/>
                  <a:pt x="1512" y="494"/>
                  <a:pt x="1512" y="494"/>
                </a:cubicBezTo>
                <a:cubicBezTo>
                  <a:pt x="1499" y="465"/>
                  <a:pt x="1499" y="465"/>
                  <a:pt x="1499" y="465"/>
                </a:cubicBezTo>
                <a:cubicBezTo>
                  <a:pt x="1458" y="484"/>
                  <a:pt x="1458" y="484"/>
                  <a:pt x="1458" y="484"/>
                </a:cubicBezTo>
                <a:cubicBezTo>
                  <a:pt x="1473" y="518"/>
                  <a:pt x="1473" y="518"/>
                  <a:pt x="1473" y="518"/>
                </a:cubicBezTo>
                <a:cubicBezTo>
                  <a:pt x="1476" y="524"/>
                  <a:pt x="1478" y="530"/>
                  <a:pt x="1480" y="535"/>
                </a:cubicBezTo>
                <a:cubicBezTo>
                  <a:pt x="1482" y="539"/>
                  <a:pt x="1483" y="542"/>
                  <a:pt x="1484" y="545"/>
                </a:cubicBezTo>
                <a:cubicBezTo>
                  <a:pt x="1487" y="552"/>
                  <a:pt x="1487" y="552"/>
                  <a:pt x="1487" y="552"/>
                </a:cubicBezTo>
                <a:cubicBezTo>
                  <a:pt x="1543" y="531"/>
                  <a:pt x="1543" y="531"/>
                  <a:pt x="1543" y="531"/>
                </a:cubicBezTo>
                <a:cubicBezTo>
                  <a:pt x="1544" y="531"/>
                  <a:pt x="1544" y="531"/>
                  <a:pt x="1544" y="531"/>
                </a:cubicBezTo>
                <a:cubicBezTo>
                  <a:pt x="1544" y="533"/>
                  <a:pt x="1545" y="534"/>
                  <a:pt x="1545" y="536"/>
                </a:cubicBezTo>
                <a:cubicBezTo>
                  <a:pt x="1556" y="569"/>
                  <a:pt x="1556" y="569"/>
                  <a:pt x="1556" y="569"/>
                </a:cubicBezTo>
                <a:cubicBezTo>
                  <a:pt x="1559" y="577"/>
                  <a:pt x="1559" y="577"/>
                  <a:pt x="1559" y="577"/>
                </a:cubicBezTo>
                <a:cubicBezTo>
                  <a:pt x="1544" y="581"/>
                  <a:pt x="1544" y="581"/>
                  <a:pt x="1544" y="581"/>
                </a:cubicBezTo>
                <a:cubicBezTo>
                  <a:pt x="1541" y="573"/>
                  <a:pt x="1541" y="573"/>
                  <a:pt x="1541" y="573"/>
                </a:cubicBezTo>
                <a:cubicBezTo>
                  <a:pt x="1534" y="552"/>
                  <a:pt x="1534" y="552"/>
                  <a:pt x="1534" y="552"/>
                </a:cubicBezTo>
                <a:cubicBezTo>
                  <a:pt x="1492" y="566"/>
                  <a:pt x="1492" y="566"/>
                  <a:pt x="1492" y="566"/>
                </a:cubicBezTo>
                <a:cubicBezTo>
                  <a:pt x="1499" y="586"/>
                  <a:pt x="1499" y="586"/>
                  <a:pt x="1499" y="586"/>
                </a:cubicBezTo>
                <a:cubicBezTo>
                  <a:pt x="1507" y="617"/>
                  <a:pt x="1507" y="617"/>
                  <a:pt x="1507" y="617"/>
                </a:cubicBezTo>
                <a:cubicBezTo>
                  <a:pt x="1508" y="619"/>
                  <a:pt x="1508" y="620"/>
                  <a:pt x="1509" y="621"/>
                </a:cubicBezTo>
                <a:cubicBezTo>
                  <a:pt x="1512" y="636"/>
                  <a:pt x="1512" y="636"/>
                  <a:pt x="1512" y="636"/>
                </a:cubicBezTo>
                <a:cubicBezTo>
                  <a:pt x="1570" y="621"/>
                  <a:pt x="1570" y="621"/>
                  <a:pt x="1570" y="621"/>
                </a:cubicBezTo>
                <a:cubicBezTo>
                  <a:pt x="1571" y="622"/>
                  <a:pt x="1571" y="623"/>
                  <a:pt x="1571" y="624"/>
                </a:cubicBezTo>
                <a:cubicBezTo>
                  <a:pt x="1573" y="632"/>
                  <a:pt x="1574" y="639"/>
                  <a:pt x="1576" y="646"/>
                </a:cubicBezTo>
                <a:cubicBezTo>
                  <a:pt x="1580" y="670"/>
                  <a:pt x="1580" y="670"/>
                  <a:pt x="1580" y="670"/>
                </a:cubicBezTo>
                <a:cubicBezTo>
                  <a:pt x="1565" y="672"/>
                  <a:pt x="1565" y="672"/>
                  <a:pt x="1565" y="672"/>
                </a:cubicBezTo>
                <a:cubicBezTo>
                  <a:pt x="1559" y="642"/>
                  <a:pt x="1559" y="642"/>
                  <a:pt x="1559" y="642"/>
                </a:cubicBezTo>
                <a:cubicBezTo>
                  <a:pt x="1516" y="651"/>
                  <a:pt x="1516" y="651"/>
                  <a:pt x="1516" y="651"/>
                </a:cubicBezTo>
                <a:cubicBezTo>
                  <a:pt x="1522" y="687"/>
                  <a:pt x="1522" y="687"/>
                  <a:pt x="1522" y="687"/>
                </a:cubicBezTo>
                <a:cubicBezTo>
                  <a:pt x="1523" y="691"/>
                  <a:pt x="1523" y="695"/>
                  <a:pt x="1524" y="699"/>
                </a:cubicBezTo>
                <a:cubicBezTo>
                  <a:pt x="1527" y="723"/>
                  <a:pt x="1527" y="723"/>
                  <a:pt x="1527" y="723"/>
                </a:cubicBezTo>
                <a:cubicBezTo>
                  <a:pt x="1587" y="716"/>
                  <a:pt x="1587" y="716"/>
                  <a:pt x="1587" y="716"/>
                </a:cubicBezTo>
                <a:cubicBezTo>
                  <a:pt x="1587" y="719"/>
                  <a:pt x="1587" y="721"/>
                  <a:pt x="1588" y="724"/>
                </a:cubicBezTo>
                <a:cubicBezTo>
                  <a:pt x="1589" y="740"/>
                  <a:pt x="1589" y="740"/>
                  <a:pt x="1589" y="740"/>
                </a:cubicBezTo>
                <a:cubicBezTo>
                  <a:pt x="1589" y="743"/>
                  <a:pt x="1589" y="746"/>
                  <a:pt x="1590" y="750"/>
                </a:cubicBezTo>
                <a:cubicBezTo>
                  <a:pt x="1590" y="755"/>
                  <a:pt x="1590" y="760"/>
                  <a:pt x="1591" y="764"/>
                </a:cubicBezTo>
                <a:cubicBezTo>
                  <a:pt x="1575" y="765"/>
                  <a:pt x="1575" y="765"/>
                  <a:pt x="1575" y="765"/>
                </a:cubicBezTo>
                <a:cubicBezTo>
                  <a:pt x="1575" y="760"/>
                  <a:pt x="1575" y="755"/>
                  <a:pt x="1574" y="751"/>
                </a:cubicBezTo>
                <a:cubicBezTo>
                  <a:pt x="1574" y="748"/>
                  <a:pt x="1574" y="745"/>
                  <a:pt x="1573" y="741"/>
                </a:cubicBezTo>
                <a:cubicBezTo>
                  <a:pt x="1573" y="734"/>
                  <a:pt x="1573" y="734"/>
                  <a:pt x="1573" y="734"/>
                </a:cubicBezTo>
                <a:cubicBezTo>
                  <a:pt x="1528" y="738"/>
                  <a:pt x="1528" y="738"/>
                  <a:pt x="1528" y="738"/>
                </a:cubicBezTo>
                <a:cubicBezTo>
                  <a:pt x="1529" y="745"/>
                  <a:pt x="1529" y="745"/>
                  <a:pt x="1529" y="745"/>
                </a:cubicBezTo>
                <a:cubicBezTo>
                  <a:pt x="1530" y="760"/>
                  <a:pt x="1531" y="776"/>
                  <a:pt x="1531" y="791"/>
                </a:cubicBezTo>
                <a:cubicBezTo>
                  <a:pt x="1531" y="795"/>
                  <a:pt x="1531" y="799"/>
                  <a:pt x="1531" y="803"/>
                </a:cubicBezTo>
                <a:cubicBezTo>
                  <a:pt x="1532" y="810"/>
                  <a:pt x="1532" y="810"/>
                  <a:pt x="1532" y="810"/>
                </a:cubicBezTo>
                <a:cubicBezTo>
                  <a:pt x="1591" y="810"/>
                  <a:pt x="1591" y="810"/>
                  <a:pt x="1591" y="810"/>
                </a:cubicBezTo>
                <a:cubicBezTo>
                  <a:pt x="1591" y="843"/>
                  <a:pt x="1591" y="843"/>
                  <a:pt x="1591" y="843"/>
                </a:cubicBezTo>
                <a:cubicBezTo>
                  <a:pt x="1589" y="860"/>
                  <a:pt x="1589" y="860"/>
                  <a:pt x="1589" y="860"/>
                </a:cubicBezTo>
                <a:cubicBezTo>
                  <a:pt x="1574" y="858"/>
                  <a:pt x="1574" y="858"/>
                  <a:pt x="1574" y="858"/>
                </a:cubicBezTo>
                <a:cubicBezTo>
                  <a:pt x="1575" y="842"/>
                  <a:pt x="1575" y="842"/>
                  <a:pt x="1575" y="842"/>
                </a:cubicBezTo>
                <a:cubicBezTo>
                  <a:pt x="1575" y="827"/>
                  <a:pt x="1575" y="827"/>
                  <a:pt x="1575" y="827"/>
                </a:cubicBezTo>
                <a:cubicBezTo>
                  <a:pt x="1531" y="825"/>
                  <a:pt x="1531" y="825"/>
                  <a:pt x="1531" y="825"/>
                </a:cubicBezTo>
                <a:cubicBezTo>
                  <a:pt x="1530" y="840"/>
                  <a:pt x="1530" y="840"/>
                  <a:pt x="1530" y="840"/>
                </a:cubicBezTo>
                <a:cubicBezTo>
                  <a:pt x="1528" y="877"/>
                  <a:pt x="1528" y="877"/>
                  <a:pt x="1528" y="877"/>
                </a:cubicBezTo>
                <a:cubicBezTo>
                  <a:pt x="1525" y="898"/>
                  <a:pt x="1525" y="898"/>
                  <a:pt x="1525" y="898"/>
                </a:cubicBezTo>
                <a:cubicBezTo>
                  <a:pt x="1585" y="906"/>
                  <a:pt x="1585" y="906"/>
                  <a:pt x="1585" y="906"/>
                </a:cubicBezTo>
                <a:lnTo>
                  <a:pt x="1583" y="922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8"/>
          <p:cNvSpPr>
            <a:spLocks noEditPoints="1"/>
          </p:cNvSpPr>
          <p:nvPr/>
        </p:nvSpPr>
        <p:spPr bwMode="auto">
          <a:xfrm>
            <a:off x="3525838" y="750888"/>
            <a:ext cx="5356225" cy="5356225"/>
          </a:xfrm>
          <a:custGeom>
            <a:avLst/>
            <a:gdLst>
              <a:gd name="T0" fmla="*/ 1363 w 1426"/>
              <a:gd name="T1" fmla="*/ 420 h 1426"/>
              <a:gd name="T2" fmla="*/ 1341 w 1426"/>
              <a:gd name="T3" fmla="*/ 375 h 1426"/>
              <a:gd name="T4" fmla="*/ 1251 w 1426"/>
              <a:gd name="T5" fmla="*/ 246 h 1426"/>
              <a:gd name="T6" fmla="*/ 1194 w 1426"/>
              <a:gd name="T7" fmla="*/ 187 h 1426"/>
              <a:gd name="T8" fmla="*/ 1103 w 1426"/>
              <a:gd name="T9" fmla="*/ 116 h 1426"/>
              <a:gd name="T10" fmla="*/ 959 w 1426"/>
              <a:gd name="T11" fmla="*/ 44 h 1426"/>
              <a:gd name="T12" fmla="*/ 799 w 1426"/>
              <a:gd name="T13" fmla="*/ 5 h 1426"/>
              <a:gd name="T14" fmla="*/ 627 w 1426"/>
              <a:gd name="T15" fmla="*/ 5 h 1426"/>
              <a:gd name="T16" fmla="*/ 467 w 1426"/>
              <a:gd name="T17" fmla="*/ 44 h 1426"/>
              <a:gd name="T18" fmla="*/ 323 w 1426"/>
              <a:gd name="T19" fmla="*/ 116 h 1426"/>
              <a:gd name="T20" fmla="*/ 232 w 1426"/>
              <a:gd name="T21" fmla="*/ 187 h 1426"/>
              <a:gd name="T22" fmla="*/ 175 w 1426"/>
              <a:gd name="T23" fmla="*/ 246 h 1426"/>
              <a:gd name="T24" fmla="*/ 85 w 1426"/>
              <a:gd name="T25" fmla="*/ 375 h 1426"/>
              <a:gd name="T26" fmla="*/ 63 w 1426"/>
              <a:gd name="T27" fmla="*/ 420 h 1426"/>
              <a:gd name="T28" fmla="*/ 21 w 1426"/>
              <a:gd name="T29" fmla="*/ 543 h 1426"/>
              <a:gd name="T30" fmla="*/ 32 w 1426"/>
              <a:gd name="T31" fmla="*/ 925 h 1426"/>
              <a:gd name="T32" fmla="*/ 82 w 1426"/>
              <a:gd name="T33" fmla="*/ 1044 h 1426"/>
              <a:gd name="T34" fmla="*/ 139 w 1426"/>
              <a:gd name="T35" fmla="*/ 1135 h 1426"/>
              <a:gd name="T36" fmla="*/ 182 w 1426"/>
              <a:gd name="T37" fmla="*/ 1189 h 1426"/>
              <a:gd name="T38" fmla="*/ 273 w 1426"/>
              <a:gd name="T39" fmla="*/ 1274 h 1426"/>
              <a:gd name="T40" fmla="*/ 401 w 1426"/>
              <a:gd name="T41" fmla="*/ 1354 h 1426"/>
              <a:gd name="T42" fmla="*/ 542 w 1426"/>
              <a:gd name="T43" fmla="*/ 1405 h 1426"/>
              <a:gd name="T44" fmla="*/ 713 w 1426"/>
              <a:gd name="T45" fmla="*/ 1426 h 1426"/>
              <a:gd name="T46" fmla="*/ 883 w 1426"/>
              <a:gd name="T47" fmla="*/ 1405 h 1426"/>
              <a:gd name="T48" fmla="*/ 996 w 1426"/>
              <a:gd name="T49" fmla="*/ 1368 h 1426"/>
              <a:gd name="T50" fmla="*/ 1112 w 1426"/>
              <a:gd name="T51" fmla="*/ 1304 h 1426"/>
              <a:gd name="T52" fmla="*/ 1239 w 1426"/>
              <a:gd name="T53" fmla="*/ 1194 h 1426"/>
              <a:gd name="T54" fmla="*/ 1269 w 1426"/>
              <a:gd name="T55" fmla="*/ 1159 h 1426"/>
              <a:gd name="T56" fmla="*/ 1343 w 1426"/>
              <a:gd name="T57" fmla="*/ 1048 h 1426"/>
              <a:gd name="T58" fmla="*/ 1372 w 1426"/>
              <a:gd name="T59" fmla="*/ 986 h 1426"/>
              <a:gd name="T60" fmla="*/ 1426 w 1426"/>
              <a:gd name="T61" fmla="*/ 706 h 1426"/>
              <a:gd name="T62" fmla="*/ 1331 w 1426"/>
              <a:gd name="T63" fmla="*/ 1038 h 1426"/>
              <a:gd name="T64" fmla="*/ 1263 w 1426"/>
              <a:gd name="T65" fmla="*/ 1144 h 1426"/>
              <a:gd name="T66" fmla="*/ 1150 w 1426"/>
              <a:gd name="T67" fmla="*/ 1258 h 1426"/>
              <a:gd name="T68" fmla="*/ 1047 w 1426"/>
              <a:gd name="T69" fmla="*/ 1327 h 1426"/>
              <a:gd name="T70" fmla="*/ 961 w 1426"/>
              <a:gd name="T71" fmla="*/ 1366 h 1426"/>
              <a:gd name="T72" fmla="*/ 804 w 1426"/>
              <a:gd name="T73" fmla="*/ 1405 h 1426"/>
              <a:gd name="T74" fmla="*/ 692 w 1426"/>
              <a:gd name="T75" fmla="*/ 1411 h 1426"/>
              <a:gd name="T76" fmla="*/ 595 w 1426"/>
              <a:gd name="T77" fmla="*/ 1401 h 1426"/>
              <a:gd name="T78" fmla="*/ 445 w 1426"/>
              <a:gd name="T79" fmla="*/ 1358 h 1426"/>
              <a:gd name="T80" fmla="*/ 317 w 1426"/>
              <a:gd name="T81" fmla="*/ 1288 h 1426"/>
              <a:gd name="T82" fmla="*/ 247 w 1426"/>
              <a:gd name="T83" fmla="*/ 1233 h 1426"/>
              <a:gd name="T84" fmla="*/ 138 w 1426"/>
              <a:gd name="T85" fmla="*/ 1110 h 1426"/>
              <a:gd name="T86" fmla="*/ 60 w 1426"/>
              <a:gd name="T87" fmla="*/ 960 h 1426"/>
              <a:gd name="T88" fmla="*/ 33 w 1426"/>
              <a:gd name="T89" fmla="*/ 553 h 1426"/>
              <a:gd name="T90" fmla="*/ 72 w 1426"/>
              <a:gd name="T91" fmla="*/ 436 h 1426"/>
              <a:gd name="T92" fmla="*/ 115 w 1426"/>
              <a:gd name="T93" fmla="*/ 352 h 1426"/>
              <a:gd name="T94" fmla="*/ 219 w 1426"/>
              <a:gd name="T95" fmla="*/ 219 h 1426"/>
              <a:gd name="T96" fmla="*/ 311 w 1426"/>
              <a:gd name="T97" fmla="*/ 142 h 1426"/>
              <a:gd name="T98" fmla="*/ 426 w 1426"/>
              <a:gd name="T99" fmla="*/ 76 h 1426"/>
              <a:gd name="T100" fmla="*/ 546 w 1426"/>
              <a:gd name="T101" fmla="*/ 35 h 1426"/>
              <a:gd name="T102" fmla="*/ 658 w 1426"/>
              <a:gd name="T103" fmla="*/ 17 h 1426"/>
              <a:gd name="T104" fmla="*/ 790 w 1426"/>
              <a:gd name="T105" fmla="*/ 19 h 1426"/>
              <a:gd name="T106" fmla="*/ 921 w 1426"/>
              <a:gd name="T107" fmla="*/ 46 h 1426"/>
              <a:gd name="T108" fmla="*/ 1038 w 1426"/>
              <a:gd name="T109" fmla="*/ 95 h 1426"/>
              <a:gd name="T110" fmla="*/ 1135 w 1426"/>
              <a:gd name="T111" fmla="*/ 157 h 1426"/>
              <a:gd name="T112" fmla="*/ 1250 w 1426"/>
              <a:gd name="T113" fmla="*/ 266 h 1426"/>
              <a:gd name="T114" fmla="*/ 1341 w 1426"/>
              <a:gd name="T115" fmla="*/ 407 h 1426"/>
              <a:gd name="T116" fmla="*/ 1389 w 1426"/>
              <a:gd name="T117" fmla="*/ 539 h 1426"/>
              <a:gd name="T118" fmla="*/ 1387 w 1426"/>
              <a:gd name="T119" fmla="*/ 897 h 1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26" h="1426">
                <a:moveTo>
                  <a:pt x="1426" y="706"/>
                </a:moveTo>
                <a:cubicBezTo>
                  <a:pt x="1425" y="651"/>
                  <a:pt x="1418" y="596"/>
                  <a:pt x="1405" y="542"/>
                </a:cubicBezTo>
                <a:cubicBezTo>
                  <a:pt x="1405" y="541"/>
                  <a:pt x="1405" y="541"/>
                  <a:pt x="1405" y="541"/>
                </a:cubicBezTo>
                <a:cubicBezTo>
                  <a:pt x="1404" y="536"/>
                  <a:pt x="1402" y="531"/>
                  <a:pt x="1401" y="525"/>
                </a:cubicBezTo>
                <a:cubicBezTo>
                  <a:pt x="1394" y="501"/>
                  <a:pt x="1394" y="501"/>
                  <a:pt x="1394" y="501"/>
                </a:cubicBezTo>
                <a:cubicBezTo>
                  <a:pt x="1386" y="478"/>
                  <a:pt x="1386" y="478"/>
                  <a:pt x="1386" y="478"/>
                </a:cubicBezTo>
                <a:cubicBezTo>
                  <a:pt x="1384" y="472"/>
                  <a:pt x="1382" y="466"/>
                  <a:pt x="1380" y="460"/>
                </a:cubicBezTo>
                <a:cubicBezTo>
                  <a:pt x="1372" y="440"/>
                  <a:pt x="1372" y="440"/>
                  <a:pt x="1372" y="440"/>
                </a:cubicBezTo>
                <a:cubicBezTo>
                  <a:pt x="1371" y="437"/>
                  <a:pt x="1369" y="434"/>
                  <a:pt x="1368" y="430"/>
                </a:cubicBezTo>
                <a:cubicBezTo>
                  <a:pt x="1363" y="420"/>
                  <a:pt x="1363" y="420"/>
                  <a:pt x="1363" y="420"/>
                </a:cubicBezTo>
                <a:cubicBezTo>
                  <a:pt x="1362" y="418"/>
                  <a:pt x="1361" y="416"/>
                  <a:pt x="1360" y="413"/>
                </a:cubicBezTo>
                <a:cubicBezTo>
                  <a:pt x="1358" y="409"/>
                  <a:pt x="1356" y="405"/>
                  <a:pt x="1354" y="401"/>
                </a:cubicBezTo>
                <a:cubicBezTo>
                  <a:pt x="1348" y="388"/>
                  <a:pt x="1348" y="388"/>
                  <a:pt x="1348" y="388"/>
                </a:cubicBezTo>
                <a:cubicBezTo>
                  <a:pt x="1348" y="388"/>
                  <a:pt x="1348" y="388"/>
                  <a:pt x="1348" y="388"/>
                </a:cubicBezTo>
                <a:cubicBezTo>
                  <a:pt x="1344" y="382"/>
                  <a:pt x="1344" y="382"/>
                  <a:pt x="1344" y="382"/>
                </a:cubicBezTo>
                <a:cubicBezTo>
                  <a:pt x="1344" y="381"/>
                  <a:pt x="1344" y="381"/>
                  <a:pt x="1344" y="381"/>
                </a:cubicBezTo>
                <a:cubicBezTo>
                  <a:pt x="1344" y="380"/>
                  <a:pt x="1343" y="379"/>
                  <a:pt x="1343" y="378"/>
                </a:cubicBezTo>
                <a:cubicBezTo>
                  <a:pt x="1343" y="378"/>
                  <a:pt x="1343" y="378"/>
                  <a:pt x="1343" y="378"/>
                </a:cubicBezTo>
                <a:cubicBezTo>
                  <a:pt x="1341" y="375"/>
                  <a:pt x="1341" y="375"/>
                  <a:pt x="1341" y="375"/>
                </a:cubicBezTo>
                <a:cubicBezTo>
                  <a:pt x="1341" y="375"/>
                  <a:pt x="1341" y="375"/>
                  <a:pt x="1341" y="375"/>
                </a:cubicBezTo>
                <a:cubicBezTo>
                  <a:pt x="1341" y="374"/>
                  <a:pt x="1340" y="373"/>
                  <a:pt x="1339" y="372"/>
                </a:cubicBezTo>
                <a:cubicBezTo>
                  <a:pt x="1323" y="344"/>
                  <a:pt x="1323" y="344"/>
                  <a:pt x="1323" y="344"/>
                </a:cubicBezTo>
                <a:cubicBezTo>
                  <a:pt x="1310" y="323"/>
                  <a:pt x="1310" y="323"/>
                  <a:pt x="1310" y="323"/>
                </a:cubicBezTo>
                <a:cubicBezTo>
                  <a:pt x="1306" y="318"/>
                  <a:pt x="1303" y="313"/>
                  <a:pt x="1300" y="308"/>
                </a:cubicBezTo>
                <a:cubicBezTo>
                  <a:pt x="1287" y="291"/>
                  <a:pt x="1287" y="291"/>
                  <a:pt x="1287" y="291"/>
                </a:cubicBezTo>
                <a:cubicBezTo>
                  <a:pt x="1286" y="288"/>
                  <a:pt x="1283" y="285"/>
                  <a:pt x="1281" y="282"/>
                </a:cubicBezTo>
                <a:cubicBezTo>
                  <a:pt x="1274" y="273"/>
                  <a:pt x="1274" y="273"/>
                  <a:pt x="1274" y="273"/>
                </a:cubicBezTo>
                <a:cubicBezTo>
                  <a:pt x="1273" y="271"/>
                  <a:pt x="1271" y="269"/>
                  <a:pt x="1269" y="267"/>
                </a:cubicBezTo>
                <a:cubicBezTo>
                  <a:pt x="1267" y="264"/>
                  <a:pt x="1264" y="260"/>
                  <a:pt x="1261" y="256"/>
                </a:cubicBezTo>
                <a:cubicBezTo>
                  <a:pt x="1251" y="246"/>
                  <a:pt x="1251" y="246"/>
                  <a:pt x="1251" y="246"/>
                </a:cubicBezTo>
                <a:cubicBezTo>
                  <a:pt x="1251" y="246"/>
                  <a:pt x="1251" y="246"/>
                  <a:pt x="1251" y="246"/>
                </a:cubicBezTo>
                <a:cubicBezTo>
                  <a:pt x="1247" y="240"/>
                  <a:pt x="1247" y="240"/>
                  <a:pt x="1247" y="240"/>
                </a:cubicBezTo>
                <a:cubicBezTo>
                  <a:pt x="1246" y="240"/>
                  <a:pt x="1246" y="240"/>
                  <a:pt x="1246" y="240"/>
                </a:cubicBezTo>
                <a:cubicBezTo>
                  <a:pt x="1245" y="239"/>
                  <a:pt x="1245" y="238"/>
                  <a:pt x="1244" y="237"/>
                </a:cubicBezTo>
                <a:cubicBezTo>
                  <a:pt x="1244" y="237"/>
                  <a:pt x="1244" y="237"/>
                  <a:pt x="1244" y="237"/>
                </a:cubicBezTo>
                <a:cubicBezTo>
                  <a:pt x="1242" y="235"/>
                  <a:pt x="1242" y="235"/>
                  <a:pt x="1242" y="235"/>
                </a:cubicBezTo>
                <a:cubicBezTo>
                  <a:pt x="1242" y="235"/>
                  <a:pt x="1242" y="235"/>
                  <a:pt x="1242" y="235"/>
                </a:cubicBezTo>
                <a:cubicBezTo>
                  <a:pt x="1241" y="234"/>
                  <a:pt x="1240" y="233"/>
                  <a:pt x="1239" y="232"/>
                </a:cubicBezTo>
                <a:cubicBezTo>
                  <a:pt x="1217" y="209"/>
                  <a:pt x="1217" y="209"/>
                  <a:pt x="1217" y="209"/>
                </a:cubicBezTo>
                <a:cubicBezTo>
                  <a:pt x="1194" y="187"/>
                  <a:pt x="1194" y="187"/>
                  <a:pt x="1194" y="187"/>
                </a:cubicBezTo>
                <a:cubicBezTo>
                  <a:pt x="1192" y="185"/>
                  <a:pt x="1190" y="183"/>
                  <a:pt x="1189" y="182"/>
                </a:cubicBezTo>
                <a:cubicBezTo>
                  <a:pt x="1188" y="181"/>
                  <a:pt x="1187" y="180"/>
                  <a:pt x="1186" y="179"/>
                </a:cubicBezTo>
                <a:cubicBezTo>
                  <a:pt x="1170" y="165"/>
                  <a:pt x="1170" y="165"/>
                  <a:pt x="1170" y="165"/>
                </a:cubicBezTo>
                <a:cubicBezTo>
                  <a:pt x="1166" y="162"/>
                  <a:pt x="1162" y="159"/>
                  <a:pt x="1159" y="157"/>
                </a:cubicBezTo>
                <a:cubicBezTo>
                  <a:pt x="1157" y="155"/>
                  <a:pt x="1155" y="153"/>
                  <a:pt x="1153" y="152"/>
                </a:cubicBezTo>
                <a:cubicBezTo>
                  <a:pt x="1144" y="145"/>
                  <a:pt x="1144" y="145"/>
                  <a:pt x="1144" y="145"/>
                </a:cubicBezTo>
                <a:cubicBezTo>
                  <a:pt x="1141" y="143"/>
                  <a:pt x="1138" y="140"/>
                  <a:pt x="1135" y="139"/>
                </a:cubicBezTo>
                <a:cubicBezTo>
                  <a:pt x="1112" y="122"/>
                  <a:pt x="1112" y="122"/>
                  <a:pt x="1112" y="122"/>
                </a:cubicBezTo>
                <a:cubicBezTo>
                  <a:pt x="1112" y="122"/>
                  <a:pt x="1112" y="122"/>
                  <a:pt x="1112" y="122"/>
                </a:cubicBezTo>
                <a:cubicBezTo>
                  <a:pt x="1109" y="120"/>
                  <a:pt x="1106" y="118"/>
                  <a:pt x="1103" y="116"/>
                </a:cubicBezTo>
                <a:cubicBezTo>
                  <a:pt x="1082" y="103"/>
                  <a:pt x="1082" y="103"/>
                  <a:pt x="1082" y="103"/>
                </a:cubicBezTo>
                <a:cubicBezTo>
                  <a:pt x="1054" y="87"/>
                  <a:pt x="1054" y="87"/>
                  <a:pt x="1054" y="87"/>
                </a:cubicBezTo>
                <a:cubicBezTo>
                  <a:pt x="1052" y="85"/>
                  <a:pt x="1050" y="84"/>
                  <a:pt x="1048" y="83"/>
                </a:cubicBezTo>
                <a:cubicBezTo>
                  <a:pt x="1047" y="83"/>
                  <a:pt x="1045" y="82"/>
                  <a:pt x="1044" y="82"/>
                </a:cubicBezTo>
                <a:cubicBezTo>
                  <a:pt x="1025" y="72"/>
                  <a:pt x="1025" y="72"/>
                  <a:pt x="1025" y="72"/>
                </a:cubicBezTo>
                <a:cubicBezTo>
                  <a:pt x="1021" y="70"/>
                  <a:pt x="1017" y="68"/>
                  <a:pt x="1013" y="66"/>
                </a:cubicBezTo>
                <a:cubicBezTo>
                  <a:pt x="1010" y="65"/>
                  <a:pt x="1008" y="64"/>
                  <a:pt x="1006" y="63"/>
                </a:cubicBezTo>
                <a:cubicBezTo>
                  <a:pt x="996" y="58"/>
                  <a:pt x="996" y="58"/>
                  <a:pt x="996" y="58"/>
                </a:cubicBezTo>
                <a:cubicBezTo>
                  <a:pt x="992" y="57"/>
                  <a:pt x="989" y="55"/>
                  <a:pt x="986" y="54"/>
                </a:cubicBezTo>
                <a:cubicBezTo>
                  <a:pt x="959" y="44"/>
                  <a:pt x="959" y="44"/>
                  <a:pt x="959" y="44"/>
                </a:cubicBezTo>
                <a:cubicBezTo>
                  <a:pt x="959" y="44"/>
                  <a:pt x="959" y="44"/>
                  <a:pt x="959" y="44"/>
                </a:cubicBezTo>
                <a:cubicBezTo>
                  <a:pt x="955" y="42"/>
                  <a:pt x="952" y="41"/>
                  <a:pt x="948" y="40"/>
                </a:cubicBezTo>
                <a:cubicBezTo>
                  <a:pt x="925" y="32"/>
                  <a:pt x="925" y="32"/>
                  <a:pt x="925" y="32"/>
                </a:cubicBezTo>
                <a:cubicBezTo>
                  <a:pt x="901" y="25"/>
                  <a:pt x="901" y="25"/>
                  <a:pt x="901" y="25"/>
                </a:cubicBezTo>
                <a:cubicBezTo>
                  <a:pt x="895" y="23"/>
                  <a:pt x="889" y="22"/>
                  <a:pt x="884" y="21"/>
                </a:cubicBezTo>
                <a:cubicBezTo>
                  <a:pt x="881" y="20"/>
                  <a:pt x="878" y="19"/>
                  <a:pt x="875" y="19"/>
                </a:cubicBezTo>
                <a:cubicBezTo>
                  <a:pt x="864" y="16"/>
                  <a:pt x="853" y="13"/>
                  <a:pt x="841" y="12"/>
                </a:cubicBezTo>
                <a:cubicBezTo>
                  <a:pt x="839" y="11"/>
                  <a:pt x="836" y="11"/>
                  <a:pt x="834" y="10"/>
                </a:cubicBezTo>
                <a:cubicBezTo>
                  <a:pt x="829" y="10"/>
                  <a:pt x="825" y="9"/>
                  <a:pt x="820" y="8"/>
                </a:cubicBezTo>
                <a:cubicBezTo>
                  <a:pt x="799" y="5"/>
                  <a:pt x="799" y="5"/>
                  <a:pt x="799" y="5"/>
                </a:cubicBezTo>
                <a:cubicBezTo>
                  <a:pt x="789" y="4"/>
                  <a:pt x="779" y="3"/>
                  <a:pt x="769" y="2"/>
                </a:cubicBezTo>
                <a:cubicBezTo>
                  <a:pt x="765" y="2"/>
                  <a:pt x="761" y="2"/>
                  <a:pt x="756" y="1"/>
                </a:cubicBezTo>
                <a:cubicBezTo>
                  <a:pt x="751" y="1"/>
                  <a:pt x="746" y="1"/>
                  <a:pt x="741" y="1"/>
                </a:cubicBezTo>
                <a:cubicBezTo>
                  <a:pt x="739" y="1"/>
                  <a:pt x="737" y="1"/>
                  <a:pt x="735" y="0"/>
                </a:cubicBezTo>
                <a:cubicBezTo>
                  <a:pt x="713" y="0"/>
                  <a:pt x="713" y="0"/>
                  <a:pt x="713" y="0"/>
                </a:cubicBezTo>
                <a:cubicBezTo>
                  <a:pt x="691" y="0"/>
                  <a:pt x="691" y="0"/>
                  <a:pt x="691" y="0"/>
                </a:cubicBezTo>
                <a:cubicBezTo>
                  <a:pt x="689" y="1"/>
                  <a:pt x="687" y="1"/>
                  <a:pt x="685" y="1"/>
                </a:cubicBezTo>
                <a:cubicBezTo>
                  <a:pt x="680" y="1"/>
                  <a:pt x="675" y="1"/>
                  <a:pt x="670" y="1"/>
                </a:cubicBezTo>
                <a:cubicBezTo>
                  <a:pt x="665" y="2"/>
                  <a:pt x="661" y="2"/>
                  <a:pt x="657" y="2"/>
                </a:cubicBezTo>
                <a:cubicBezTo>
                  <a:pt x="647" y="3"/>
                  <a:pt x="637" y="4"/>
                  <a:pt x="627" y="5"/>
                </a:cubicBezTo>
                <a:cubicBezTo>
                  <a:pt x="606" y="8"/>
                  <a:pt x="606" y="8"/>
                  <a:pt x="606" y="8"/>
                </a:cubicBezTo>
                <a:cubicBezTo>
                  <a:pt x="601" y="9"/>
                  <a:pt x="597" y="10"/>
                  <a:pt x="592" y="10"/>
                </a:cubicBezTo>
                <a:cubicBezTo>
                  <a:pt x="590" y="11"/>
                  <a:pt x="587" y="11"/>
                  <a:pt x="585" y="12"/>
                </a:cubicBezTo>
                <a:cubicBezTo>
                  <a:pt x="573" y="13"/>
                  <a:pt x="562" y="16"/>
                  <a:pt x="551" y="19"/>
                </a:cubicBezTo>
                <a:cubicBezTo>
                  <a:pt x="548" y="19"/>
                  <a:pt x="545" y="20"/>
                  <a:pt x="543" y="21"/>
                </a:cubicBezTo>
                <a:cubicBezTo>
                  <a:pt x="537" y="22"/>
                  <a:pt x="531" y="23"/>
                  <a:pt x="526" y="25"/>
                </a:cubicBezTo>
                <a:cubicBezTo>
                  <a:pt x="501" y="32"/>
                  <a:pt x="501" y="32"/>
                  <a:pt x="501" y="32"/>
                </a:cubicBezTo>
                <a:cubicBezTo>
                  <a:pt x="478" y="40"/>
                  <a:pt x="478" y="40"/>
                  <a:pt x="478" y="40"/>
                </a:cubicBezTo>
                <a:cubicBezTo>
                  <a:pt x="474" y="41"/>
                  <a:pt x="471" y="42"/>
                  <a:pt x="467" y="44"/>
                </a:cubicBezTo>
                <a:cubicBezTo>
                  <a:pt x="467" y="44"/>
                  <a:pt x="467" y="44"/>
                  <a:pt x="467" y="44"/>
                </a:cubicBezTo>
                <a:cubicBezTo>
                  <a:pt x="440" y="54"/>
                  <a:pt x="440" y="54"/>
                  <a:pt x="440" y="54"/>
                </a:cubicBezTo>
                <a:cubicBezTo>
                  <a:pt x="437" y="55"/>
                  <a:pt x="434" y="57"/>
                  <a:pt x="430" y="58"/>
                </a:cubicBezTo>
                <a:cubicBezTo>
                  <a:pt x="420" y="63"/>
                  <a:pt x="420" y="63"/>
                  <a:pt x="420" y="63"/>
                </a:cubicBezTo>
                <a:cubicBezTo>
                  <a:pt x="418" y="64"/>
                  <a:pt x="416" y="65"/>
                  <a:pt x="413" y="66"/>
                </a:cubicBezTo>
                <a:cubicBezTo>
                  <a:pt x="409" y="68"/>
                  <a:pt x="405" y="70"/>
                  <a:pt x="401" y="72"/>
                </a:cubicBezTo>
                <a:cubicBezTo>
                  <a:pt x="382" y="82"/>
                  <a:pt x="382" y="82"/>
                  <a:pt x="382" y="82"/>
                </a:cubicBezTo>
                <a:cubicBezTo>
                  <a:pt x="381" y="82"/>
                  <a:pt x="379" y="83"/>
                  <a:pt x="378" y="83"/>
                </a:cubicBezTo>
                <a:cubicBezTo>
                  <a:pt x="376" y="84"/>
                  <a:pt x="374" y="85"/>
                  <a:pt x="372" y="87"/>
                </a:cubicBezTo>
                <a:cubicBezTo>
                  <a:pt x="344" y="103"/>
                  <a:pt x="344" y="103"/>
                  <a:pt x="344" y="103"/>
                </a:cubicBezTo>
                <a:cubicBezTo>
                  <a:pt x="323" y="116"/>
                  <a:pt x="323" y="116"/>
                  <a:pt x="323" y="116"/>
                </a:cubicBezTo>
                <a:cubicBezTo>
                  <a:pt x="320" y="118"/>
                  <a:pt x="317" y="120"/>
                  <a:pt x="314" y="122"/>
                </a:cubicBezTo>
                <a:cubicBezTo>
                  <a:pt x="314" y="122"/>
                  <a:pt x="314" y="122"/>
                  <a:pt x="314" y="122"/>
                </a:cubicBezTo>
                <a:cubicBezTo>
                  <a:pt x="291" y="139"/>
                  <a:pt x="291" y="139"/>
                  <a:pt x="291" y="139"/>
                </a:cubicBezTo>
                <a:cubicBezTo>
                  <a:pt x="288" y="140"/>
                  <a:pt x="285" y="143"/>
                  <a:pt x="282" y="145"/>
                </a:cubicBezTo>
                <a:cubicBezTo>
                  <a:pt x="273" y="152"/>
                  <a:pt x="273" y="152"/>
                  <a:pt x="273" y="152"/>
                </a:cubicBezTo>
                <a:cubicBezTo>
                  <a:pt x="271" y="153"/>
                  <a:pt x="269" y="155"/>
                  <a:pt x="267" y="157"/>
                </a:cubicBezTo>
                <a:cubicBezTo>
                  <a:pt x="264" y="159"/>
                  <a:pt x="260" y="162"/>
                  <a:pt x="256" y="165"/>
                </a:cubicBezTo>
                <a:cubicBezTo>
                  <a:pt x="240" y="179"/>
                  <a:pt x="240" y="179"/>
                  <a:pt x="240" y="179"/>
                </a:cubicBezTo>
                <a:cubicBezTo>
                  <a:pt x="239" y="180"/>
                  <a:pt x="238" y="181"/>
                  <a:pt x="237" y="182"/>
                </a:cubicBezTo>
                <a:cubicBezTo>
                  <a:pt x="236" y="183"/>
                  <a:pt x="234" y="185"/>
                  <a:pt x="232" y="187"/>
                </a:cubicBezTo>
                <a:cubicBezTo>
                  <a:pt x="209" y="209"/>
                  <a:pt x="209" y="209"/>
                  <a:pt x="209" y="209"/>
                </a:cubicBezTo>
                <a:cubicBezTo>
                  <a:pt x="187" y="232"/>
                  <a:pt x="187" y="232"/>
                  <a:pt x="187" y="232"/>
                </a:cubicBezTo>
                <a:cubicBezTo>
                  <a:pt x="186" y="233"/>
                  <a:pt x="185" y="234"/>
                  <a:pt x="184" y="235"/>
                </a:cubicBezTo>
                <a:cubicBezTo>
                  <a:pt x="184" y="235"/>
                  <a:pt x="184" y="235"/>
                  <a:pt x="184" y="235"/>
                </a:cubicBezTo>
                <a:cubicBezTo>
                  <a:pt x="182" y="237"/>
                  <a:pt x="182" y="237"/>
                  <a:pt x="182" y="237"/>
                </a:cubicBezTo>
                <a:cubicBezTo>
                  <a:pt x="182" y="237"/>
                  <a:pt x="182" y="237"/>
                  <a:pt x="182" y="237"/>
                </a:cubicBezTo>
                <a:cubicBezTo>
                  <a:pt x="181" y="238"/>
                  <a:pt x="180" y="239"/>
                  <a:pt x="180" y="240"/>
                </a:cubicBezTo>
                <a:cubicBezTo>
                  <a:pt x="179" y="240"/>
                  <a:pt x="179" y="240"/>
                  <a:pt x="179" y="240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75" y="246"/>
                  <a:pt x="175" y="246"/>
                  <a:pt x="175" y="246"/>
                </a:cubicBezTo>
                <a:cubicBezTo>
                  <a:pt x="165" y="256"/>
                  <a:pt x="165" y="256"/>
                  <a:pt x="165" y="256"/>
                </a:cubicBezTo>
                <a:cubicBezTo>
                  <a:pt x="162" y="260"/>
                  <a:pt x="159" y="264"/>
                  <a:pt x="157" y="267"/>
                </a:cubicBezTo>
                <a:cubicBezTo>
                  <a:pt x="155" y="269"/>
                  <a:pt x="153" y="271"/>
                  <a:pt x="152" y="273"/>
                </a:cubicBezTo>
                <a:cubicBezTo>
                  <a:pt x="145" y="282"/>
                  <a:pt x="145" y="282"/>
                  <a:pt x="145" y="282"/>
                </a:cubicBezTo>
                <a:cubicBezTo>
                  <a:pt x="143" y="285"/>
                  <a:pt x="140" y="288"/>
                  <a:pt x="139" y="291"/>
                </a:cubicBezTo>
                <a:cubicBezTo>
                  <a:pt x="126" y="308"/>
                  <a:pt x="126" y="308"/>
                  <a:pt x="126" y="308"/>
                </a:cubicBezTo>
                <a:cubicBezTo>
                  <a:pt x="123" y="313"/>
                  <a:pt x="120" y="318"/>
                  <a:pt x="116" y="322"/>
                </a:cubicBezTo>
                <a:cubicBezTo>
                  <a:pt x="103" y="344"/>
                  <a:pt x="103" y="344"/>
                  <a:pt x="103" y="344"/>
                </a:cubicBezTo>
                <a:cubicBezTo>
                  <a:pt x="87" y="372"/>
                  <a:pt x="87" y="372"/>
                  <a:pt x="87" y="372"/>
                </a:cubicBezTo>
                <a:cubicBezTo>
                  <a:pt x="86" y="373"/>
                  <a:pt x="85" y="374"/>
                  <a:pt x="85" y="375"/>
                </a:cubicBezTo>
                <a:cubicBezTo>
                  <a:pt x="85" y="375"/>
                  <a:pt x="85" y="375"/>
                  <a:pt x="85" y="375"/>
                </a:cubicBezTo>
                <a:cubicBezTo>
                  <a:pt x="83" y="378"/>
                  <a:pt x="83" y="378"/>
                  <a:pt x="83" y="378"/>
                </a:cubicBezTo>
                <a:cubicBezTo>
                  <a:pt x="83" y="378"/>
                  <a:pt x="83" y="378"/>
                  <a:pt x="83" y="378"/>
                </a:cubicBezTo>
                <a:cubicBezTo>
                  <a:pt x="83" y="379"/>
                  <a:pt x="83" y="379"/>
                  <a:pt x="83" y="380"/>
                </a:cubicBezTo>
                <a:cubicBezTo>
                  <a:pt x="81" y="382"/>
                  <a:pt x="81" y="382"/>
                  <a:pt x="81" y="382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2" y="401"/>
                  <a:pt x="72" y="401"/>
                  <a:pt x="72" y="401"/>
                </a:cubicBezTo>
                <a:cubicBezTo>
                  <a:pt x="70" y="405"/>
                  <a:pt x="68" y="409"/>
                  <a:pt x="66" y="413"/>
                </a:cubicBezTo>
                <a:cubicBezTo>
                  <a:pt x="65" y="416"/>
                  <a:pt x="64" y="418"/>
                  <a:pt x="63" y="420"/>
                </a:cubicBezTo>
                <a:cubicBezTo>
                  <a:pt x="58" y="430"/>
                  <a:pt x="58" y="430"/>
                  <a:pt x="58" y="430"/>
                </a:cubicBezTo>
                <a:cubicBezTo>
                  <a:pt x="57" y="434"/>
                  <a:pt x="55" y="437"/>
                  <a:pt x="54" y="440"/>
                </a:cubicBezTo>
                <a:cubicBezTo>
                  <a:pt x="46" y="460"/>
                  <a:pt x="46" y="460"/>
                  <a:pt x="46" y="460"/>
                </a:cubicBezTo>
                <a:cubicBezTo>
                  <a:pt x="44" y="466"/>
                  <a:pt x="42" y="472"/>
                  <a:pt x="40" y="478"/>
                </a:cubicBezTo>
                <a:cubicBezTo>
                  <a:pt x="32" y="501"/>
                  <a:pt x="32" y="501"/>
                  <a:pt x="32" y="501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24" y="531"/>
                  <a:pt x="22" y="536"/>
                  <a:pt x="21" y="542"/>
                </a:cubicBezTo>
                <a:cubicBezTo>
                  <a:pt x="21" y="542"/>
                  <a:pt x="21" y="542"/>
                  <a:pt x="21" y="542"/>
                </a:cubicBezTo>
                <a:cubicBezTo>
                  <a:pt x="21" y="542"/>
                  <a:pt x="21" y="542"/>
                  <a:pt x="21" y="543"/>
                </a:cubicBezTo>
                <a:cubicBezTo>
                  <a:pt x="21" y="543"/>
                  <a:pt x="21" y="543"/>
                  <a:pt x="21" y="543"/>
                </a:cubicBezTo>
                <a:cubicBezTo>
                  <a:pt x="21" y="543"/>
                  <a:pt x="21" y="543"/>
                  <a:pt x="21" y="543"/>
                </a:cubicBezTo>
                <a:cubicBezTo>
                  <a:pt x="8" y="596"/>
                  <a:pt x="1" y="651"/>
                  <a:pt x="0" y="706"/>
                </a:cubicBezTo>
                <a:cubicBezTo>
                  <a:pt x="0" y="706"/>
                  <a:pt x="0" y="706"/>
                  <a:pt x="0" y="706"/>
                </a:cubicBezTo>
                <a:cubicBezTo>
                  <a:pt x="0" y="713"/>
                  <a:pt x="0" y="713"/>
                  <a:pt x="0" y="713"/>
                </a:cubicBezTo>
                <a:cubicBezTo>
                  <a:pt x="0" y="720"/>
                  <a:pt x="0" y="720"/>
                  <a:pt x="0" y="720"/>
                </a:cubicBezTo>
                <a:cubicBezTo>
                  <a:pt x="0" y="720"/>
                  <a:pt x="0" y="720"/>
                  <a:pt x="0" y="720"/>
                </a:cubicBezTo>
                <a:cubicBezTo>
                  <a:pt x="1" y="775"/>
                  <a:pt x="8" y="830"/>
                  <a:pt x="21" y="884"/>
                </a:cubicBezTo>
                <a:cubicBezTo>
                  <a:pt x="21" y="885"/>
                  <a:pt x="21" y="885"/>
                  <a:pt x="21" y="885"/>
                </a:cubicBezTo>
                <a:cubicBezTo>
                  <a:pt x="22" y="890"/>
                  <a:pt x="24" y="896"/>
                  <a:pt x="25" y="901"/>
                </a:cubicBezTo>
                <a:cubicBezTo>
                  <a:pt x="32" y="925"/>
                  <a:pt x="32" y="925"/>
                  <a:pt x="32" y="925"/>
                </a:cubicBezTo>
                <a:cubicBezTo>
                  <a:pt x="40" y="948"/>
                  <a:pt x="40" y="948"/>
                  <a:pt x="40" y="948"/>
                </a:cubicBezTo>
                <a:cubicBezTo>
                  <a:pt x="42" y="954"/>
                  <a:pt x="44" y="960"/>
                  <a:pt x="46" y="966"/>
                </a:cubicBezTo>
                <a:cubicBezTo>
                  <a:pt x="54" y="986"/>
                  <a:pt x="54" y="986"/>
                  <a:pt x="54" y="986"/>
                </a:cubicBezTo>
                <a:cubicBezTo>
                  <a:pt x="55" y="989"/>
                  <a:pt x="57" y="992"/>
                  <a:pt x="58" y="996"/>
                </a:cubicBezTo>
                <a:cubicBezTo>
                  <a:pt x="63" y="1006"/>
                  <a:pt x="63" y="1006"/>
                  <a:pt x="63" y="1006"/>
                </a:cubicBezTo>
                <a:cubicBezTo>
                  <a:pt x="64" y="1008"/>
                  <a:pt x="65" y="1010"/>
                  <a:pt x="66" y="1013"/>
                </a:cubicBezTo>
                <a:cubicBezTo>
                  <a:pt x="68" y="1017"/>
                  <a:pt x="70" y="1021"/>
                  <a:pt x="72" y="1025"/>
                </a:cubicBezTo>
                <a:cubicBezTo>
                  <a:pt x="78" y="1038"/>
                  <a:pt x="78" y="1038"/>
                  <a:pt x="78" y="1038"/>
                </a:cubicBezTo>
                <a:cubicBezTo>
                  <a:pt x="78" y="1038"/>
                  <a:pt x="78" y="1038"/>
                  <a:pt x="78" y="1038"/>
                </a:cubicBezTo>
                <a:cubicBezTo>
                  <a:pt x="82" y="1044"/>
                  <a:pt x="82" y="1044"/>
                  <a:pt x="82" y="1044"/>
                </a:cubicBezTo>
                <a:cubicBezTo>
                  <a:pt x="82" y="1045"/>
                  <a:pt x="82" y="1045"/>
                  <a:pt x="82" y="1045"/>
                </a:cubicBezTo>
                <a:cubicBezTo>
                  <a:pt x="82" y="1046"/>
                  <a:pt x="83" y="1047"/>
                  <a:pt x="83" y="1048"/>
                </a:cubicBezTo>
                <a:cubicBezTo>
                  <a:pt x="83" y="1048"/>
                  <a:pt x="83" y="1048"/>
                  <a:pt x="83" y="1048"/>
                </a:cubicBezTo>
                <a:cubicBezTo>
                  <a:pt x="85" y="1051"/>
                  <a:pt x="85" y="1051"/>
                  <a:pt x="85" y="1051"/>
                </a:cubicBezTo>
                <a:cubicBezTo>
                  <a:pt x="85" y="1051"/>
                  <a:pt x="85" y="1051"/>
                  <a:pt x="85" y="1051"/>
                </a:cubicBezTo>
                <a:cubicBezTo>
                  <a:pt x="85" y="1052"/>
                  <a:pt x="86" y="1053"/>
                  <a:pt x="87" y="1054"/>
                </a:cubicBezTo>
                <a:cubicBezTo>
                  <a:pt x="103" y="1082"/>
                  <a:pt x="103" y="1082"/>
                  <a:pt x="103" y="1082"/>
                </a:cubicBezTo>
                <a:cubicBezTo>
                  <a:pt x="116" y="1104"/>
                  <a:pt x="116" y="1104"/>
                  <a:pt x="116" y="1104"/>
                </a:cubicBezTo>
                <a:cubicBezTo>
                  <a:pt x="120" y="1108"/>
                  <a:pt x="123" y="1113"/>
                  <a:pt x="126" y="1118"/>
                </a:cubicBezTo>
                <a:cubicBezTo>
                  <a:pt x="139" y="1135"/>
                  <a:pt x="139" y="1135"/>
                  <a:pt x="139" y="1135"/>
                </a:cubicBezTo>
                <a:cubicBezTo>
                  <a:pt x="140" y="1138"/>
                  <a:pt x="143" y="1141"/>
                  <a:pt x="145" y="1144"/>
                </a:cubicBezTo>
                <a:cubicBezTo>
                  <a:pt x="152" y="1153"/>
                  <a:pt x="152" y="1153"/>
                  <a:pt x="152" y="1153"/>
                </a:cubicBezTo>
                <a:cubicBezTo>
                  <a:pt x="153" y="1155"/>
                  <a:pt x="155" y="1157"/>
                  <a:pt x="157" y="1159"/>
                </a:cubicBezTo>
                <a:cubicBezTo>
                  <a:pt x="159" y="1162"/>
                  <a:pt x="162" y="1166"/>
                  <a:pt x="165" y="1170"/>
                </a:cubicBezTo>
                <a:cubicBezTo>
                  <a:pt x="175" y="1180"/>
                  <a:pt x="175" y="1180"/>
                  <a:pt x="175" y="1180"/>
                </a:cubicBezTo>
                <a:cubicBezTo>
                  <a:pt x="175" y="1180"/>
                  <a:pt x="175" y="1180"/>
                  <a:pt x="175" y="1180"/>
                </a:cubicBezTo>
                <a:cubicBezTo>
                  <a:pt x="179" y="1186"/>
                  <a:pt x="179" y="1186"/>
                  <a:pt x="179" y="1186"/>
                </a:cubicBezTo>
                <a:cubicBezTo>
                  <a:pt x="180" y="1186"/>
                  <a:pt x="180" y="1186"/>
                  <a:pt x="180" y="1186"/>
                </a:cubicBezTo>
                <a:cubicBezTo>
                  <a:pt x="180" y="1187"/>
                  <a:pt x="181" y="1188"/>
                  <a:pt x="182" y="1189"/>
                </a:cubicBezTo>
                <a:cubicBezTo>
                  <a:pt x="182" y="1189"/>
                  <a:pt x="182" y="1189"/>
                  <a:pt x="182" y="1189"/>
                </a:cubicBezTo>
                <a:cubicBezTo>
                  <a:pt x="184" y="1191"/>
                  <a:pt x="184" y="1191"/>
                  <a:pt x="184" y="1191"/>
                </a:cubicBezTo>
                <a:cubicBezTo>
                  <a:pt x="184" y="1191"/>
                  <a:pt x="184" y="1191"/>
                  <a:pt x="184" y="1191"/>
                </a:cubicBezTo>
                <a:cubicBezTo>
                  <a:pt x="185" y="1192"/>
                  <a:pt x="186" y="1193"/>
                  <a:pt x="187" y="1194"/>
                </a:cubicBezTo>
                <a:cubicBezTo>
                  <a:pt x="209" y="1217"/>
                  <a:pt x="209" y="1217"/>
                  <a:pt x="209" y="1217"/>
                </a:cubicBezTo>
                <a:cubicBezTo>
                  <a:pt x="232" y="1239"/>
                  <a:pt x="232" y="1239"/>
                  <a:pt x="232" y="1239"/>
                </a:cubicBezTo>
                <a:cubicBezTo>
                  <a:pt x="234" y="1241"/>
                  <a:pt x="236" y="1243"/>
                  <a:pt x="238" y="1244"/>
                </a:cubicBezTo>
                <a:cubicBezTo>
                  <a:pt x="238" y="1245"/>
                  <a:pt x="239" y="1246"/>
                  <a:pt x="240" y="1247"/>
                </a:cubicBezTo>
                <a:cubicBezTo>
                  <a:pt x="256" y="1261"/>
                  <a:pt x="256" y="1261"/>
                  <a:pt x="256" y="1261"/>
                </a:cubicBezTo>
                <a:cubicBezTo>
                  <a:pt x="260" y="1264"/>
                  <a:pt x="264" y="1267"/>
                  <a:pt x="267" y="1270"/>
                </a:cubicBezTo>
                <a:cubicBezTo>
                  <a:pt x="269" y="1271"/>
                  <a:pt x="271" y="1273"/>
                  <a:pt x="273" y="1274"/>
                </a:cubicBezTo>
                <a:cubicBezTo>
                  <a:pt x="282" y="1281"/>
                  <a:pt x="282" y="1281"/>
                  <a:pt x="282" y="1281"/>
                </a:cubicBezTo>
                <a:cubicBezTo>
                  <a:pt x="285" y="1283"/>
                  <a:pt x="288" y="1286"/>
                  <a:pt x="291" y="1287"/>
                </a:cubicBezTo>
                <a:cubicBezTo>
                  <a:pt x="314" y="1304"/>
                  <a:pt x="314" y="1304"/>
                  <a:pt x="314" y="1304"/>
                </a:cubicBezTo>
                <a:cubicBezTo>
                  <a:pt x="314" y="1304"/>
                  <a:pt x="314" y="1304"/>
                  <a:pt x="314" y="1304"/>
                </a:cubicBezTo>
                <a:cubicBezTo>
                  <a:pt x="317" y="1306"/>
                  <a:pt x="320" y="1308"/>
                  <a:pt x="322" y="1310"/>
                </a:cubicBezTo>
                <a:cubicBezTo>
                  <a:pt x="344" y="1323"/>
                  <a:pt x="344" y="1323"/>
                  <a:pt x="344" y="1323"/>
                </a:cubicBezTo>
                <a:cubicBezTo>
                  <a:pt x="372" y="1339"/>
                  <a:pt x="372" y="1339"/>
                  <a:pt x="372" y="1339"/>
                </a:cubicBezTo>
                <a:cubicBezTo>
                  <a:pt x="374" y="1341"/>
                  <a:pt x="376" y="1342"/>
                  <a:pt x="378" y="1343"/>
                </a:cubicBezTo>
                <a:cubicBezTo>
                  <a:pt x="379" y="1343"/>
                  <a:pt x="381" y="1344"/>
                  <a:pt x="382" y="1344"/>
                </a:cubicBezTo>
                <a:cubicBezTo>
                  <a:pt x="401" y="1354"/>
                  <a:pt x="401" y="1354"/>
                  <a:pt x="401" y="1354"/>
                </a:cubicBezTo>
                <a:cubicBezTo>
                  <a:pt x="405" y="1356"/>
                  <a:pt x="409" y="1358"/>
                  <a:pt x="413" y="1360"/>
                </a:cubicBezTo>
                <a:cubicBezTo>
                  <a:pt x="416" y="1361"/>
                  <a:pt x="418" y="1362"/>
                  <a:pt x="420" y="1363"/>
                </a:cubicBezTo>
                <a:cubicBezTo>
                  <a:pt x="430" y="1368"/>
                  <a:pt x="430" y="1368"/>
                  <a:pt x="430" y="1368"/>
                </a:cubicBezTo>
                <a:cubicBezTo>
                  <a:pt x="434" y="1369"/>
                  <a:pt x="437" y="1371"/>
                  <a:pt x="440" y="1372"/>
                </a:cubicBezTo>
                <a:cubicBezTo>
                  <a:pt x="467" y="1382"/>
                  <a:pt x="467" y="1382"/>
                  <a:pt x="467" y="1382"/>
                </a:cubicBezTo>
                <a:cubicBezTo>
                  <a:pt x="467" y="1382"/>
                  <a:pt x="467" y="1382"/>
                  <a:pt x="467" y="1382"/>
                </a:cubicBezTo>
                <a:cubicBezTo>
                  <a:pt x="471" y="1384"/>
                  <a:pt x="474" y="1385"/>
                  <a:pt x="478" y="1386"/>
                </a:cubicBezTo>
                <a:cubicBezTo>
                  <a:pt x="501" y="1394"/>
                  <a:pt x="501" y="1394"/>
                  <a:pt x="501" y="1394"/>
                </a:cubicBezTo>
                <a:cubicBezTo>
                  <a:pt x="525" y="1401"/>
                  <a:pt x="525" y="1401"/>
                  <a:pt x="525" y="1401"/>
                </a:cubicBezTo>
                <a:cubicBezTo>
                  <a:pt x="531" y="1403"/>
                  <a:pt x="537" y="1404"/>
                  <a:pt x="542" y="1405"/>
                </a:cubicBezTo>
                <a:cubicBezTo>
                  <a:pt x="545" y="1406"/>
                  <a:pt x="548" y="1407"/>
                  <a:pt x="551" y="1407"/>
                </a:cubicBezTo>
                <a:cubicBezTo>
                  <a:pt x="562" y="1410"/>
                  <a:pt x="573" y="1413"/>
                  <a:pt x="585" y="1414"/>
                </a:cubicBezTo>
                <a:cubicBezTo>
                  <a:pt x="587" y="1415"/>
                  <a:pt x="590" y="1415"/>
                  <a:pt x="592" y="1416"/>
                </a:cubicBezTo>
                <a:cubicBezTo>
                  <a:pt x="597" y="1416"/>
                  <a:pt x="601" y="1417"/>
                  <a:pt x="606" y="1418"/>
                </a:cubicBezTo>
                <a:cubicBezTo>
                  <a:pt x="627" y="1421"/>
                  <a:pt x="627" y="1421"/>
                  <a:pt x="627" y="1421"/>
                </a:cubicBezTo>
                <a:cubicBezTo>
                  <a:pt x="637" y="1422"/>
                  <a:pt x="647" y="1423"/>
                  <a:pt x="657" y="1424"/>
                </a:cubicBezTo>
                <a:cubicBezTo>
                  <a:pt x="661" y="1424"/>
                  <a:pt x="665" y="1424"/>
                  <a:pt x="670" y="1425"/>
                </a:cubicBezTo>
                <a:cubicBezTo>
                  <a:pt x="675" y="1425"/>
                  <a:pt x="680" y="1425"/>
                  <a:pt x="685" y="1425"/>
                </a:cubicBezTo>
                <a:cubicBezTo>
                  <a:pt x="687" y="1425"/>
                  <a:pt x="689" y="1425"/>
                  <a:pt x="691" y="1426"/>
                </a:cubicBezTo>
                <a:cubicBezTo>
                  <a:pt x="713" y="1426"/>
                  <a:pt x="713" y="1426"/>
                  <a:pt x="713" y="1426"/>
                </a:cubicBezTo>
                <a:cubicBezTo>
                  <a:pt x="735" y="1426"/>
                  <a:pt x="735" y="1426"/>
                  <a:pt x="735" y="1426"/>
                </a:cubicBezTo>
                <a:cubicBezTo>
                  <a:pt x="737" y="1425"/>
                  <a:pt x="739" y="1425"/>
                  <a:pt x="741" y="1425"/>
                </a:cubicBezTo>
                <a:cubicBezTo>
                  <a:pt x="746" y="1425"/>
                  <a:pt x="751" y="1425"/>
                  <a:pt x="756" y="1425"/>
                </a:cubicBezTo>
                <a:cubicBezTo>
                  <a:pt x="761" y="1424"/>
                  <a:pt x="765" y="1424"/>
                  <a:pt x="769" y="1424"/>
                </a:cubicBezTo>
                <a:cubicBezTo>
                  <a:pt x="779" y="1423"/>
                  <a:pt x="789" y="1422"/>
                  <a:pt x="799" y="1421"/>
                </a:cubicBezTo>
                <a:cubicBezTo>
                  <a:pt x="820" y="1418"/>
                  <a:pt x="820" y="1418"/>
                  <a:pt x="820" y="1418"/>
                </a:cubicBezTo>
                <a:cubicBezTo>
                  <a:pt x="825" y="1417"/>
                  <a:pt x="829" y="1416"/>
                  <a:pt x="834" y="1416"/>
                </a:cubicBezTo>
                <a:cubicBezTo>
                  <a:pt x="836" y="1415"/>
                  <a:pt x="839" y="1415"/>
                  <a:pt x="841" y="1414"/>
                </a:cubicBezTo>
                <a:cubicBezTo>
                  <a:pt x="853" y="1413"/>
                  <a:pt x="864" y="1410"/>
                  <a:pt x="875" y="1407"/>
                </a:cubicBezTo>
                <a:cubicBezTo>
                  <a:pt x="878" y="1407"/>
                  <a:pt x="881" y="1406"/>
                  <a:pt x="883" y="1405"/>
                </a:cubicBezTo>
                <a:cubicBezTo>
                  <a:pt x="889" y="1404"/>
                  <a:pt x="895" y="1403"/>
                  <a:pt x="900" y="1401"/>
                </a:cubicBezTo>
                <a:cubicBezTo>
                  <a:pt x="925" y="1394"/>
                  <a:pt x="925" y="1394"/>
                  <a:pt x="925" y="1394"/>
                </a:cubicBezTo>
                <a:cubicBezTo>
                  <a:pt x="948" y="1386"/>
                  <a:pt x="948" y="1386"/>
                  <a:pt x="948" y="1386"/>
                </a:cubicBezTo>
                <a:cubicBezTo>
                  <a:pt x="952" y="1385"/>
                  <a:pt x="955" y="1384"/>
                  <a:pt x="959" y="1382"/>
                </a:cubicBezTo>
                <a:cubicBezTo>
                  <a:pt x="959" y="1382"/>
                  <a:pt x="959" y="1382"/>
                  <a:pt x="959" y="1382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66" y="1380"/>
                  <a:pt x="966" y="1380"/>
                  <a:pt x="966" y="1380"/>
                </a:cubicBezTo>
                <a:cubicBezTo>
                  <a:pt x="986" y="1372"/>
                  <a:pt x="986" y="1372"/>
                  <a:pt x="986" y="1372"/>
                </a:cubicBezTo>
                <a:cubicBezTo>
                  <a:pt x="989" y="1371"/>
                  <a:pt x="992" y="1369"/>
                  <a:pt x="996" y="1368"/>
                </a:cubicBezTo>
                <a:cubicBezTo>
                  <a:pt x="1006" y="1363"/>
                  <a:pt x="1006" y="1363"/>
                  <a:pt x="1006" y="1363"/>
                </a:cubicBezTo>
                <a:cubicBezTo>
                  <a:pt x="1008" y="1362"/>
                  <a:pt x="1010" y="1361"/>
                  <a:pt x="1013" y="1360"/>
                </a:cubicBezTo>
                <a:cubicBezTo>
                  <a:pt x="1017" y="1358"/>
                  <a:pt x="1021" y="1356"/>
                  <a:pt x="1025" y="1354"/>
                </a:cubicBezTo>
                <a:cubicBezTo>
                  <a:pt x="1044" y="1344"/>
                  <a:pt x="1044" y="1344"/>
                  <a:pt x="1044" y="1344"/>
                </a:cubicBezTo>
                <a:cubicBezTo>
                  <a:pt x="1045" y="1344"/>
                  <a:pt x="1047" y="1343"/>
                  <a:pt x="1048" y="1343"/>
                </a:cubicBezTo>
                <a:cubicBezTo>
                  <a:pt x="1050" y="1342"/>
                  <a:pt x="1052" y="1341"/>
                  <a:pt x="1054" y="1339"/>
                </a:cubicBezTo>
                <a:cubicBezTo>
                  <a:pt x="1082" y="1323"/>
                  <a:pt x="1082" y="1323"/>
                  <a:pt x="1082" y="1323"/>
                </a:cubicBezTo>
                <a:cubicBezTo>
                  <a:pt x="1103" y="1310"/>
                  <a:pt x="1103" y="1310"/>
                  <a:pt x="1103" y="1310"/>
                </a:cubicBezTo>
                <a:cubicBezTo>
                  <a:pt x="1106" y="1308"/>
                  <a:pt x="1109" y="1306"/>
                  <a:pt x="1112" y="1304"/>
                </a:cubicBezTo>
                <a:cubicBezTo>
                  <a:pt x="1112" y="1304"/>
                  <a:pt x="1112" y="1304"/>
                  <a:pt x="1112" y="1304"/>
                </a:cubicBezTo>
                <a:cubicBezTo>
                  <a:pt x="1135" y="1287"/>
                  <a:pt x="1135" y="1287"/>
                  <a:pt x="1135" y="1287"/>
                </a:cubicBezTo>
                <a:cubicBezTo>
                  <a:pt x="1138" y="1286"/>
                  <a:pt x="1141" y="1283"/>
                  <a:pt x="1144" y="1281"/>
                </a:cubicBezTo>
                <a:cubicBezTo>
                  <a:pt x="1153" y="1274"/>
                  <a:pt x="1153" y="1274"/>
                  <a:pt x="1153" y="1274"/>
                </a:cubicBezTo>
                <a:cubicBezTo>
                  <a:pt x="1155" y="1273"/>
                  <a:pt x="1157" y="1271"/>
                  <a:pt x="1159" y="1269"/>
                </a:cubicBezTo>
                <a:cubicBezTo>
                  <a:pt x="1162" y="1267"/>
                  <a:pt x="1166" y="1264"/>
                  <a:pt x="1170" y="1261"/>
                </a:cubicBezTo>
                <a:cubicBezTo>
                  <a:pt x="1186" y="1247"/>
                  <a:pt x="1186" y="1247"/>
                  <a:pt x="1186" y="1247"/>
                </a:cubicBezTo>
                <a:cubicBezTo>
                  <a:pt x="1187" y="1246"/>
                  <a:pt x="1188" y="1245"/>
                  <a:pt x="1189" y="1244"/>
                </a:cubicBezTo>
                <a:cubicBezTo>
                  <a:pt x="1190" y="1243"/>
                  <a:pt x="1192" y="1241"/>
                  <a:pt x="1194" y="1239"/>
                </a:cubicBezTo>
                <a:cubicBezTo>
                  <a:pt x="1217" y="1217"/>
                  <a:pt x="1217" y="1217"/>
                  <a:pt x="1217" y="1217"/>
                </a:cubicBezTo>
                <a:cubicBezTo>
                  <a:pt x="1239" y="1194"/>
                  <a:pt x="1239" y="1194"/>
                  <a:pt x="1239" y="1194"/>
                </a:cubicBezTo>
                <a:cubicBezTo>
                  <a:pt x="1240" y="1193"/>
                  <a:pt x="1241" y="1192"/>
                  <a:pt x="1242" y="1191"/>
                </a:cubicBezTo>
                <a:cubicBezTo>
                  <a:pt x="1242" y="1191"/>
                  <a:pt x="1242" y="1191"/>
                  <a:pt x="1242" y="1191"/>
                </a:cubicBezTo>
                <a:cubicBezTo>
                  <a:pt x="1244" y="1189"/>
                  <a:pt x="1244" y="1189"/>
                  <a:pt x="1244" y="1189"/>
                </a:cubicBezTo>
                <a:cubicBezTo>
                  <a:pt x="1244" y="1189"/>
                  <a:pt x="1244" y="1189"/>
                  <a:pt x="1244" y="1189"/>
                </a:cubicBezTo>
                <a:cubicBezTo>
                  <a:pt x="1245" y="1188"/>
                  <a:pt x="1246" y="1187"/>
                  <a:pt x="1246" y="1186"/>
                </a:cubicBezTo>
                <a:cubicBezTo>
                  <a:pt x="1247" y="1186"/>
                  <a:pt x="1247" y="1186"/>
                  <a:pt x="1247" y="1186"/>
                </a:cubicBezTo>
                <a:cubicBezTo>
                  <a:pt x="1251" y="1180"/>
                  <a:pt x="1251" y="1180"/>
                  <a:pt x="1251" y="1180"/>
                </a:cubicBezTo>
                <a:cubicBezTo>
                  <a:pt x="1251" y="1180"/>
                  <a:pt x="1251" y="1180"/>
                  <a:pt x="1251" y="1180"/>
                </a:cubicBezTo>
                <a:cubicBezTo>
                  <a:pt x="1261" y="1170"/>
                  <a:pt x="1261" y="1170"/>
                  <a:pt x="1261" y="1170"/>
                </a:cubicBezTo>
                <a:cubicBezTo>
                  <a:pt x="1264" y="1166"/>
                  <a:pt x="1267" y="1162"/>
                  <a:pt x="1269" y="1159"/>
                </a:cubicBezTo>
                <a:cubicBezTo>
                  <a:pt x="1271" y="1157"/>
                  <a:pt x="1273" y="1155"/>
                  <a:pt x="1274" y="1153"/>
                </a:cubicBezTo>
                <a:cubicBezTo>
                  <a:pt x="1281" y="1144"/>
                  <a:pt x="1281" y="1144"/>
                  <a:pt x="1281" y="1144"/>
                </a:cubicBezTo>
                <a:cubicBezTo>
                  <a:pt x="1283" y="1141"/>
                  <a:pt x="1286" y="1138"/>
                  <a:pt x="1287" y="1135"/>
                </a:cubicBezTo>
                <a:cubicBezTo>
                  <a:pt x="1300" y="1118"/>
                  <a:pt x="1300" y="1118"/>
                  <a:pt x="1300" y="1118"/>
                </a:cubicBezTo>
                <a:cubicBezTo>
                  <a:pt x="1303" y="1113"/>
                  <a:pt x="1306" y="1108"/>
                  <a:pt x="1310" y="1104"/>
                </a:cubicBezTo>
                <a:cubicBezTo>
                  <a:pt x="1323" y="1082"/>
                  <a:pt x="1323" y="1082"/>
                  <a:pt x="1323" y="1082"/>
                </a:cubicBezTo>
                <a:cubicBezTo>
                  <a:pt x="1339" y="1054"/>
                  <a:pt x="1339" y="1054"/>
                  <a:pt x="1339" y="1054"/>
                </a:cubicBezTo>
                <a:cubicBezTo>
                  <a:pt x="1340" y="1053"/>
                  <a:pt x="1341" y="1052"/>
                  <a:pt x="1341" y="1051"/>
                </a:cubicBezTo>
                <a:cubicBezTo>
                  <a:pt x="1341" y="1051"/>
                  <a:pt x="1341" y="1051"/>
                  <a:pt x="1341" y="1051"/>
                </a:cubicBezTo>
                <a:cubicBezTo>
                  <a:pt x="1343" y="1048"/>
                  <a:pt x="1343" y="1048"/>
                  <a:pt x="1343" y="1048"/>
                </a:cubicBezTo>
                <a:cubicBezTo>
                  <a:pt x="1343" y="1048"/>
                  <a:pt x="1343" y="1048"/>
                  <a:pt x="1343" y="1048"/>
                </a:cubicBezTo>
                <a:cubicBezTo>
                  <a:pt x="1343" y="1047"/>
                  <a:pt x="1344" y="1046"/>
                  <a:pt x="1344" y="1045"/>
                </a:cubicBezTo>
                <a:cubicBezTo>
                  <a:pt x="1344" y="1044"/>
                  <a:pt x="1344" y="1044"/>
                  <a:pt x="1344" y="1044"/>
                </a:cubicBezTo>
                <a:cubicBezTo>
                  <a:pt x="1348" y="1038"/>
                  <a:pt x="1348" y="1038"/>
                  <a:pt x="1348" y="1038"/>
                </a:cubicBezTo>
                <a:cubicBezTo>
                  <a:pt x="1348" y="1038"/>
                  <a:pt x="1348" y="1038"/>
                  <a:pt x="1348" y="1038"/>
                </a:cubicBezTo>
                <a:cubicBezTo>
                  <a:pt x="1354" y="1025"/>
                  <a:pt x="1354" y="1025"/>
                  <a:pt x="1354" y="1025"/>
                </a:cubicBezTo>
                <a:cubicBezTo>
                  <a:pt x="1356" y="1021"/>
                  <a:pt x="1358" y="1017"/>
                  <a:pt x="1360" y="1013"/>
                </a:cubicBezTo>
                <a:cubicBezTo>
                  <a:pt x="1361" y="1010"/>
                  <a:pt x="1362" y="1008"/>
                  <a:pt x="1363" y="1006"/>
                </a:cubicBezTo>
                <a:cubicBezTo>
                  <a:pt x="1368" y="996"/>
                  <a:pt x="1368" y="996"/>
                  <a:pt x="1368" y="996"/>
                </a:cubicBezTo>
                <a:cubicBezTo>
                  <a:pt x="1369" y="992"/>
                  <a:pt x="1371" y="989"/>
                  <a:pt x="1372" y="986"/>
                </a:cubicBezTo>
                <a:cubicBezTo>
                  <a:pt x="1380" y="966"/>
                  <a:pt x="1380" y="966"/>
                  <a:pt x="1380" y="966"/>
                </a:cubicBezTo>
                <a:cubicBezTo>
                  <a:pt x="1382" y="960"/>
                  <a:pt x="1384" y="954"/>
                  <a:pt x="1386" y="948"/>
                </a:cubicBezTo>
                <a:cubicBezTo>
                  <a:pt x="1394" y="925"/>
                  <a:pt x="1394" y="925"/>
                  <a:pt x="1394" y="925"/>
                </a:cubicBezTo>
                <a:cubicBezTo>
                  <a:pt x="1401" y="901"/>
                  <a:pt x="1401" y="901"/>
                  <a:pt x="1401" y="901"/>
                </a:cubicBezTo>
                <a:cubicBezTo>
                  <a:pt x="1402" y="896"/>
                  <a:pt x="1404" y="890"/>
                  <a:pt x="1405" y="885"/>
                </a:cubicBezTo>
                <a:cubicBezTo>
                  <a:pt x="1405" y="884"/>
                  <a:pt x="1405" y="884"/>
                  <a:pt x="1405" y="884"/>
                </a:cubicBezTo>
                <a:cubicBezTo>
                  <a:pt x="1418" y="830"/>
                  <a:pt x="1425" y="775"/>
                  <a:pt x="1426" y="720"/>
                </a:cubicBezTo>
                <a:cubicBezTo>
                  <a:pt x="1426" y="720"/>
                  <a:pt x="1426" y="720"/>
                  <a:pt x="1426" y="720"/>
                </a:cubicBezTo>
                <a:cubicBezTo>
                  <a:pt x="1426" y="713"/>
                  <a:pt x="1426" y="713"/>
                  <a:pt x="1426" y="713"/>
                </a:cubicBezTo>
                <a:cubicBezTo>
                  <a:pt x="1426" y="706"/>
                  <a:pt x="1426" y="706"/>
                  <a:pt x="1426" y="706"/>
                </a:cubicBezTo>
                <a:close/>
                <a:moveTo>
                  <a:pt x="1380" y="921"/>
                </a:moveTo>
                <a:cubicBezTo>
                  <a:pt x="1372" y="943"/>
                  <a:pt x="1372" y="943"/>
                  <a:pt x="1372" y="943"/>
                </a:cubicBezTo>
                <a:cubicBezTo>
                  <a:pt x="1370" y="949"/>
                  <a:pt x="1369" y="955"/>
                  <a:pt x="1366" y="961"/>
                </a:cubicBezTo>
                <a:cubicBezTo>
                  <a:pt x="1358" y="981"/>
                  <a:pt x="1358" y="981"/>
                  <a:pt x="1358" y="981"/>
                </a:cubicBezTo>
                <a:cubicBezTo>
                  <a:pt x="1357" y="983"/>
                  <a:pt x="1356" y="986"/>
                  <a:pt x="1354" y="990"/>
                </a:cubicBezTo>
                <a:cubicBezTo>
                  <a:pt x="1350" y="1000"/>
                  <a:pt x="1350" y="1000"/>
                  <a:pt x="1350" y="1000"/>
                </a:cubicBezTo>
                <a:cubicBezTo>
                  <a:pt x="1349" y="1002"/>
                  <a:pt x="1348" y="1004"/>
                  <a:pt x="1347" y="1007"/>
                </a:cubicBezTo>
                <a:cubicBezTo>
                  <a:pt x="1345" y="1011"/>
                  <a:pt x="1343" y="1015"/>
                  <a:pt x="1341" y="1019"/>
                </a:cubicBezTo>
                <a:cubicBezTo>
                  <a:pt x="1332" y="1037"/>
                  <a:pt x="1332" y="1037"/>
                  <a:pt x="1332" y="1037"/>
                </a:cubicBezTo>
                <a:cubicBezTo>
                  <a:pt x="1331" y="1038"/>
                  <a:pt x="1331" y="1038"/>
                  <a:pt x="1331" y="1038"/>
                </a:cubicBezTo>
                <a:cubicBezTo>
                  <a:pt x="1331" y="1038"/>
                  <a:pt x="1331" y="1038"/>
                  <a:pt x="1331" y="1038"/>
                </a:cubicBezTo>
                <a:cubicBezTo>
                  <a:pt x="1328" y="1044"/>
                  <a:pt x="1328" y="1044"/>
                  <a:pt x="1328" y="1044"/>
                </a:cubicBezTo>
                <a:cubicBezTo>
                  <a:pt x="1328" y="1044"/>
                  <a:pt x="1328" y="1044"/>
                  <a:pt x="1328" y="1044"/>
                </a:cubicBezTo>
                <a:cubicBezTo>
                  <a:pt x="1328" y="1045"/>
                  <a:pt x="1327" y="1046"/>
                  <a:pt x="1327" y="1047"/>
                </a:cubicBezTo>
                <a:cubicBezTo>
                  <a:pt x="1311" y="1074"/>
                  <a:pt x="1311" y="1074"/>
                  <a:pt x="1311" y="1074"/>
                </a:cubicBezTo>
                <a:cubicBezTo>
                  <a:pt x="1297" y="1096"/>
                  <a:pt x="1297" y="1096"/>
                  <a:pt x="1297" y="1096"/>
                </a:cubicBezTo>
                <a:cubicBezTo>
                  <a:pt x="1294" y="1101"/>
                  <a:pt x="1291" y="1105"/>
                  <a:pt x="1288" y="1110"/>
                </a:cubicBezTo>
                <a:cubicBezTo>
                  <a:pt x="1275" y="1127"/>
                  <a:pt x="1275" y="1127"/>
                  <a:pt x="1275" y="1127"/>
                </a:cubicBezTo>
                <a:cubicBezTo>
                  <a:pt x="1274" y="1130"/>
                  <a:pt x="1272" y="1132"/>
                  <a:pt x="1269" y="1135"/>
                </a:cubicBezTo>
                <a:cubicBezTo>
                  <a:pt x="1263" y="1144"/>
                  <a:pt x="1263" y="1144"/>
                  <a:pt x="1263" y="1144"/>
                </a:cubicBezTo>
                <a:cubicBezTo>
                  <a:pt x="1261" y="1146"/>
                  <a:pt x="1260" y="1148"/>
                  <a:pt x="1258" y="1150"/>
                </a:cubicBezTo>
                <a:cubicBezTo>
                  <a:pt x="1255" y="1153"/>
                  <a:pt x="1253" y="1157"/>
                  <a:pt x="1250" y="1160"/>
                </a:cubicBezTo>
                <a:cubicBezTo>
                  <a:pt x="1233" y="1179"/>
                  <a:pt x="1233" y="1179"/>
                  <a:pt x="1233" y="1179"/>
                </a:cubicBezTo>
                <a:cubicBezTo>
                  <a:pt x="1232" y="1181"/>
                  <a:pt x="1230" y="1182"/>
                  <a:pt x="1229" y="1184"/>
                </a:cubicBezTo>
                <a:cubicBezTo>
                  <a:pt x="1207" y="1207"/>
                  <a:pt x="1207" y="1207"/>
                  <a:pt x="1207" y="1207"/>
                </a:cubicBezTo>
                <a:cubicBezTo>
                  <a:pt x="1184" y="1229"/>
                  <a:pt x="1184" y="1229"/>
                  <a:pt x="1184" y="1229"/>
                </a:cubicBezTo>
                <a:cubicBezTo>
                  <a:pt x="1182" y="1230"/>
                  <a:pt x="1181" y="1232"/>
                  <a:pt x="1179" y="1233"/>
                </a:cubicBezTo>
                <a:cubicBezTo>
                  <a:pt x="1178" y="1234"/>
                  <a:pt x="1177" y="1235"/>
                  <a:pt x="1176" y="1236"/>
                </a:cubicBezTo>
                <a:cubicBezTo>
                  <a:pt x="1160" y="1250"/>
                  <a:pt x="1160" y="1250"/>
                  <a:pt x="1160" y="1250"/>
                </a:cubicBezTo>
                <a:cubicBezTo>
                  <a:pt x="1157" y="1253"/>
                  <a:pt x="1153" y="1255"/>
                  <a:pt x="1150" y="1258"/>
                </a:cubicBezTo>
                <a:cubicBezTo>
                  <a:pt x="1148" y="1260"/>
                  <a:pt x="1146" y="1261"/>
                  <a:pt x="1144" y="1263"/>
                </a:cubicBezTo>
                <a:cubicBezTo>
                  <a:pt x="1135" y="1269"/>
                  <a:pt x="1135" y="1269"/>
                  <a:pt x="1135" y="1269"/>
                </a:cubicBezTo>
                <a:cubicBezTo>
                  <a:pt x="1132" y="1272"/>
                  <a:pt x="1130" y="1274"/>
                  <a:pt x="1127" y="1276"/>
                </a:cubicBezTo>
                <a:cubicBezTo>
                  <a:pt x="1115" y="1284"/>
                  <a:pt x="1115" y="1284"/>
                  <a:pt x="1115" y="1284"/>
                </a:cubicBezTo>
                <a:cubicBezTo>
                  <a:pt x="1115" y="1284"/>
                  <a:pt x="1115" y="1284"/>
                  <a:pt x="1115" y="1284"/>
                </a:cubicBezTo>
                <a:cubicBezTo>
                  <a:pt x="1110" y="1288"/>
                  <a:pt x="1110" y="1288"/>
                  <a:pt x="1110" y="1288"/>
                </a:cubicBezTo>
                <a:cubicBezTo>
                  <a:pt x="1109" y="1288"/>
                  <a:pt x="1109" y="1288"/>
                  <a:pt x="1109" y="1288"/>
                </a:cubicBezTo>
                <a:cubicBezTo>
                  <a:pt x="1105" y="1291"/>
                  <a:pt x="1100" y="1294"/>
                  <a:pt x="1096" y="1297"/>
                </a:cubicBezTo>
                <a:cubicBezTo>
                  <a:pt x="1075" y="1311"/>
                  <a:pt x="1075" y="1311"/>
                  <a:pt x="1075" y="1311"/>
                </a:cubicBezTo>
                <a:cubicBezTo>
                  <a:pt x="1047" y="1327"/>
                  <a:pt x="1047" y="1327"/>
                  <a:pt x="1047" y="1327"/>
                </a:cubicBezTo>
                <a:cubicBezTo>
                  <a:pt x="1045" y="1328"/>
                  <a:pt x="1043" y="1329"/>
                  <a:pt x="1041" y="1330"/>
                </a:cubicBezTo>
                <a:cubicBezTo>
                  <a:pt x="1040" y="1330"/>
                  <a:pt x="1039" y="1331"/>
                  <a:pt x="1038" y="1331"/>
                </a:cubicBezTo>
                <a:cubicBezTo>
                  <a:pt x="1019" y="1341"/>
                  <a:pt x="1019" y="1341"/>
                  <a:pt x="1019" y="1341"/>
                </a:cubicBezTo>
                <a:cubicBezTo>
                  <a:pt x="1015" y="1343"/>
                  <a:pt x="1011" y="1345"/>
                  <a:pt x="1007" y="1347"/>
                </a:cubicBezTo>
                <a:cubicBezTo>
                  <a:pt x="1004" y="1348"/>
                  <a:pt x="1002" y="1349"/>
                  <a:pt x="1000" y="1350"/>
                </a:cubicBezTo>
                <a:cubicBezTo>
                  <a:pt x="990" y="1354"/>
                  <a:pt x="990" y="1354"/>
                  <a:pt x="990" y="1354"/>
                </a:cubicBezTo>
                <a:cubicBezTo>
                  <a:pt x="986" y="1356"/>
                  <a:pt x="983" y="1357"/>
                  <a:pt x="980" y="1358"/>
                </a:cubicBezTo>
                <a:cubicBezTo>
                  <a:pt x="967" y="1364"/>
                  <a:pt x="967" y="1364"/>
                  <a:pt x="967" y="1364"/>
                </a:cubicBezTo>
                <a:cubicBezTo>
                  <a:pt x="967" y="1363"/>
                  <a:pt x="967" y="1363"/>
                  <a:pt x="967" y="1363"/>
                </a:cubicBezTo>
                <a:cubicBezTo>
                  <a:pt x="961" y="1366"/>
                  <a:pt x="961" y="1366"/>
                  <a:pt x="961" y="1366"/>
                </a:cubicBezTo>
                <a:cubicBezTo>
                  <a:pt x="960" y="1366"/>
                  <a:pt x="960" y="1366"/>
                  <a:pt x="960" y="1366"/>
                </a:cubicBezTo>
                <a:cubicBezTo>
                  <a:pt x="955" y="1369"/>
                  <a:pt x="949" y="1370"/>
                  <a:pt x="943" y="1372"/>
                </a:cubicBezTo>
                <a:cubicBezTo>
                  <a:pt x="921" y="1380"/>
                  <a:pt x="921" y="1380"/>
                  <a:pt x="921" y="1380"/>
                </a:cubicBezTo>
                <a:cubicBezTo>
                  <a:pt x="896" y="1387"/>
                  <a:pt x="896" y="1387"/>
                  <a:pt x="896" y="1387"/>
                </a:cubicBezTo>
                <a:cubicBezTo>
                  <a:pt x="891" y="1389"/>
                  <a:pt x="886" y="1390"/>
                  <a:pt x="880" y="1391"/>
                </a:cubicBezTo>
                <a:cubicBezTo>
                  <a:pt x="877" y="1392"/>
                  <a:pt x="875" y="1393"/>
                  <a:pt x="872" y="1393"/>
                </a:cubicBezTo>
                <a:cubicBezTo>
                  <a:pt x="861" y="1396"/>
                  <a:pt x="850" y="1398"/>
                  <a:pt x="839" y="1400"/>
                </a:cubicBezTo>
                <a:cubicBezTo>
                  <a:pt x="836" y="1400"/>
                  <a:pt x="834" y="1401"/>
                  <a:pt x="831" y="1401"/>
                </a:cubicBezTo>
                <a:cubicBezTo>
                  <a:pt x="827" y="1402"/>
                  <a:pt x="822" y="1403"/>
                  <a:pt x="818" y="1404"/>
                </a:cubicBezTo>
                <a:cubicBezTo>
                  <a:pt x="804" y="1405"/>
                  <a:pt x="804" y="1405"/>
                  <a:pt x="804" y="1405"/>
                </a:cubicBezTo>
                <a:cubicBezTo>
                  <a:pt x="804" y="1405"/>
                  <a:pt x="804" y="1405"/>
                  <a:pt x="804" y="1405"/>
                </a:cubicBezTo>
                <a:cubicBezTo>
                  <a:pt x="797" y="1406"/>
                  <a:pt x="797" y="1406"/>
                  <a:pt x="797" y="1406"/>
                </a:cubicBezTo>
                <a:cubicBezTo>
                  <a:pt x="790" y="1407"/>
                  <a:pt x="790" y="1407"/>
                  <a:pt x="790" y="1407"/>
                </a:cubicBezTo>
                <a:cubicBezTo>
                  <a:pt x="790" y="1407"/>
                  <a:pt x="790" y="1407"/>
                  <a:pt x="790" y="1407"/>
                </a:cubicBezTo>
                <a:cubicBezTo>
                  <a:pt x="783" y="1408"/>
                  <a:pt x="775" y="1409"/>
                  <a:pt x="768" y="1409"/>
                </a:cubicBezTo>
                <a:cubicBezTo>
                  <a:pt x="764" y="1409"/>
                  <a:pt x="759" y="1410"/>
                  <a:pt x="755" y="1410"/>
                </a:cubicBezTo>
                <a:cubicBezTo>
                  <a:pt x="750" y="1411"/>
                  <a:pt x="746" y="1411"/>
                  <a:pt x="741" y="1411"/>
                </a:cubicBezTo>
                <a:cubicBezTo>
                  <a:pt x="739" y="1411"/>
                  <a:pt x="736" y="1411"/>
                  <a:pt x="734" y="1411"/>
                </a:cubicBezTo>
                <a:cubicBezTo>
                  <a:pt x="713" y="1412"/>
                  <a:pt x="713" y="1412"/>
                  <a:pt x="713" y="1412"/>
                </a:cubicBezTo>
                <a:cubicBezTo>
                  <a:pt x="692" y="1411"/>
                  <a:pt x="692" y="1411"/>
                  <a:pt x="692" y="1411"/>
                </a:cubicBezTo>
                <a:cubicBezTo>
                  <a:pt x="690" y="1411"/>
                  <a:pt x="687" y="1411"/>
                  <a:pt x="685" y="1411"/>
                </a:cubicBezTo>
                <a:cubicBezTo>
                  <a:pt x="680" y="1411"/>
                  <a:pt x="676" y="1411"/>
                  <a:pt x="671" y="1410"/>
                </a:cubicBezTo>
                <a:cubicBezTo>
                  <a:pt x="667" y="1410"/>
                  <a:pt x="662" y="1409"/>
                  <a:pt x="658" y="1409"/>
                </a:cubicBezTo>
                <a:cubicBezTo>
                  <a:pt x="651" y="1409"/>
                  <a:pt x="643" y="1408"/>
                  <a:pt x="636" y="1407"/>
                </a:cubicBezTo>
                <a:cubicBezTo>
                  <a:pt x="636" y="1407"/>
                  <a:pt x="636" y="1407"/>
                  <a:pt x="636" y="1407"/>
                </a:cubicBezTo>
                <a:cubicBezTo>
                  <a:pt x="629" y="1406"/>
                  <a:pt x="629" y="1406"/>
                  <a:pt x="629" y="1406"/>
                </a:cubicBezTo>
                <a:cubicBezTo>
                  <a:pt x="622" y="1405"/>
                  <a:pt x="622" y="1405"/>
                  <a:pt x="622" y="1405"/>
                </a:cubicBezTo>
                <a:cubicBezTo>
                  <a:pt x="622" y="1405"/>
                  <a:pt x="622" y="1405"/>
                  <a:pt x="622" y="1405"/>
                </a:cubicBezTo>
                <a:cubicBezTo>
                  <a:pt x="608" y="1404"/>
                  <a:pt x="608" y="1404"/>
                  <a:pt x="608" y="1404"/>
                </a:cubicBezTo>
                <a:cubicBezTo>
                  <a:pt x="604" y="1403"/>
                  <a:pt x="599" y="1402"/>
                  <a:pt x="595" y="1401"/>
                </a:cubicBezTo>
                <a:cubicBezTo>
                  <a:pt x="592" y="1401"/>
                  <a:pt x="590" y="1400"/>
                  <a:pt x="587" y="1400"/>
                </a:cubicBezTo>
                <a:cubicBezTo>
                  <a:pt x="576" y="1398"/>
                  <a:pt x="565" y="1396"/>
                  <a:pt x="554" y="1393"/>
                </a:cubicBezTo>
                <a:cubicBezTo>
                  <a:pt x="551" y="1393"/>
                  <a:pt x="549" y="1392"/>
                  <a:pt x="546" y="1391"/>
                </a:cubicBezTo>
                <a:cubicBezTo>
                  <a:pt x="540" y="1390"/>
                  <a:pt x="535" y="1389"/>
                  <a:pt x="529" y="1387"/>
                </a:cubicBezTo>
                <a:cubicBezTo>
                  <a:pt x="505" y="1380"/>
                  <a:pt x="505" y="1380"/>
                  <a:pt x="505" y="1380"/>
                </a:cubicBezTo>
                <a:cubicBezTo>
                  <a:pt x="483" y="1372"/>
                  <a:pt x="483" y="1372"/>
                  <a:pt x="483" y="1372"/>
                </a:cubicBezTo>
                <a:cubicBezTo>
                  <a:pt x="477" y="1370"/>
                  <a:pt x="471" y="1369"/>
                  <a:pt x="466" y="1366"/>
                </a:cubicBezTo>
                <a:cubicBezTo>
                  <a:pt x="459" y="1363"/>
                  <a:pt x="459" y="1363"/>
                  <a:pt x="459" y="1363"/>
                </a:cubicBezTo>
                <a:cubicBezTo>
                  <a:pt x="459" y="1364"/>
                  <a:pt x="459" y="1364"/>
                  <a:pt x="459" y="1364"/>
                </a:cubicBezTo>
                <a:cubicBezTo>
                  <a:pt x="445" y="1358"/>
                  <a:pt x="445" y="1358"/>
                  <a:pt x="445" y="1358"/>
                </a:cubicBezTo>
                <a:cubicBezTo>
                  <a:pt x="443" y="1357"/>
                  <a:pt x="440" y="1356"/>
                  <a:pt x="436" y="1354"/>
                </a:cubicBezTo>
                <a:cubicBezTo>
                  <a:pt x="426" y="1350"/>
                  <a:pt x="426" y="1350"/>
                  <a:pt x="426" y="1350"/>
                </a:cubicBezTo>
                <a:cubicBezTo>
                  <a:pt x="424" y="1349"/>
                  <a:pt x="422" y="1348"/>
                  <a:pt x="419" y="1347"/>
                </a:cubicBezTo>
                <a:cubicBezTo>
                  <a:pt x="415" y="1345"/>
                  <a:pt x="411" y="1343"/>
                  <a:pt x="407" y="1341"/>
                </a:cubicBezTo>
                <a:cubicBezTo>
                  <a:pt x="388" y="1331"/>
                  <a:pt x="388" y="1331"/>
                  <a:pt x="388" y="1331"/>
                </a:cubicBezTo>
                <a:cubicBezTo>
                  <a:pt x="387" y="1331"/>
                  <a:pt x="386" y="1330"/>
                  <a:pt x="385" y="1330"/>
                </a:cubicBezTo>
                <a:cubicBezTo>
                  <a:pt x="383" y="1329"/>
                  <a:pt x="381" y="1328"/>
                  <a:pt x="379" y="1327"/>
                </a:cubicBezTo>
                <a:cubicBezTo>
                  <a:pt x="352" y="1311"/>
                  <a:pt x="352" y="1311"/>
                  <a:pt x="352" y="1311"/>
                </a:cubicBezTo>
                <a:cubicBezTo>
                  <a:pt x="330" y="1297"/>
                  <a:pt x="330" y="1297"/>
                  <a:pt x="330" y="1297"/>
                </a:cubicBezTo>
                <a:cubicBezTo>
                  <a:pt x="325" y="1294"/>
                  <a:pt x="321" y="1291"/>
                  <a:pt x="317" y="1288"/>
                </a:cubicBezTo>
                <a:cubicBezTo>
                  <a:pt x="316" y="1288"/>
                  <a:pt x="316" y="1288"/>
                  <a:pt x="316" y="1288"/>
                </a:cubicBezTo>
                <a:cubicBezTo>
                  <a:pt x="311" y="1284"/>
                  <a:pt x="311" y="1284"/>
                  <a:pt x="311" y="1284"/>
                </a:cubicBezTo>
                <a:cubicBezTo>
                  <a:pt x="311" y="1284"/>
                  <a:pt x="311" y="1284"/>
                  <a:pt x="311" y="1284"/>
                </a:cubicBezTo>
                <a:cubicBezTo>
                  <a:pt x="299" y="1275"/>
                  <a:pt x="299" y="1275"/>
                  <a:pt x="299" y="1275"/>
                </a:cubicBezTo>
                <a:cubicBezTo>
                  <a:pt x="296" y="1274"/>
                  <a:pt x="294" y="1272"/>
                  <a:pt x="291" y="1269"/>
                </a:cubicBezTo>
                <a:cubicBezTo>
                  <a:pt x="282" y="1263"/>
                  <a:pt x="282" y="1263"/>
                  <a:pt x="282" y="1263"/>
                </a:cubicBezTo>
                <a:cubicBezTo>
                  <a:pt x="280" y="1261"/>
                  <a:pt x="278" y="1260"/>
                  <a:pt x="276" y="1258"/>
                </a:cubicBezTo>
                <a:cubicBezTo>
                  <a:pt x="273" y="1255"/>
                  <a:pt x="269" y="1253"/>
                  <a:pt x="266" y="1250"/>
                </a:cubicBezTo>
                <a:cubicBezTo>
                  <a:pt x="250" y="1236"/>
                  <a:pt x="250" y="1236"/>
                  <a:pt x="250" y="1236"/>
                </a:cubicBezTo>
                <a:cubicBezTo>
                  <a:pt x="249" y="1235"/>
                  <a:pt x="248" y="1234"/>
                  <a:pt x="247" y="1233"/>
                </a:cubicBezTo>
                <a:cubicBezTo>
                  <a:pt x="245" y="1232"/>
                  <a:pt x="244" y="1230"/>
                  <a:pt x="242" y="1229"/>
                </a:cubicBezTo>
                <a:cubicBezTo>
                  <a:pt x="219" y="1207"/>
                  <a:pt x="219" y="1207"/>
                  <a:pt x="219" y="1207"/>
                </a:cubicBezTo>
                <a:cubicBezTo>
                  <a:pt x="197" y="1184"/>
                  <a:pt x="197" y="1184"/>
                  <a:pt x="197" y="1184"/>
                </a:cubicBezTo>
                <a:cubicBezTo>
                  <a:pt x="196" y="1182"/>
                  <a:pt x="194" y="1181"/>
                  <a:pt x="193" y="1179"/>
                </a:cubicBezTo>
                <a:cubicBezTo>
                  <a:pt x="176" y="1160"/>
                  <a:pt x="176" y="1160"/>
                  <a:pt x="176" y="1160"/>
                </a:cubicBezTo>
                <a:cubicBezTo>
                  <a:pt x="173" y="1157"/>
                  <a:pt x="171" y="1153"/>
                  <a:pt x="168" y="1150"/>
                </a:cubicBezTo>
                <a:cubicBezTo>
                  <a:pt x="166" y="1148"/>
                  <a:pt x="165" y="1146"/>
                  <a:pt x="163" y="1144"/>
                </a:cubicBezTo>
                <a:cubicBezTo>
                  <a:pt x="157" y="1135"/>
                  <a:pt x="157" y="1135"/>
                  <a:pt x="157" y="1135"/>
                </a:cubicBezTo>
                <a:cubicBezTo>
                  <a:pt x="154" y="1132"/>
                  <a:pt x="152" y="1130"/>
                  <a:pt x="150" y="1127"/>
                </a:cubicBezTo>
                <a:cubicBezTo>
                  <a:pt x="138" y="1110"/>
                  <a:pt x="138" y="1110"/>
                  <a:pt x="138" y="1110"/>
                </a:cubicBezTo>
                <a:cubicBezTo>
                  <a:pt x="135" y="1105"/>
                  <a:pt x="132" y="1101"/>
                  <a:pt x="129" y="1096"/>
                </a:cubicBezTo>
                <a:cubicBezTo>
                  <a:pt x="115" y="1075"/>
                  <a:pt x="115" y="1075"/>
                  <a:pt x="115" y="1075"/>
                </a:cubicBezTo>
                <a:cubicBezTo>
                  <a:pt x="99" y="1047"/>
                  <a:pt x="99" y="1047"/>
                  <a:pt x="99" y="1047"/>
                </a:cubicBezTo>
                <a:cubicBezTo>
                  <a:pt x="98" y="1045"/>
                  <a:pt x="97" y="1043"/>
                  <a:pt x="96" y="1041"/>
                </a:cubicBezTo>
                <a:cubicBezTo>
                  <a:pt x="85" y="1019"/>
                  <a:pt x="85" y="1019"/>
                  <a:pt x="85" y="1019"/>
                </a:cubicBezTo>
                <a:cubicBezTo>
                  <a:pt x="83" y="1015"/>
                  <a:pt x="81" y="1011"/>
                  <a:pt x="79" y="1007"/>
                </a:cubicBezTo>
                <a:cubicBezTo>
                  <a:pt x="78" y="1004"/>
                  <a:pt x="77" y="1002"/>
                  <a:pt x="76" y="1000"/>
                </a:cubicBezTo>
                <a:cubicBezTo>
                  <a:pt x="72" y="990"/>
                  <a:pt x="72" y="990"/>
                  <a:pt x="72" y="990"/>
                </a:cubicBezTo>
                <a:cubicBezTo>
                  <a:pt x="70" y="986"/>
                  <a:pt x="69" y="983"/>
                  <a:pt x="68" y="980"/>
                </a:cubicBezTo>
                <a:cubicBezTo>
                  <a:pt x="60" y="960"/>
                  <a:pt x="60" y="960"/>
                  <a:pt x="60" y="960"/>
                </a:cubicBezTo>
                <a:cubicBezTo>
                  <a:pt x="57" y="955"/>
                  <a:pt x="56" y="949"/>
                  <a:pt x="54" y="943"/>
                </a:cubicBezTo>
                <a:cubicBezTo>
                  <a:pt x="46" y="921"/>
                  <a:pt x="46" y="921"/>
                  <a:pt x="46" y="921"/>
                </a:cubicBezTo>
                <a:cubicBezTo>
                  <a:pt x="39" y="897"/>
                  <a:pt x="39" y="897"/>
                  <a:pt x="39" y="897"/>
                </a:cubicBezTo>
                <a:cubicBezTo>
                  <a:pt x="38" y="893"/>
                  <a:pt x="37" y="890"/>
                  <a:pt x="36" y="887"/>
                </a:cubicBezTo>
                <a:cubicBezTo>
                  <a:pt x="37" y="887"/>
                  <a:pt x="37" y="887"/>
                  <a:pt x="37" y="887"/>
                </a:cubicBezTo>
                <a:cubicBezTo>
                  <a:pt x="35" y="880"/>
                  <a:pt x="35" y="880"/>
                  <a:pt x="35" y="880"/>
                </a:cubicBezTo>
                <a:cubicBezTo>
                  <a:pt x="33" y="873"/>
                  <a:pt x="33" y="873"/>
                  <a:pt x="33" y="873"/>
                </a:cubicBezTo>
                <a:cubicBezTo>
                  <a:pt x="33" y="873"/>
                  <a:pt x="33" y="873"/>
                  <a:pt x="33" y="873"/>
                </a:cubicBezTo>
                <a:cubicBezTo>
                  <a:pt x="21" y="821"/>
                  <a:pt x="15" y="767"/>
                  <a:pt x="14" y="713"/>
                </a:cubicBezTo>
                <a:cubicBezTo>
                  <a:pt x="15" y="659"/>
                  <a:pt x="21" y="605"/>
                  <a:pt x="33" y="553"/>
                </a:cubicBezTo>
                <a:cubicBezTo>
                  <a:pt x="33" y="553"/>
                  <a:pt x="33" y="553"/>
                  <a:pt x="33" y="553"/>
                </a:cubicBezTo>
                <a:cubicBezTo>
                  <a:pt x="35" y="546"/>
                  <a:pt x="35" y="546"/>
                  <a:pt x="35" y="546"/>
                </a:cubicBezTo>
                <a:cubicBezTo>
                  <a:pt x="37" y="539"/>
                  <a:pt x="37" y="539"/>
                  <a:pt x="37" y="539"/>
                </a:cubicBezTo>
                <a:cubicBezTo>
                  <a:pt x="36" y="539"/>
                  <a:pt x="36" y="539"/>
                  <a:pt x="36" y="539"/>
                </a:cubicBezTo>
                <a:cubicBezTo>
                  <a:pt x="37" y="536"/>
                  <a:pt x="38" y="533"/>
                  <a:pt x="39" y="529"/>
                </a:cubicBezTo>
                <a:cubicBezTo>
                  <a:pt x="46" y="505"/>
                  <a:pt x="46" y="505"/>
                  <a:pt x="46" y="505"/>
                </a:cubicBezTo>
                <a:cubicBezTo>
                  <a:pt x="54" y="483"/>
                  <a:pt x="54" y="483"/>
                  <a:pt x="54" y="483"/>
                </a:cubicBezTo>
                <a:cubicBezTo>
                  <a:pt x="56" y="477"/>
                  <a:pt x="57" y="471"/>
                  <a:pt x="60" y="465"/>
                </a:cubicBezTo>
                <a:cubicBezTo>
                  <a:pt x="68" y="445"/>
                  <a:pt x="68" y="445"/>
                  <a:pt x="68" y="445"/>
                </a:cubicBezTo>
                <a:cubicBezTo>
                  <a:pt x="69" y="443"/>
                  <a:pt x="70" y="440"/>
                  <a:pt x="72" y="436"/>
                </a:cubicBezTo>
                <a:cubicBezTo>
                  <a:pt x="76" y="426"/>
                  <a:pt x="76" y="426"/>
                  <a:pt x="76" y="426"/>
                </a:cubicBezTo>
                <a:cubicBezTo>
                  <a:pt x="77" y="424"/>
                  <a:pt x="78" y="422"/>
                  <a:pt x="79" y="419"/>
                </a:cubicBezTo>
                <a:cubicBezTo>
                  <a:pt x="81" y="415"/>
                  <a:pt x="83" y="411"/>
                  <a:pt x="85" y="407"/>
                </a:cubicBezTo>
                <a:cubicBezTo>
                  <a:pt x="94" y="389"/>
                  <a:pt x="94" y="389"/>
                  <a:pt x="94" y="389"/>
                </a:cubicBezTo>
                <a:cubicBezTo>
                  <a:pt x="95" y="388"/>
                  <a:pt x="95" y="388"/>
                  <a:pt x="95" y="388"/>
                </a:cubicBezTo>
                <a:cubicBezTo>
                  <a:pt x="95" y="388"/>
                  <a:pt x="95" y="387"/>
                  <a:pt x="95" y="387"/>
                </a:cubicBezTo>
                <a:cubicBezTo>
                  <a:pt x="98" y="382"/>
                  <a:pt x="98" y="382"/>
                  <a:pt x="98" y="382"/>
                </a:cubicBezTo>
                <a:cubicBezTo>
                  <a:pt x="98" y="382"/>
                  <a:pt x="98" y="382"/>
                  <a:pt x="98" y="382"/>
                </a:cubicBezTo>
                <a:cubicBezTo>
                  <a:pt x="98" y="381"/>
                  <a:pt x="99" y="380"/>
                  <a:pt x="99" y="379"/>
                </a:cubicBezTo>
                <a:cubicBezTo>
                  <a:pt x="115" y="352"/>
                  <a:pt x="115" y="352"/>
                  <a:pt x="115" y="352"/>
                </a:cubicBezTo>
                <a:cubicBezTo>
                  <a:pt x="129" y="330"/>
                  <a:pt x="129" y="330"/>
                  <a:pt x="129" y="330"/>
                </a:cubicBezTo>
                <a:cubicBezTo>
                  <a:pt x="132" y="325"/>
                  <a:pt x="135" y="321"/>
                  <a:pt x="138" y="316"/>
                </a:cubicBezTo>
                <a:cubicBezTo>
                  <a:pt x="151" y="299"/>
                  <a:pt x="151" y="299"/>
                  <a:pt x="151" y="299"/>
                </a:cubicBezTo>
                <a:cubicBezTo>
                  <a:pt x="152" y="296"/>
                  <a:pt x="154" y="294"/>
                  <a:pt x="157" y="291"/>
                </a:cubicBezTo>
                <a:cubicBezTo>
                  <a:pt x="163" y="282"/>
                  <a:pt x="163" y="282"/>
                  <a:pt x="163" y="282"/>
                </a:cubicBezTo>
                <a:cubicBezTo>
                  <a:pt x="165" y="280"/>
                  <a:pt x="166" y="278"/>
                  <a:pt x="168" y="276"/>
                </a:cubicBezTo>
                <a:cubicBezTo>
                  <a:pt x="171" y="273"/>
                  <a:pt x="173" y="269"/>
                  <a:pt x="176" y="266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4" y="245"/>
                  <a:pt x="196" y="244"/>
                  <a:pt x="197" y="242"/>
                </a:cubicBezTo>
                <a:cubicBezTo>
                  <a:pt x="219" y="219"/>
                  <a:pt x="219" y="219"/>
                  <a:pt x="219" y="219"/>
                </a:cubicBezTo>
                <a:cubicBezTo>
                  <a:pt x="242" y="197"/>
                  <a:pt x="242" y="197"/>
                  <a:pt x="242" y="197"/>
                </a:cubicBezTo>
                <a:cubicBezTo>
                  <a:pt x="244" y="196"/>
                  <a:pt x="245" y="194"/>
                  <a:pt x="247" y="193"/>
                </a:cubicBezTo>
                <a:cubicBezTo>
                  <a:pt x="248" y="192"/>
                  <a:pt x="249" y="191"/>
                  <a:pt x="250" y="190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69" y="173"/>
                  <a:pt x="273" y="171"/>
                  <a:pt x="276" y="168"/>
                </a:cubicBezTo>
                <a:cubicBezTo>
                  <a:pt x="278" y="166"/>
                  <a:pt x="280" y="165"/>
                  <a:pt x="282" y="163"/>
                </a:cubicBezTo>
                <a:cubicBezTo>
                  <a:pt x="291" y="157"/>
                  <a:pt x="291" y="157"/>
                  <a:pt x="291" y="157"/>
                </a:cubicBezTo>
                <a:cubicBezTo>
                  <a:pt x="294" y="154"/>
                  <a:pt x="296" y="152"/>
                  <a:pt x="299" y="150"/>
                </a:cubicBezTo>
                <a:cubicBezTo>
                  <a:pt x="311" y="142"/>
                  <a:pt x="311" y="142"/>
                  <a:pt x="311" y="142"/>
                </a:cubicBezTo>
                <a:cubicBezTo>
                  <a:pt x="311" y="142"/>
                  <a:pt x="311" y="142"/>
                  <a:pt x="311" y="142"/>
                </a:cubicBezTo>
                <a:cubicBezTo>
                  <a:pt x="316" y="138"/>
                  <a:pt x="316" y="138"/>
                  <a:pt x="316" y="138"/>
                </a:cubicBezTo>
                <a:cubicBezTo>
                  <a:pt x="317" y="138"/>
                  <a:pt x="317" y="138"/>
                  <a:pt x="317" y="138"/>
                </a:cubicBezTo>
                <a:cubicBezTo>
                  <a:pt x="321" y="135"/>
                  <a:pt x="326" y="132"/>
                  <a:pt x="330" y="129"/>
                </a:cubicBezTo>
                <a:cubicBezTo>
                  <a:pt x="351" y="115"/>
                  <a:pt x="351" y="115"/>
                  <a:pt x="351" y="115"/>
                </a:cubicBezTo>
                <a:cubicBezTo>
                  <a:pt x="379" y="99"/>
                  <a:pt x="379" y="99"/>
                  <a:pt x="379" y="99"/>
                </a:cubicBezTo>
                <a:cubicBezTo>
                  <a:pt x="381" y="98"/>
                  <a:pt x="383" y="97"/>
                  <a:pt x="385" y="96"/>
                </a:cubicBezTo>
                <a:cubicBezTo>
                  <a:pt x="386" y="96"/>
                  <a:pt x="387" y="95"/>
                  <a:pt x="388" y="95"/>
                </a:cubicBezTo>
                <a:cubicBezTo>
                  <a:pt x="407" y="85"/>
                  <a:pt x="407" y="85"/>
                  <a:pt x="407" y="85"/>
                </a:cubicBezTo>
                <a:cubicBezTo>
                  <a:pt x="411" y="83"/>
                  <a:pt x="415" y="81"/>
                  <a:pt x="419" y="79"/>
                </a:cubicBezTo>
                <a:cubicBezTo>
                  <a:pt x="422" y="78"/>
                  <a:pt x="424" y="77"/>
                  <a:pt x="426" y="76"/>
                </a:cubicBezTo>
                <a:cubicBezTo>
                  <a:pt x="436" y="72"/>
                  <a:pt x="436" y="72"/>
                  <a:pt x="436" y="72"/>
                </a:cubicBezTo>
                <a:cubicBezTo>
                  <a:pt x="440" y="70"/>
                  <a:pt x="443" y="69"/>
                  <a:pt x="446" y="68"/>
                </a:cubicBezTo>
                <a:cubicBezTo>
                  <a:pt x="459" y="62"/>
                  <a:pt x="459" y="62"/>
                  <a:pt x="459" y="62"/>
                </a:cubicBezTo>
                <a:cubicBezTo>
                  <a:pt x="459" y="63"/>
                  <a:pt x="459" y="63"/>
                  <a:pt x="459" y="63"/>
                </a:cubicBezTo>
                <a:cubicBezTo>
                  <a:pt x="465" y="60"/>
                  <a:pt x="465" y="60"/>
                  <a:pt x="465" y="60"/>
                </a:cubicBezTo>
                <a:cubicBezTo>
                  <a:pt x="466" y="60"/>
                  <a:pt x="466" y="60"/>
                  <a:pt x="466" y="60"/>
                </a:cubicBezTo>
                <a:cubicBezTo>
                  <a:pt x="471" y="57"/>
                  <a:pt x="477" y="56"/>
                  <a:pt x="483" y="54"/>
                </a:cubicBezTo>
                <a:cubicBezTo>
                  <a:pt x="505" y="46"/>
                  <a:pt x="505" y="46"/>
                  <a:pt x="505" y="46"/>
                </a:cubicBezTo>
                <a:cubicBezTo>
                  <a:pt x="530" y="39"/>
                  <a:pt x="530" y="39"/>
                  <a:pt x="530" y="39"/>
                </a:cubicBezTo>
                <a:cubicBezTo>
                  <a:pt x="535" y="37"/>
                  <a:pt x="540" y="36"/>
                  <a:pt x="546" y="35"/>
                </a:cubicBezTo>
                <a:cubicBezTo>
                  <a:pt x="549" y="34"/>
                  <a:pt x="551" y="33"/>
                  <a:pt x="554" y="33"/>
                </a:cubicBezTo>
                <a:cubicBezTo>
                  <a:pt x="565" y="30"/>
                  <a:pt x="576" y="28"/>
                  <a:pt x="587" y="26"/>
                </a:cubicBezTo>
                <a:cubicBezTo>
                  <a:pt x="590" y="26"/>
                  <a:pt x="592" y="25"/>
                  <a:pt x="595" y="25"/>
                </a:cubicBezTo>
                <a:cubicBezTo>
                  <a:pt x="599" y="24"/>
                  <a:pt x="604" y="23"/>
                  <a:pt x="608" y="22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9" y="20"/>
                  <a:pt x="629" y="20"/>
                  <a:pt x="629" y="20"/>
                </a:cubicBezTo>
                <a:cubicBezTo>
                  <a:pt x="636" y="19"/>
                  <a:pt x="636" y="19"/>
                  <a:pt x="636" y="19"/>
                </a:cubicBezTo>
                <a:cubicBezTo>
                  <a:pt x="636" y="19"/>
                  <a:pt x="636" y="19"/>
                  <a:pt x="636" y="19"/>
                </a:cubicBezTo>
                <a:cubicBezTo>
                  <a:pt x="643" y="18"/>
                  <a:pt x="651" y="17"/>
                  <a:pt x="658" y="17"/>
                </a:cubicBezTo>
                <a:cubicBezTo>
                  <a:pt x="662" y="17"/>
                  <a:pt x="667" y="16"/>
                  <a:pt x="671" y="16"/>
                </a:cubicBezTo>
                <a:cubicBezTo>
                  <a:pt x="676" y="15"/>
                  <a:pt x="680" y="15"/>
                  <a:pt x="685" y="15"/>
                </a:cubicBezTo>
                <a:cubicBezTo>
                  <a:pt x="687" y="15"/>
                  <a:pt x="690" y="15"/>
                  <a:pt x="692" y="15"/>
                </a:cubicBezTo>
                <a:cubicBezTo>
                  <a:pt x="713" y="15"/>
                  <a:pt x="713" y="15"/>
                  <a:pt x="713" y="15"/>
                </a:cubicBezTo>
                <a:cubicBezTo>
                  <a:pt x="734" y="15"/>
                  <a:pt x="734" y="15"/>
                  <a:pt x="734" y="15"/>
                </a:cubicBezTo>
                <a:cubicBezTo>
                  <a:pt x="736" y="15"/>
                  <a:pt x="739" y="15"/>
                  <a:pt x="741" y="15"/>
                </a:cubicBezTo>
                <a:cubicBezTo>
                  <a:pt x="746" y="15"/>
                  <a:pt x="750" y="15"/>
                  <a:pt x="755" y="16"/>
                </a:cubicBezTo>
                <a:cubicBezTo>
                  <a:pt x="759" y="16"/>
                  <a:pt x="764" y="17"/>
                  <a:pt x="768" y="17"/>
                </a:cubicBezTo>
                <a:cubicBezTo>
                  <a:pt x="775" y="17"/>
                  <a:pt x="783" y="18"/>
                  <a:pt x="790" y="19"/>
                </a:cubicBezTo>
                <a:cubicBezTo>
                  <a:pt x="790" y="19"/>
                  <a:pt x="790" y="19"/>
                  <a:pt x="790" y="19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22" y="23"/>
                  <a:pt x="827" y="24"/>
                  <a:pt x="831" y="25"/>
                </a:cubicBezTo>
                <a:cubicBezTo>
                  <a:pt x="834" y="25"/>
                  <a:pt x="836" y="26"/>
                  <a:pt x="839" y="26"/>
                </a:cubicBezTo>
                <a:cubicBezTo>
                  <a:pt x="850" y="28"/>
                  <a:pt x="861" y="30"/>
                  <a:pt x="872" y="33"/>
                </a:cubicBezTo>
                <a:cubicBezTo>
                  <a:pt x="875" y="33"/>
                  <a:pt x="877" y="34"/>
                  <a:pt x="880" y="35"/>
                </a:cubicBezTo>
                <a:cubicBezTo>
                  <a:pt x="886" y="36"/>
                  <a:pt x="891" y="37"/>
                  <a:pt x="896" y="39"/>
                </a:cubicBezTo>
                <a:cubicBezTo>
                  <a:pt x="921" y="46"/>
                  <a:pt x="921" y="46"/>
                  <a:pt x="921" y="46"/>
                </a:cubicBezTo>
                <a:cubicBezTo>
                  <a:pt x="943" y="54"/>
                  <a:pt x="943" y="54"/>
                  <a:pt x="943" y="54"/>
                </a:cubicBezTo>
                <a:cubicBezTo>
                  <a:pt x="949" y="56"/>
                  <a:pt x="955" y="57"/>
                  <a:pt x="960" y="60"/>
                </a:cubicBezTo>
                <a:cubicBezTo>
                  <a:pt x="967" y="63"/>
                  <a:pt x="967" y="63"/>
                  <a:pt x="967" y="63"/>
                </a:cubicBezTo>
                <a:cubicBezTo>
                  <a:pt x="967" y="62"/>
                  <a:pt x="967" y="62"/>
                  <a:pt x="967" y="62"/>
                </a:cubicBezTo>
                <a:cubicBezTo>
                  <a:pt x="981" y="68"/>
                  <a:pt x="981" y="68"/>
                  <a:pt x="981" y="68"/>
                </a:cubicBezTo>
                <a:cubicBezTo>
                  <a:pt x="983" y="69"/>
                  <a:pt x="986" y="70"/>
                  <a:pt x="990" y="72"/>
                </a:cubicBezTo>
                <a:cubicBezTo>
                  <a:pt x="1000" y="76"/>
                  <a:pt x="1000" y="76"/>
                  <a:pt x="1000" y="76"/>
                </a:cubicBezTo>
                <a:cubicBezTo>
                  <a:pt x="1002" y="77"/>
                  <a:pt x="1004" y="78"/>
                  <a:pt x="1007" y="79"/>
                </a:cubicBezTo>
                <a:cubicBezTo>
                  <a:pt x="1011" y="81"/>
                  <a:pt x="1015" y="83"/>
                  <a:pt x="1019" y="85"/>
                </a:cubicBezTo>
                <a:cubicBezTo>
                  <a:pt x="1038" y="95"/>
                  <a:pt x="1038" y="95"/>
                  <a:pt x="1038" y="95"/>
                </a:cubicBezTo>
                <a:cubicBezTo>
                  <a:pt x="1039" y="95"/>
                  <a:pt x="1040" y="96"/>
                  <a:pt x="1041" y="96"/>
                </a:cubicBezTo>
                <a:cubicBezTo>
                  <a:pt x="1043" y="97"/>
                  <a:pt x="1045" y="98"/>
                  <a:pt x="1047" y="99"/>
                </a:cubicBezTo>
                <a:cubicBezTo>
                  <a:pt x="1074" y="115"/>
                  <a:pt x="1074" y="115"/>
                  <a:pt x="1074" y="115"/>
                </a:cubicBezTo>
                <a:cubicBezTo>
                  <a:pt x="1096" y="129"/>
                  <a:pt x="1096" y="129"/>
                  <a:pt x="1096" y="129"/>
                </a:cubicBezTo>
                <a:cubicBezTo>
                  <a:pt x="1100" y="132"/>
                  <a:pt x="1105" y="135"/>
                  <a:pt x="1109" y="138"/>
                </a:cubicBezTo>
                <a:cubicBezTo>
                  <a:pt x="1110" y="138"/>
                  <a:pt x="1110" y="138"/>
                  <a:pt x="1110" y="138"/>
                </a:cubicBezTo>
                <a:cubicBezTo>
                  <a:pt x="1115" y="142"/>
                  <a:pt x="1115" y="142"/>
                  <a:pt x="1115" y="142"/>
                </a:cubicBezTo>
                <a:cubicBezTo>
                  <a:pt x="1115" y="142"/>
                  <a:pt x="1115" y="142"/>
                  <a:pt x="1115" y="142"/>
                </a:cubicBezTo>
                <a:cubicBezTo>
                  <a:pt x="1127" y="151"/>
                  <a:pt x="1127" y="151"/>
                  <a:pt x="1127" y="151"/>
                </a:cubicBezTo>
                <a:cubicBezTo>
                  <a:pt x="1130" y="152"/>
                  <a:pt x="1132" y="154"/>
                  <a:pt x="1135" y="157"/>
                </a:cubicBezTo>
                <a:cubicBezTo>
                  <a:pt x="1144" y="163"/>
                  <a:pt x="1144" y="163"/>
                  <a:pt x="1144" y="163"/>
                </a:cubicBezTo>
                <a:cubicBezTo>
                  <a:pt x="1146" y="165"/>
                  <a:pt x="1148" y="166"/>
                  <a:pt x="1150" y="168"/>
                </a:cubicBezTo>
                <a:cubicBezTo>
                  <a:pt x="1153" y="171"/>
                  <a:pt x="1157" y="173"/>
                  <a:pt x="1160" y="176"/>
                </a:cubicBezTo>
                <a:cubicBezTo>
                  <a:pt x="1176" y="190"/>
                  <a:pt x="1176" y="190"/>
                  <a:pt x="1176" y="190"/>
                </a:cubicBezTo>
                <a:cubicBezTo>
                  <a:pt x="1177" y="191"/>
                  <a:pt x="1178" y="192"/>
                  <a:pt x="1179" y="193"/>
                </a:cubicBezTo>
                <a:cubicBezTo>
                  <a:pt x="1181" y="194"/>
                  <a:pt x="1182" y="196"/>
                  <a:pt x="1184" y="197"/>
                </a:cubicBezTo>
                <a:cubicBezTo>
                  <a:pt x="1207" y="219"/>
                  <a:pt x="1207" y="219"/>
                  <a:pt x="1207" y="219"/>
                </a:cubicBezTo>
                <a:cubicBezTo>
                  <a:pt x="1229" y="242"/>
                  <a:pt x="1229" y="242"/>
                  <a:pt x="1229" y="242"/>
                </a:cubicBezTo>
                <a:cubicBezTo>
                  <a:pt x="1230" y="244"/>
                  <a:pt x="1232" y="245"/>
                  <a:pt x="1233" y="247"/>
                </a:cubicBezTo>
                <a:cubicBezTo>
                  <a:pt x="1250" y="266"/>
                  <a:pt x="1250" y="266"/>
                  <a:pt x="1250" y="266"/>
                </a:cubicBezTo>
                <a:cubicBezTo>
                  <a:pt x="1253" y="269"/>
                  <a:pt x="1255" y="273"/>
                  <a:pt x="1258" y="276"/>
                </a:cubicBezTo>
                <a:cubicBezTo>
                  <a:pt x="1260" y="278"/>
                  <a:pt x="1261" y="280"/>
                  <a:pt x="1263" y="282"/>
                </a:cubicBezTo>
                <a:cubicBezTo>
                  <a:pt x="1269" y="291"/>
                  <a:pt x="1269" y="291"/>
                  <a:pt x="1269" y="291"/>
                </a:cubicBezTo>
                <a:cubicBezTo>
                  <a:pt x="1272" y="294"/>
                  <a:pt x="1274" y="296"/>
                  <a:pt x="1276" y="299"/>
                </a:cubicBezTo>
                <a:cubicBezTo>
                  <a:pt x="1288" y="316"/>
                  <a:pt x="1288" y="316"/>
                  <a:pt x="1288" y="316"/>
                </a:cubicBezTo>
                <a:cubicBezTo>
                  <a:pt x="1291" y="321"/>
                  <a:pt x="1294" y="325"/>
                  <a:pt x="1297" y="330"/>
                </a:cubicBezTo>
                <a:cubicBezTo>
                  <a:pt x="1311" y="351"/>
                  <a:pt x="1311" y="351"/>
                  <a:pt x="1311" y="351"/>
                </a:cubicBezTo>
                <a:cubicBezTo>
                  <a:pt x="1327" y="379"/>
                  <a:pt x="1327" y="379"/>
                  <a:pt x="1327" y="379"/>
                </a:cubicBezTo>
                <a:cubicBezTo>
                  <a:pt x="1328" y="381"/>
                  <a:pt x="1329" y="383"/>
                  <a:pt x="1330" y="385"/>
                </a:cubicBezTo>
                <a:cubicBezTo>
                  <a:pt x="1341" y="407"/>
                  <a:pt x="1341" y="407"/>
                  <a:pt x="1341" y="407"/>
                </a:cubicBezTo>
                <a:cubicBezTo>
                  <a:pt x="1343" y="411"/>
                  <a:pt x="1345" y="415"/>
                  <a:pt x="1347" y="419"/>
                </a:cubicBezTo>
                <a:cubicBezTo>
                  <a:pt x="1348" y="422"/>
                  <a:pt x="1349" y="424"/>
                  <a:pt x="1350" y="426"/>
                </a:cubicBezTo>
                <a:cubicBezTo>
                  <a:pt x="1354" y="436"/>
                  <a:pt x="1354" y="436"/>
                  <a:pt x="1354" y="436"/>
                </a:cubicBezTo>
                <a:cubicBezTo>
                  <a:pt x="1356" y="440"/>
                  <a:pt x="1357" y="443"/>
                  <a:pt x="1358" y="446"/>
                </a:cubicBezTo>
                <a:cubicBezTo>
                  <a:pt x="1366" y="466"/>
                  <a:pt x="1366" y="466"/>
                  <a:pt x="1366" y="466"/>
                </a:cubicBezTo>
                <a:cubicBezTo>
                  <a:pt x="1369" y="471"/>
                  <a:pt x="1370" y="477"/>
                  <a:pt x="1372" y="483"/>
                </a:cubicBezTo>
                <a:cubicBezTo>
                  <a:pt x="1380" y="505"/>
                  <a:pt x="1380" y="505"/>
                  <a:pt x="1380" y="505"/>
                </a:cubicBezTo>
                <a:cubicBezTo>
                  <a:pt x="1387" y="529"/>
                  <a:pt x="1387" y="529"/>
                  <a:pt x="1387" y="529"/>
                </a:cubicBezTo>
                <a:cubicBezTo>
                  <a:pt x="1388" y="533"/>
                  <a:pt x="1389" y="536"/>
                  <a:pt x="1390" y="539"/>
                </a:cubicBezTo>
                <a:cubicBezTo>
                  <a:pt x="1389" y="539"/>
                  <a:pt x="1389" y="539"/>
                  <a:pt x="1389" y="539"/>
                </a:cubicBezTo>
                <a:cubicBezTo>
                  <a:pt x="1391" y="546"/>
                  <a:pt x="1391" y="546"/>
                  <a:pt x="1391" y="546"/>
                </a:cubicBezTo>
                <a:cubicBezTo>
                  <a:pt x="1393" y="553"/>
                  <a:pt x="1393" y="553"/>
                  <a:pt x="1393" y="553"/>
                </a:cubicBezTo>
                <a:cubicBezTo>
                  <a:pt x="1393" y="553"/>
                  <a:pt x="1393" y="553"/>
                  <a:pt x="1393" y="553"/>
                </a:cubicBezTo>
                <a:cubicBezTo>
                  <a:pt x="1405" y="605"/>
                  <a:pt x="1411" y="659"/>
                  <a:pt x="1412" y="713"/>
                </a:cubicBezTo>
                <a:cubicBezTo>
                  <a:pt x="1411" y="767"/>
                  <a:pt x="1405" y="821"/>
                  <a:pt x="1393" y="873"/>
                </a:cubicBezTo>
                <a:cubicBezTo>
                  <a:pt x="1393" y="873"/>
                  <a:pt x="1393" y="873"/>
                  <a:pt x="1393" y="873"/>
                </a:cubicBezTo>
                <a:cubicBezTo>
                  <a:pt x="1391" y="880"/>
                  <a:pt x="1391" y="880"/>
                  <a:pt x="1391" y="880"/>
                </a:cubicBezTo>
                <a:cubicBezTo>
                  <a:pt x="1389" y="887"/>
                  <a:pt x="1389" y="887"/>
                  <a:pt x="1389" y="887"/>
                </a:cubicBezTo>
                <a:cubicBezTo>
                  <a:pt x="1390" y="887"/>
                  <a:pt x="1390" y="887"/>
                  <a:pt x="1390" y="887"/>
                </a:cubicBezTo>
                <a:cubicBezTo>
                  <a:pt x="1389" y="890"/>
                  <a:pt x="1388" y="893"/>
                  <a:pt x="1387" y="897"/>
                </a:cubicBezTo>
                <a:lnTo>
                  <a:pt x="1380" y="921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3074988" y="300038"/>
            <a:ext cx="6257925" cy="6257925"/>
          </a:xfrm>
          <a:custGeom>
            <a:avLst/>
            <a:gdLst>
              <a:gd name="T0" fmla="*/ 1603 w 1666"/>
              <a:gd name="T1" fmla="*/ 514 h 1666"/>
              <a:gd name="T2" fmla="*/ 1565 w 1666"/>
              <a:gd name="T3" fmla="*/ 434 h 1666"/>
              <a:gd name="T4" fmla="*/ 1461 w 1666"/>
              <a:gd name="T5" fmla="*/ 286 h 1666"/>
              <a:gd name="T6" fmla="*/ 1385 w 1666"/>
              <a:gd name="T7" fmla="*/ 209 h 1666"/>
              <a:gd name="T8" fmla="*/ 1300 w 1666"/>
              <a:gd name="T9" fmla="*/ 143 h 1666"/>
              <a:gd name="T10" fmla="*/ 1152 w 1666"/>
              <a:gd name="T11" fmla="*/ 63 h 1666"/>
              <a:gd name="T12" fmla="*/ 1024 w 1666"/>
              <a:gd name="T13" fmla="*/ 22 h 1666"/>
              <a:gd name="T14" fmla="*/ 808 w 1666"/>
              <a:gd name="T15" fmla="*/ 0 h 1666"/>
              <a:gd name="T16" fmla="*/ 613 w 1666"/>
              <a:gd name="T17" fmla="*/ 29 h 1666"/>
              <a:gd name="T18" fmla="*/ 442 w 1666"/>
              <a:gd name="T19" fmla="*/ 97 h 1666"/>
              <a:gd name="T20" fmla="*/ 312 w 1666"/>
              <a:gd name="T21" fmla="*/ 182 h 1666"/>
              <a:gd name="T22" fmla="*/ 209 w 1666"/>
              <a:gd name="T23" fmla="*/ 281 h 1666"/>
              <a:gd name="T24" fmla="*/ 129 w 1666"/>
              <a:gd name="T25" fmla="*/ 387 h 1666"/>
              <a:gd name="T26" fmla="*/ 73 w 1666"/>
              <a:gd name="T27" fmla="*/ 491 h 1666"/>
              <a:gd name="T28" fmla="*/ 0 w 1666"/>
              <a:gd name="T29" fmla="*/ 826 h 1666"/>
              <a:gd name="T30" fmla="*/ 37 w 1666"/>
              <a:gd name="T31" fmla="*/ 1081 h 1666"/>
              <a:gd name="T32" fmla="*/ 95 w 1666"/>
              <a:gd name="T33" fmla="*/ 1220 h 1666"/>
              <a:gd name="T34" fmla="*/ 177 w 1666"/>
              <a:gd name="T35" fmla="*/ 1347 h 1666"/>
              <a:gd name="T36" fmla="*/ 271 w 1666"/>
              <a:gd name="T37" fmla="*/ 1448 h 1666"/>
              <a:gd name="T38" fmla="*/ 377 w 1666"/>
              <a:gd name="T39" fmla="*/ 1530 h 1666"/>
              <a:gd name="T40" fmla="*/ 537 w 1666"/>
              <a:gd name="T41" fmla="*/ 1612 h 1666"/>
              <a:gd name="T42" fmla="*/ 683 w 1666"/>
              <a:gd name="T43" fmla="*/ 1653 h 1666"/>
              <a:gd name="T44" fmla="*/ 865 w 1666"/>
              <a:gd name="T45" fmla="*/ 1666 h 1666"/>
              <a:gd name="T46" fmla="*/ 1081 w 1666"/>
              <a:gd name="T47" fmla="*/ 1629 h 1666"/>
              <a:gd name="T48" fmla="*/ 1224 w 1666"/>
              <a:gd name="T49" fmla="*/ 1569 h 1666"/>
              <a:gd name="T50" fmla="*/ 1354 w 1666"/>
              <a:gd name="T51" fmla="*/ 1484 h 1666"/>
              <a:gd name="T52" fmla="*/ 1461 w 1666"/>
              <a:gd name="T53" fmla="*/ 1380 h 1666"/>
              <a:gd name="T54" fmla="*/ 1546 w 1666"/>
              <a:gd name="T55" fmla="*/ 1264 h 1666"/>
              <a:gd name="T56" fmla="*/ 1598 w 1666"/>
              <a:gd name="T57" fmla="*/ 1164 h 1666"/>
              <a:gd name="T58" fmla="*/ 1666 w 1666"/>
              <a:gd name="T59" fmla="*/ 833 h 1666"/>
              <a:gd name="T60" fmla="*/ 1556 w 1666"/>
              <a:gd name="T61" fmla="*/ 1217 h 1666"/>
              <a:gd name="T62" fmla="*/ 1462 w 1666"/>
              <a:gd name="T63" fmla="*/ 1357 h 1666"/>
              <a:gd name="T64" fmla="*/ 1338 w 1666"/>
              <a:gd name="T65" fmla="*/ 1477 h 1666"/>
              <a:gd name="T66" fmla="*/ 1224 w 1666"/>
              <a:gd name="T67" fmla="*/ 1552 h 1666"/>
              <a:gd name="T68" fmla="*/ 1123 w 1666"/>
              <a:gd name="T69" fmla="*/ 1599 h 1666"/>
              <a:gd name="T70" fmla="*/ 939 w 1666"/>
              <a:gd name="T71" fmla="*/ 1645 h 1666"/>
              <a:gd name="T72" fmla="*/ 801 w 1666"/>
              <a:gd name="T73" fmla="*/ 1651 h 1666"/>
              <a:gd name="T74" fmla="*/ 693 w 1666"/>
              <a:gd name="T75" fmla="*/ 1640 h 1666"/>
              <a:gd name="T76" fmla="*/ 536 w 1666"/>
              <a:gd name="T77" fmla="*/ 1596 h 1666"/>
              <a:gd name="T78" fmla="*/ 395 w 1666"/>
              <a:gd name="T79" fmla="*/ 1524 h 1666"/>
              <a:gd name="T80" fmla="*/ 309 w 1666"/>
              <a:gd name="T81" fmla="*/ 1462 h 1666"/>
              <a:gd name="T82" fmla="*/ 189 w 1666"/>
              <a:gd name="T83" fmla="*/ 1338 h 1666"/>
              <a:gd name="T84" fmla="*/ 108 w 1666"/>
              <a:gd name="T85" fmla="*/ 1213 h 1666"/>
              <a:gd name="T86" fmla="*/ 40 w 1666"/>
              <a:gd name="T87" fmla="*/ 1036 h 1666"/>
              <a:gd name="T88" fmla="*/ 40 w 1666"/>
              <a:gd name="T89" fmla="*/ 630 h 1666"/>
              <a:gd name="T90" fmla="*/ 108 w 1666"/>
              <a:gd name="T91" fmla="*/ 453 h 1666"/>
              <a:gd name="T92" fmla="*/ 189 w 1666"/>
              <a:gd name="T93" fmla="*/ 328 h 1666"/>
              <a:gd name="T94" fmla="*/ 309 w 1666"/>
              <a:gd name="T95" fmla="*/ 204 h 1666"/>
              <a:gd name="T96" fmla="*/ 395 w 1666"/>
              <a:gd name="T97" fmla="*/ 142 h 1666"/>
              <a:gd name="T98" fmla="*/ 536 w 1666"/>
              <a:gd name="T99" fmla="*/ 70 h 1666"/>
              <a:gd name="T100" fmla="*/ 710 w 1666"/>
              <a:gd name="T101" fmla="*/ 24 h 1666"/>
              <a:gd name="T102" fmla="*/ 808 w 1666"/>
              <a:gd name="T103" fmla="*/ 15 h 1666"/>
              <a:gd name="T104" fmla="*/ 939 w 1666"/>
              <a:gd name="T105" fmla="*/ 21 h 1666"/>
              <a:gd name="T106" fmla="*/ 1123 w 1666"/>
              <a:gd name="T107" fmla="*/ 67 h 1666"/>
              <a:gd name="T108" fmla="*/ 1224 w 1666"/>
              <a:gd name="T109" fmla="*/ 114 h 1666"/>
              <a:gd name="T110" fmla="*/ 1338 w 1666"/>
              <a:gd name="T111" fmla="*/ 189 h 1666"/>
              <a:gd name="T112" fmla="*/ 1462 w 1666"/>
              <a:gd name="T113" fmla="*/ 309 h 1666"/>
              <a:gd name="T114" fmla="*/ 1556 w 1666"/>
              <a:gd name="T115" fmla="*/ 449 h 1666"/>
              <a:gd name="T116" fmla="*/ 1623 w 1666"/>
              <a:gd name="T117" fmla="*/ 617 h 1666"/>
              <a:gd name="T118" fmla="*/ 1626 w 1666"/>
              <a:gd name="T119" fmla="*/ 1036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6" h="1666">
                <a:moveTo>
                  <a:pt x="1666" y="833"/>
                </a:moveTo>
                <a:cubicBezTo>
                  <a:pt x="1666" y="826"/>
                  <a:pt x="1666" y="826"/>
                  <a:pt x="1666" y="826"/>
                </a:cubicBezTo>
                <a:cubicBezTo>
                  <a:pt x="1666" y="826"/>
                  <a:pt x="1666" y="826"/>
                  <a:pt x="1666" y="826"/>
                </a:cubicBezTo>
                <a:cubicBezTo>
                  <a:pt x="1665" y="761"/>
                  <a:pt x="1657" y="696"/>
                  <a:pt x="1642" y="634"/>
                </a:cubicBezTo>
                <a:cubicBezTo>
                  <a:pt x="1642" y="631"/>
                  <a:pt x="1642" y="631"/>
                  <a:pt x="1642" y="631"/>
                </a:cubicBezTo>
                <a:cubicBezTo>
                  <a:pt x="1640" y="625"/>
                  <a:pt x="1639" y="619"/>
                  <a:pt x="1637" y="613"/>
                </a:cubicBezTo>
                <a:cubicBezTo>
                  <a:pt x="1629" y="585"/>
                  <a:pt x="1629" y="585"/>
                  <a:pt x="1629" y="585"/>
                </a:cubicBezTo>
                <a:cubicBezTo>
                  <a:pt x="1620" y="559"/>
                  <a:pt x="1620" y="559"/>
                  <a:pt x="1620" y="559"/>
                </a:cubicBezTo>
                <a:cubicBezTo>
                  <a:pt x="1618" y="552"/>
                  <a:pt x="1615" y="544"/>
                  <a:pt x="1612" y="537"/>
                </a:cubicBezTo>
                <a:cubicBezTo>
                  <a:pt x="1603" y="514"/>
                  <a:pt x="1603" y="514"/>
                  <a:pt x="1603" y="514"/>
                </a:cubicBezTo>
                <a:cubicBezTo>
                  <a:pt x="1602" y="511"/>
                  <a:pt x="1600" y="507"/>
                  <a:pt x="1598" y="502"/>
                </a:cubicBezTo>
                <a:cubicBezTo>
                  <a:pt x="1593" y="491"/>
                  <a:pt x="1593" y="491"/>
                  <a:pt x="1593" y="491"/>
                </a:cubicBezTo>
                <a:cubicBezTo>
                  <a:pt x="1592" y="488"/>
                  <a:pt x="1591" y="486"/>
                  <a:pt x="1589" y="483"/>
                </a:cubicBezTo>
                <a:cubicBezTo>
                  <a:pt x="1587" y="478"/>
                  <a:pt x="1585" y="473"/>
                  <a:pt x="1582" y="468"/>
                </a:cubicBezTo>
                <a:cubicBezTo>
                  <a:pt x="1574" y="452"/>
                  <a:pt x="1574" y="452"/>
                  <a:pt x="1574" y="452"/>
                </a:cubicBezTo>
                <a:cubicBezTo>
                  <a:pt x="1574" y="452"/>
                  <a:pt x="1574" y="452"/>
                  <a:pt x="1574" y="452"/>
                </a:cubicBezTo>
                <a:cubicBezTo>
                  <a:pt x="1570" y="443"/>
                  <a:pt x="1570" y="443"/>
                  <a:pt x="1570" y="443"/>
                </a:cubicBezTo>
                <a:cubicBezTo>
                  <a:pt x="1568" y="439"/>
                  <a:pt x="1568" y="439"/>
                  <a:pt x="1568" y="439"/>
                </a:cubicBezTo>
                <a:cubicBezTo>
                  <a:pt x="1567" y="439"/>
                  <a:pt x="1567" y="439"/>
                  <a:pt x="1567" y="439"/>
                </a:cubicBezTo>
                <a:cubicBezTo>
                  <a:pt x="1567" y="438"/>
                  <a:pt x="1566" y="436"/>
                  <a:pt x="1565" y="434"/>
                </a:cubicBezTo>
                <a:cubicBezTo>
                  <a:pt x="1546" y="402"/>
                  <a:pt x="1546" y="402"/>
                  <a:pt x="1546" y="402"/>
                </a:cubicBezTo>
                <a:cubicBezTo>
                  <a:pt x="1543" y="397"/>
                  <a:pt x="1540" y="392"/>
                  <a:pt x="1537" y="387"/>
                </a:cubicBezTo>
                <a:cubicBezTo>
                  <a:pt x="1530" y="377"/>
                  <a:pt x="1530" y="377"/>
                  <a:pt x="1530" y="377"/>
                </a:cubicBezTo>
                <a:cubicBezTo>
                  <a:pt x="1527" y="371"/>
                  <a:pt x="1523" y="365"/>
                  <a:pt x="1519" y="360"/>
                </a:cubicBezTo>
                <a:cubicBezTo>
                  <a:pt x="1504" y="339"/>
                  <a:pt x="1504" y="339"/>
                  <a:pt x="1504" y="339"/>
                </a:cubicBezTo>
                <a:cubicBezTo>
                  <a:pt x="1502" y="336"/>
                  <a:pt x="1500" y="333"/>
                  <a:pt x="1496" y="329"/>
                </a:cubicBezTo>
                <a:cubicBezTo>
                  <a:pt x="1489" y="319"/>
                  <a:pt x="1489" y="319"/>
                  <a:pt x="1489" y="319"/>
                </a:cubicBezTo>
                <a:cubicBezTo>
                  <a:pt x="1487" y="317"/>
                  <a:pt x="1485" y="315"/>
                  <a:pt x="1484" y="312"/>
                </a:cubicBezTo>
                <a:cubicBezTo>
                  <a:pt x="1480" y="308"/>
                  <a:pt x="1477" y="304"/>
                  <a:pt x="1473" y="299"/>
                </a:cubicBezTo>
                <a:cubicBezTo>
                  <a:pt x="1461" y="286"/>
                  <a:pt x="1461" y="286"/>
                  <a:pt x="1461" y="286"/>
                </a:cubicBezTo>
                <a:cubicBezTo>
                  <a:pt x="1461" y="286"/>
                  <a:pt x="1461" y="286"/>
                  <a:pt x="1461" y="286"/>
                </a:cubicBezTo>
                <a:cubicBezTo>
                  <a:pt x="1457" y="280"/>
                  <a:pt x="1457" y="280"/>
                  <a:pt x="1457" y="280"/>
                </a:cubicBezTo>
                <a:cubicBezTo>
                  <a:pt x="1457" y="280"/>
                  <a:pt x="1456" y="280"/>
                  <a:pt x="1456" y="280"/>
                </a:cubicBezTo>
                <a:cubicBezTo>
                  <a:pt x="1452" y="275"/>
                  <a:pt x="1452" y="275"/>
                  <a:pt x="1452" y="275"/>
                </a:cubicBezTo>
                <a:cubicBezTo>
                  <a:pt x="1452" y="275"/>
                  <a:pt x="1452" y="275"/>
                  <a:pt x="1452" y="275"/>
                </a:cubicBezTo>
                <a:cubicBezTo>
                  <a:pt x="1451" y="274"/>
                  <a:pt x="1449" y="272"/>
                  <a:pt x="1448" y="271"/>
                </a:cubicBezTo>
                <a:cubicBezTo>
                  <a:pt x="1422" y="244"/>
                  <a:pt x="1422" y="244"/>
                  <a:pt x="1422" y="244"/>
                </a:cubicBezTo>
                <a:cubicBezTo>
                  <a:pt x="1395" y="218"/>
                  <a:pt x="1395" y="218"/>
                  <a:pt x="1395" y="218"/>
                </a:cubicBezTo>
                <a:cubicBezTo>
                  <a:pt x="1393" y="216"/>
                  <a:pt x="1391" y="214"/>
                  <a:pt x="1389" y="212"/>
                </a:cubicBezTo>
                <a:cubicBezTo>
                  <a:pt x="1388" y="211"/>
                  <a:pt x="1387" y="210"/>
                  <a:pt x="1385" y="209"/>
                </a:cubicBezTo>
                <a:cubicBezTo>
                  <a:pt x="1367" y="193"/>
                  <a:pt x="1367" y="193"/>
                  <a:pt x="1367" y="193"/>
                </a:cubicBezTo>
                <a:cubicBezTo>
                  <a:pt x="1362" y="189"/>
                  <a:pt x="1358" y="186"/>
                  <a:pt x="1354" y="182"/>
                </a:cubicBezTo>
                <a:cubicBezTo>
                  <a:pt x="1351" y="181"/>
                  <a:pt x="1349" y="179"/>
                  <a:pt x="1347" y="177"/>
                </a:cubicBezTo>
                <a:cubicBezTo>
                  <a:pt x="1337" y="170"/>
                  <a:pt x="1337" y="170"/>
                  <a:pt x="1337" y="170"/>
                </a:cubicBezTo>
                <a:cubicBezTo>
                  <a:pt x="1333" y="167"/>
                  <a:pt x="1330" y="164"/>
                  <a:pt x="1327" y="162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7" y="147"/>
                  <a:pt x="1307" y="147"/>
                  <a:pt x="1307" y="147"/>
                </a:cubicBezTo>
                <a:cubicBezTo>
                  <a:pt x="1301" y="143"/>
                  <a:pt x="1301" y="143"/>
                  <a:pt x="1301" y="143"/>
                </a:cubicBezTo>
                <a:cubicBezTo>
                  <a:pt x="1300" y="143"/>
                  <a:pt x="1300" y="143"/>
                  <a:pt x="1300" y="143"/>
                </a:cubicBezTo>
                <a:cubicBezTo>
                  <a:pt x="1297" y="141"/>
                  <a:pt x="1293" y="138"/>
                  <a:pt x="1289" y="136"/>
                </a:cubicBezTo>
                <a:cubicBezTo>
                  <a:pt x="1279" y="129"/>
                  <a:pt x="1279" y="129"/>
                  <a:pt x="1279" y="129"/>
                </a:cubicBezTo>
                <a:cubicBezTo>
                  <a:pt x="1274" y="126"/>
                  <a:pt x="1269" y="123"/>
                  <a:pt x="1264" y="120"/>
                </a:cubicBezTo>
                <a:cubicBezTo>
                  <a:pt x="1232" y="101"/>
                  <a:pt x="1232" y="101"/>
                  <a:pt x="1232" y="101"/>
                </a:cubicBezTo>
                <a:cubicBezTo>
                  <a:pt x="1229" y="100"/>
                  <a:pt x="1227" y="98"/>
                  <a:pt x="1224" y="97"/>
                </a:cubicBezTo>
                <a:cubicBezTo>
                  <a:pt x="1198" y="84"/>
                  <a:pt x="1198" y="84"/>
                  <a:pt x="1198" y="84"/>
                </a:cubicBezTo>
                <a:cubicBezTo>
                  <a:pt x="1193" y="81"/>
                  <a:pt x="1188" y="79"/>
                  <a:pt x="1183" y="77"/>
                </a:cubicBezTo>
                <a:cubicBezTo>
                  <a:pt x="1180" y="75"/>
                  <a:pt x="1178" y="74"/>
                  <a:pt x="1175" y="73"/>
                </a:cubicBezTo>
                <a:cubicBezTo>
                  <a:pt x="1164" y="68"/>
                  <a:pt x="1164" y="68"/>
                  <a:pt x="1164" y="68"/>
                </a:cubicBezTo>
                <a:cubicBezTo>
                  <a:pt x="1159" y="66"/>
                  <a:pt x="1155" y="64"/>
                  <a:pt x="1152" y="63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9" y="54"/>
                  <a:pt x="1129" y="54"/>
                  <a:pt x="1129" y="54"/>
                </a:cubicBezTo>
                <a:cubicBezTo>
                  <a:pt x="1122" y="51"/>
                  <a:pt x="1122" y="51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cubicBezTo>
                  <a:pt x="1117" y="49"/>
                  <a:pt x="1112" y="48"/>
                  <a:pt x="1107" y="46"/>
                </a:cubicBezTo>
                <a:cubicBezTo>
                  <a:pt x="1081" y="37"/>
                  <a:pt x="1081" y="37"/>
                  <a:pt x="1081" y="37"/>
                </a:cubicBezTo>
                <a:cubicBezTo>
                  <a:pt x="1053" y="29"/>
                  <a:pt x="1053" y="29"/>
                  <a:pt x="1053" y="29"/>
                </a:cubicBezTo>
                <a:cubicBezTo>
                  <a:pt x="1046" y="27"/>
                  <a:pt x="1039" y="25"/>
                  <a:pt x="1032" y="24"/>
                </a:cubicBezTo>
                <a:cubicBezTo>
                  <a:pt x="1024" y="22"/>
                  <a:pt x="1024" y="22"/>
                  <a:pt x="1024" y="22"/>
                </a:cubicBezTo>
                <a:cubicBezTo>
                  <a:pt x="1011" y="19"/>
                  <a:pt x="997" y="16"/>
                  <a:pt x="983" y="13"/>
                </a:cubicBezTo>
                <a:cubicBezTo>
                  <a:pt x="975" y="12"/>
                  <a:pt x="975" y="12"/>
                  <a:pt x="975" y="12"/>
                </a:cubicBezTo>
                <a:cubicBezTo>
                  <a:pt x="970" y="11"/>
                  <a:pt x="964" y="10"/>
                  <a:pt x="958" y="9"/>
                </a:cubicBezTo>
                <a:cubicBezTo>
                  <a:pt x="933" y="6"/>
                  <a:pt x="933" y="6"/>
                  <a:pt x="933" y="6"/>
                </a:cubicBezTo>
                <a:cubicBezTo>
                  <a:pt x="921" y="4"/>
                  <a:pt x="909" y="3"/>
                  <a:pt x="897" y="2"/>
                </a:cubicBezTo>
                <a:cubicBezTo>
                  <a:pt x="892" y="2"/>
                  <a:pt x="888" y="2"/>
                  <a:pt x="883" y="1"/>
                </a:cubicBezTo>
                <a:cubicBezTo>
                  <a:pt x="877" y="1"/>
                  <a:pt x="871" y="1"/>
                  <a:pt x="865" y="0"/>
                </a:cubicBezTo>
                <a:cubicBezTo>
                  <a:pt x="863" y="0"/>
                  <a:pt x="861" y="0"/>
                  <a:pt x="858" y="0"/>
                </a:cubicBezTo>
                <a:cubicBezTo>
                  <a:pt x="833" y="0"/>
                  <a:pt x="833" y="0"/>
                  <a:pt x="833" y="0"/>
                </a:cubicBezTo>
                <a:cubicBezTo>
                  <a:pt x="808" y="0"/>
                  <a:pt x="808" y="0"/>
                  <a:pt x="808" y="0"/>
                </a:cubicBezTo>
                <a:cubicBezTo>
                  <a:pt x="805" y="0"/>
                  <a:pt x="803" y="0"/>
                  <a:pt x="801" y="0"/>
                </a:cubicBezTo>
                <a:cubicBezTo>
                  <a:pt x="795" y="1"/>
                  <a:pt x="789" y="1"/>
                  <a:pt x="783" y="1"/>
                </a:cubicBezTo>
                <a:cubicBezTo>
                  <a:pt x="778" y="2"/>
                  <a:pt x="774" y="2"/>
                  <a:pt x="769" y="2"/>
                </a:cubicBezTo>
                <a:cubicBezTo>
                  <a:pt x="757" y="3"/>
                  <a:pt x="745" y="4"/>
                  <a:pt x="733" y="6"/>
                </a:cubicBezTo>
                <a:cubicBezTo>
                  <a:pt x="708" y="9"/>
                  <a:pt x="708" y="9"/>
                  <a:pt x="708" y="9"/>
                </a:cubicBezTo>
                <a:cubicBezTo>
                  <a:pt x="702" y="10"/>
                  <a:pt x="696" y="11"/>
                  <a:pt x="691" y="12"/>
                </a:cubicBezTo>
                <a:cubicBezTo>
                  <a:pt x="683" y="13"/>
                  <a:pt x="683" y="13"/>
                  <a:pt x="683" y="13"/>
                </a:cubicBezTo>
                <a:cubicBezTo>
                  <a:pt x="669" y="16"/>
                  <a:pt x="655" y="19"/>
                  <a:pt x="642" y="22"/>
                </a:cubicBezTo>
                <a:cubicBezTo>
                  <a:pt x="634" y="24"/>
                  <a:pt x="634" y="24"/>
                  <a:pt x="634" y="24"/>
                </a:cubicBezTo>
                <a:cubicBezTo>
                  <a:pt x="627" y="25"/>
                  <a:pt x="620" y="27"/>
                  <a:pt x="613" y="29"/>
                </a:cubicBezTo>
                <a:cubicBezTo>
                  <a:pt x="585" y="37"/>
                  <a:pt x="585" y="37"/>
                  <a:pt x="585" y="37"/>
                </a:cubicBezTo>
                <a:cubicBezTo>
                  <a:pt x="559" y="46"/>
                  <a:pt x="559" y="46"/>
                  <a:pt x="559" y="46"/>
                </a:cubicBezTo>
                <a:cubicBezTo>
                  <a:pt x="554" y="48"/>
                  <a:pt x="549" y="49"/>
                  <a:pt x="544" y="51"/>
                </a:cubicBezTo>
                <a:cubicBezTo>
                  <a:pt x="544" y="51"/>
                  <a:pt x="544" y="51"/>
                  <a:pt x="544" y="51"/>
                </a:cubicBezTo>
                <a:cubicBezTo>
                  <a:pt x="514" y="63"/>
                  <a:pt x="514" y="63"/>
                  <a:pt x="514" y="63"/>
                </a:cubicBezTo>
                <a:cubicBezTo>
                  <a:pt x="511" y="64"/>
                  <a:pt x="507" y="66"/>
                  <a:pt x="502" y="68"/>
                </a:cubicBezTo>
                <a:cubicBezTo>
                  <a:pt x="491" y="73"/>
                  <a:pt x="491" y="73"/>
                  <a:pt x="491" y="73"/>
                </a:cubicBezTo>
                <a:cubicBezTo>
                  <a:pt x="488" y="74"/>
                  <a:pt x="486" y="75"/>
                  <a:pt x="483" y="77"/>
                </a:cubicBezTo>
                <a:cubicBezTo>
                  <a:pt x="478" y="79"/>
                  <a:pt x="473" y="81"/>
                  <a:pt x="468" y="84"/>
                </a:cubicBezTo>
                <a:cubicBezTo>
                  <a:pt x="442" y="97"/>
                  <a:pt x="442" y="97"/>
                  <a:pt x="442" y="97"/>
                </a:cubicBezTo>
                <a:cubicBezTo>
                  <a:pt x="439" y="98"/>
                  <a:pt x="437" y="100"/>
                  <a:pt x="434" y="101"/>
                </a:cubicBezTo>
                <a:cubicBezTo>
                  <a:pt x="402" y="120"/>
                  <a:pt x="402" y="120"/>
                  <a:pt x="402" y="120"/>
                </a:cubicBezTo>
                <a:cubicBezTo>
                  <a:pt x="397" y="123"/>
                  <a:pt x="392" y="126"/>
                  <a:pt x="387" y="129"/>
                </a:cubicBezTo>
                <a:cubicBezTo>
                  <a:pt x="377" y="136"/>
                  <a:pt x="377" y="136"/>
                  <a:pt x="377" y="136"/>
                </a:cubicBezTo>
                <a:cubicBezTo>
                  <a:pt x="373" y="138"/>
                  <a:pt x="369" y="141"/>
                  <a:pt x="366" y="143"/>
                </a:cubicBezTo>
                <a:cubicBezTo>
                  <a:pt x="365" y="143"/>
                  <a:pt x="365" y="143"/>
                  <a:pt x="365" y="143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6" y="164"/>
                  <a:pt x="333" y="166"/>
                  <a:pt x="329" y="16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317" y="179"/>
                  <a:pt x="315" y="181"/>
                  <a:pt x="312" y="182"/>
                </a:cubicBezTo>
                <a:cubicBezTo>
                  <a:pt x="308" y="186"/>
                  <a:pt x="304" y="189"/>
                  <a:pt x="299" y="193"/>
                </a:cubicBezTo>
                <a:cubicBezTo>
                  <a:pt x="280" y="209"/>
                  <a:pt x="280" y="209"/>
                  <a:pt x="280" y="209"/>
                </a:cubicBezTo>
                <a:cubicBezTo>
                  <a:pt x="279" y="210"/>
                  <a:pt x="278" y="211"/>
                  <a:pt x="277" y="212"/>
                </a:cubicBezTo>
                <a:cubicBezTo>
                  <a:pt x="275" y="214"/>
                  <a:pt x="273" y="216"/>
                  <a:pt x="271" y="218"/>
                </a:cubicBezTo>
                <a:cubicBezTo>
                  <a:pt x="244" y="244"/>
                  <a:pt x="244" y="244"/>
                  <a:pt x="244" y="244"/>
                </a:cubicBezTo>
                <a:cubicBezTo>
                  <a:pt x="218" y="271"/>
                  <a:pt x="218" y="271"/>
                  <a:pt x="218" y="271"/>
                </a:cubicBezTo>
                <a:cubicBezTo>
                  <a:pt x="217" y="272"/>
                  <a:pt x="215" y="274"/>
                  <a:pt x="214" y="275"/>
                </a:cubicBezTo>
                <a:cubicBezTo>
                  <a:pt x="214" y="275"/>
                  <a:pt x="214" y="275"/>
                  <a:pt x="214" y="275"/>
                </a:cubicBezTo>
                <a:cubicBezTo>
                  <a:pt x="210" y="280"/>
                  <a:pt x="210" y="280"/>
                  <a:pt x="210" y="280"/>
                </a:cubicBezTo>
                <a:cubicBezTo>
                  <a:pt x="210" y="280"/>
                  <a:pt x="209" y="280"/>
                  <a:pt x="209" y="281"/>
                </a:cubicBezTo>
                <a:cubicBezTo>
                  <a:pt x="205" y="286"/>
                  <a:pt x="205" y="286"/>
                  <a:pt x="205" y="286"/>
                </a:cubicBezTo>
                <a:cubicBezTo>
                  <a:pt x="205" y="286"/>
                  <a:pt x="205" y="286"/>
                  <a:pt x="205" y="286"/>
                </a:cubicBezTo>
                <a:cubicBezTo>
                  <a:pt x="193" y="299"/>
                  <a:pt x="193" y="299"/>
                  <a:pt x="193" y="299"/>
                </a:cubicBezTo>
                <a:cubicBezTo>
                  <a:pt x="189" y="304"/>
                  <a:pt x="186" y="308"/>
                  <a:pt x="182" y="312"/>
                </a:cubicBezTo>
                <a:cubicBezTo>
                  <a:pt x="181" y="315"/>
                  <a:pt x="179" y="317"/>
                  <a:pt x="177" y="319"/>
                </a:cubicBezTo>
                <a:cubicBezTo>
                  <a:pt x="170" y="329"/>
                  <a:pt x="170" y="329"/>
                  <a:pt x="170" y="329"/>
                </a:cubicBezTo>
                <a:cubicBezTo>
                  <a:pt x="166" y="333"/>
                  <a:pt x="164" y="336"/>
                  <a:pt x="162" y="339"/>
                </a:cubicBezTo>
                <a:cubicBezTo>
                  <a:pt x="147" y="359"/>
                  <a:pt x="147" y="359"/>
                  <a:pt x="147" y="359"/>
                </a:cubicBezTo>
                <a:cubicBezTo>
                  <a:pt x="143" y="365"/>
                  <a:pt x="139" y="371"/>
                  <a:pt x="136" y="377"/>
                </a:cubicBezTo>
                <a:cubicBezTo>
                  <a:pt x="129" y="387"/>
                  <a:pt x="129" y="387"/>
                  <a:pt x="129" y="387"/>
                </a:cubicBezTo>
                <a:cubicBezTo>
                  <a:pt x="126" y="392"/>
                  <a:pt x="123" y="397"/>
                  <a:pt x="120" y="402"/>
                </a:cubicBezTo>
                <a:cubicBezTo>
                  <a:pt x="101" y="435"/>
                  <a:pt x="101" y="435"/>
                  <a:pt x="101" y="435"/>
                </a:cubicBezTo>
                <a:cubicBezTo>
                  <a:pt x="100" y="436"/>
                  <a:pt x="99" y="438"/>
                  <a:pt x="98" y="439"/>
                </a:cubicBezTo>
                <a:cubicBezTo>
                  <a:pt x="98" y="439"/>
                  <a:pt x="98" y="439"/>
                  <a:pt x="98" y="439"/>
                </a:cubicBezTo>
                <a:cubicBezTo>
                  <a:pt x="95" y="446"/>
                  <a:pt x="95" y="446"/>
                  <a:pt x="95" y="446"/>
                </a:cubicBezTo>
                <a:cubicBezTo>
                  <a:pt x="92" y="452"/>
                  <a:pt x="92" y="452"/>
                  <a:pt x="92" y="452"/>
                </a:cubicBezTo>
                <a:cubicBezTo>
                  <a:pt x="92" y="452"/>
                  <a:pt x="92" y="452"/>
                  <a:pt x="92" y="452"/>
                </a:cubicBezTo>
                <a:cubicBezTo>
                  <a:pt x="84" y="468"/>
                  <a:pt x="84" y="468"/>
                  <a:pt x="84" y="468"/>
                </a:cubicBezTo>
                <a:cubicBezTo>
                  <a:pt x="81" y="473"/>
                  <a:pt x="79" y="478"/>
                  <a:pt x="77" y="483"/>
                </a:cubicBezTo>
                <a:cubicBezTo>
                  <a:pt x="75" y="486"/>
                  <a:pt x="74" y="488"/>
                  <a:pt x="73" y="491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6" y="507"/>
                  <a:pt x="64" y="511"/>
                  <a:pt x="63" y="514"/>
                </a:cubicBezTo>
                <a:cubicBezTo>
                  <a:pt x="54" y="537"/>
                  <a:pt x="54" y="537"/>
                  <a:pt x="54" y="537"/>
                </a:cubicBezTo>
                <a:cubicBezTo>
                  <a:pt x="51" y="544"/>
                  <a:pt x="48" y="552"/>
                  <a:pt x="46" y="559"/>
                </a:cubicBezTo>
                <a:cubicBezTo>
                  <a:pt x="37" y="585"/>
                  <a:pt x="37" y="585"/>
                  <a:pt x="37" y="585"/>
                </a:cubicBezTo>
                <a:cubicBezTo>
                  <a:pt x="29" y="613"/>
                  <a:pt x="29" y="613"/>
                  <a:pt x="29" y="613"/>
                </a:cubicBezTo>
                <a:cubicBezTo>
                  <a:pt x="28" y="619"/>
                  <a:pt x="26" y="624"/>
                  <a:pt x="25" y="630"/>
                </a:cubicBezTo>
                <a:cubicBezTo>
                  <a:pt x="24" y="634"/>
                  <a:pt x="24" y="634"/>
                  <a:pt x="24" y="634"/>
                </a:cubicBezTo>
                <a:cubicBezTo>
                  <a:pt x="9" y="696"/>
                  <a:pt x="1" y="761"/>
                  <a:pt x="0" y="826"/>
                </a:cubicBezTo>
                <a:cubicBezTo>
                  <a:pt x="0" y="826"/>
                  <a:pt x="0" y="826"/>
                  <a:pt x="0" y="826"/>
                </a:cubicBezTo>
                <a:cubicBezTo>
                  <a:pt x="0" y="833"/>
                  <a:pt x="0" y="833"/>
                  <a:pt x="0" y="833"/>
                </a:cubicBezTo>
                <a:cubicBezTo>
                  <a:pt x="0" y="840"/>
                  <a:pt x="0" y="840"/>
                  <a:pt x="0" y="840"/>
                </a:cubicBezTo>
                <a:cubicBezTo>
                  <a:pt x="0" y="840"/>
                  <a:pt x="0" y="840"/>
                  <a:pt x="0" y="840"/>
                </a:cubicBezTo>
                <a:cubicBezTo>
                  <a:pt x="1" y="905"/>
                  <a:pt x="9" y="969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2"/>
                  <a:pt x="24" y="1032"/>
                  <a:pt x="24" y="1032"/>
                </a:cubicBezTo>
                <a:cubicBezTo>
                  <a:pt x="24" y="1035"/>
                  <a:pt x="24" y="1035"/>
                  <a:pt x="24" y="1035"/>
                </a:cubicBezTo>
                <a:cubicBezTo>
                  <a:pt x="26" y="1041"/>
                  <a:pt x="27" y="1047"/>
                  <a:pt x="29" y="1053"/>
                </a:cubicBezTo>
                <a:cubicBezTo>
                  <a:pt x="37" y="1081"/>
                  <a:pt x="37" y="1081"/>
                  <a:pt x="37" y="1081"/>
                </a:cubicBezTo>
                <a:cubicBezTo>
                  <a:pt x="46" y="1107"/>
                  <a:pt x="46" y="1107"/>
                  <a:pt x="46" y="1107"/>
                </a:cubicBezTo>
                <a:cubicBezTo>
                  <a:pt x="48" y="1114"/>
                  <a:pt x="51" y="1122"/>
                  <a:pt x="54" y="1129"/>
                </a:cubicBezTo>
                <a:cubicBezTo>
                  <a:pt x="63" y="1152"/>
                  <a:pt x="63" y="1152"/>
                  <a:pt x="63" y="1152"/>
                </a:cubicBezTo>
                <a:cubicBezTo>
                  <a:pt x="64" y="1155"/>
                  <a:pt x="66" y="1159"/>
                  <a:pt x="68" y="1164"/>
                </a:cubicBezTo>
                <a:cubicBezTo>
                  <a:pt x="73" y="1175"/>
                  <a:pt x="73" y="1175"/>
                  <a:pt x="73" y="1175"/>
                </a:cubicBezTo>
                <a:cubicBezTo>
                  <a:pt x="74" y="1178"/>
                  <a:pt x="75" y="1180"/>
                  <a:pt x="77" y="1183"/>
                </a:cubicBezTo>
                <a:cubicBezTo>
                  <a:pt x="79" y="1188"/>
                  <a:pt x="81" y="1193"/>
                  <a:pt x="84" y="1198"/>
                </a:cubicBezTo>
                <a:cubicBezTo>
                  <a:pt x="92" y="1214"/>
                  <a:pt x="92" y="1214"/>
                  <a:pt x="92" y="1214"/>
                </a:cubicBezTo>
                <a:cubicBezTo>
                  <a:pt x="92" y="1214"/>
                  <a:pt x="92" y="1214"/>
                  <a:pt x="92" y="1214"/>
                </a:cubicBezTo>
                <a:cubicBezTo>
                  <a:pt x="95" y="1220"/>
                  <a:pt x="95" y="1220"/>
                  <a:pt x="95" y="1220"/>
                </a:cubicBezTo>
                <a:cubicBezTo>
                  <a:pt x="98" y="1227"/>
                  <a:pt x="98" y="1227"/>
                  <a:pt x="98" y="1227"/>
                </a:cubicBezTo>
                <a:cubicBezTo>
                  <a:pt x="99" y="1227"/>
                  <a:pt x="99" y="1227"/>
                  <a:pt x="99" y="1227"/>
                </a:cubicBezTo>
                <a:cubicBezTo>
                  <a:pt x="99" y="1228"/>
                  <a:pt x="100" y="1230"/>
                  <a:pt x="101" y="1232"/>
                </a:cubicBezTo>
                <a:cubicBezTo>
                  <a:pt x="120" y="1264"/>
                  <a:pt x="120" y="1264"/>
                  <a:pt x="120" y="1264"/>
                </a:cubicBezTo>
                <a:cubicBezTo>
                  <a:pt x="123" y="1269"/>
                  <a:pt x="126" y="1274"/>
                  <a:pt x="129" y="1279"/>
                </a:cubicBezTo>
                <a:cubicBezTo>
                  <a:pt x="136" y="1289"/>
                  <a:pt x="136" y="1289"/>
                  <a:pt x="136" y="1289"/>
                </a:cubicBezTo>
                <a:cubicBezTo>
                  <a:pt x="139" y="1295"/>
                  <a:pt x="143" y="1301"/>
                  <a:pt x="147" y="1306"/>
                </a:cubicBezTo>
                <a:cubicBezTo>
                  <a:pt x="162" y="1327"/>
                  <a:pt x="162" y="1327"/>
                  <a:pt x="162" y="1327"/>
                </a:cubicBezTo>
                <a:cubicBezTo>
                  <a:pt x="164" y="1330"/>
                  <a:pt x="166" y="1333"/>
                  <a:pt x="170" y="1337"/>
                </a:cubicBezTo>
                <a:cubicBezTo>
                  <a:pt x="177" y="1347"/>
                  <a:pt x="177" y="1347"/>
                  <a:pt x="177" y="1347"/>
                </a:cubicBezTo>
                <a:cubicBezTo>
                  <a:pt x="179" y="1349"/>
                  <a:pt x="181" y="1351"/>
                  <a:pt x="182" y="1354"/>
                </a:cubicBezTo>
                <a:cubicBezTo>
                  <a:pt x="186" y="1358"/>
                  <a:pt x="189" y="1362"/>
                  <a:pt x="193" y="1367"/>
                </a:cubicBezTo>
                <a:cubicBezTo>
                  <a:pt x="205" y="1380"/>
                  <a:pt x="205" y="1380"/>
                  <a:pt x="205" y="1380"/>
                </a:cubicBezTo>
                <a:cubicBezTo>
                  <a:pt x="205" y="1380"/>
                  <a:pt x="205" y="1380"/>
                  <a:pt x="205" y="1380"/>
                </a:cubicBezTo>
                <a:cubicBezTo>
                  <a:pt x="209" y="1385"/>
                  <a:pt x="209" y="1385"/>
                  <a:pt x="209" y="1385"/>
                </a:cubicBezTo>
                <a:cubicBezTo>
                  <a:pt x="214" y="1391"/>
                  <a:pt x="214" y="1391"/>
                  <a:pt x="214" y="1391"/>
                </a:cubicBezTo>
                <a:cubicBezTo>
                  <a:pt x="214" y="1391"/>
                  <a:pt x="214" y="1391"/>
                  <a:pt x="214" y="1391"/>
                </a:cubicBezTo>
                <a:cubicBezTo>
                  <a:pt x="215" y="1392"/>
                  <a:pt x="217" y="1394"/>
                  <a:pt x="218" y="1395"/>
                </a:cubicBezTo>
                <a:cubicBezTo>
                  <a:pt x="244" y="1422"/>
                  <a:pt x="244" y="1422"/>
                  <a:pt x="244" y="1422"/>
                </a:cubicBezTo>
                <a:cubicBezTo>
                  <a:pt x="271" y="1448"/>
                  <a:pt x="271" y="1448"/>
                  <a:pt x="271" y="1448"/>
                </a:cubicBezTo>
                <a:cubicBezTo>
                  <a:pt x="273" y="1450"/>
                  <a:pt x="275" y="1452"/>
                  <a:pt x="277" y="1454"/>
                </a:cubicBezTo>
                <a:cubicBezTo>
                  <a:pt x="278" y="1455"/>
                  <a:pt x="279" y="1456"/>
                  <a:pt x="281" y="1457"/>
                </a:cubicBezTo>
                <a:cubicBezTo>
                  <a:pt x="299" y="1473"/>
                  <a:pt x="299" y="1473"/>
                  <a:pt x="299" y="1473"/>
                </a:cubicBezTo>
                <a:cubicBezTo>
                  <a:pt x="304" y="1477"/>
                  <a:pt x="308" y="1480"/>
                  <a:pt x="312" y="1484"/>
                </a:cubicBezTo>
                <a:cubicBezTo>
                  <a:pt x="315" y="1485"/>
                  <a:pt x="317" y="1487"/>
                  <a:pt x="319" y="1489"/>
                </a:cubicBezTo>
                <a:cubicBezTo>
                  <a:pt x="329" y="1496"/>
                  <a:pt x="329" y="1496"/>
                  <a:pt x="329" y="1496"/>
                </a:cubicBezTo>
                <a:cubicBezTo>
                  <a:pt x="333" y="1500"/>
                  <a:pt x="336" y="1502"/>
                  <a:pt x="339" y="1504"/>
                </a:cubicBezTo>
                <a:cubicBezTo>
                  <a:pt x="365" y="1523"/>
                  <a:pt x="365" y="1523"/>
                  <a:pt x="365" y="1523"/>
                </a:cubicBezTo>
                <a:cubicBezTo>
                  <a:pt x="366" y="1523"/>
                  <a:pt x="366" y="1523"/>
                  <a:pt x="366" y="1523"/>
                </a:cubicBezTo>
                <a:cubicBezTo>
                  <a:pt x="369" y="1525"/>
                  <a:pt x="373" y="1528"/>
                  <a:pt x="377" y="1530"/>
                </a:cubicBezTo>
                <a:cubicBezTo>
                  <a:pt x="387" y="1537"/>
                  <a:pt x="387" y="1537"/>
                  <a:pt x="387" y="1537"/>
                </a:cubicBezTo>
                <a:cubicBezTo>
                  <a:pt x="392" y="1540"/>
                  <a:pt x="397" y="1543"/>
                  <a:pt x="402" y="1546"/>
                </a:cubicBezTo>
                <a:cubicBezTo>
                  <a:pt x="434" y="1565"/>
                  <a:pt x="434" y="1565"/>
                  <a:pt x="434" y="1565"/>
                </a:cubicBezTo>
                <a:cubicBezTo>
                  <a:pt x="437" y="1566"/>
                  <a:pt x="439" y="1568"/>
                  <a:pt x="442" y="1569"/>
                </a:cubicBezTo>
                <a:cubicBezTo>
                  <a:pt x="468" y="1582"/>
                  <a:pt x="468" y="1582"/>
                  <a:pt x="468" y="1582"/>
                </a:cubicBezTo>
                <a:cubicBezTo>
                  <a:pt x="473" y="1585"/>
                  <a:pt x="478" y="1587"/>
                  <a:pt x="483" y="1589"/>
                </a:cubicBezTo>
                <a:cubicBezTo>
                  <a:pt x="486" y="1591"/>
                  <a:pt x="488" y="1592"/>
                  <a:pt x="491" y="1593"/>
                </a:cubicBezTo>
                <a:cubicBezTo>
                  <a:pt x="502" y="1598"/>
                  <a:pt x="502" y="1598"/>
                  <a:pt x="502" y="1598"/>
                </a:cubicBezTo>
                <a:cubicBezTo>
                  <a:pt x="507" y="1600"/>
                  <a:pt x="511" y="1602"/>
                  <a:pt x="514" y="1603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37" y="1612"/>
                  <a:pt x="537" y="1612"/>
                  <a:pt x="537" y="1612"/>
                </a:cubicBezTo>
                <a:cubicBezTo>
                  <a:pt x="544" y="1615"/>
                  <a:pt x="544" y="1615"/>
                  <a:pt x="544" y="1615"/>
                </a:cubicBezTo>
                <a:cubicBezTo>
                  <a:pt x="544" y="1615"/>
                  <a:pt x="544" y="1615"/>
                  <a:pt x="544" y="1615"/>
                </a:cubicBezTo>
                <a:cubicBezTo>
                  <a:pt x="549" y="1617"/>
                  <a:pt x="554" y="1618"/>
                  <a:pt x="559" y="1620"/>
                </a:cubicBezTo>
                <a:cubicBezTo>
                  <a:pt x="585" y="1629"/>
                  <a:pt x="585" y="1629"/>
                  <a:pt x="585" y="1629"/>
                </a:cubicBezTo>
                <a:cubicBezTo>
                  <a:pt x="613" y="1637"/>
                  <a:pt x="613" y="1637"/>
                  <a:pt x="613" y="1637"/>
                </a:cubicBezTo>
                <a:cubicBezTo>
                  <a:pt x="620" y="1639"/>
                  <a:pt x="627" y="1641"/>
                  <a:pt x="634" y="1642"/>
                </a:cubicBezTo>
                <a:cubicBezTo>
                  <a:pt x="642" y="1644"/>
                  <a:pt x="642" y="1644"/>
                  <a:pt x="642" y="1644"/>
                </a:cubicBezTo>
                <a:cubicBezTo>
                  <a:pt x="655" y="1647"/>
                  <a:pt x="669" y="1650"/>
                  <a:pt x="683" y="1653"/>
                </a:cubicBezTo>
                <a:cubicBezTo>
                  <a:pt x="691" y="1654"/>
                  <a:pt x="691" y="1654"/>
                  <a:pt x="691" y="1654"/>
                </a:cubicBezTo>
                <a:cubicBezTo>
                  <a:pt x="696" y="1655"/>
                  <a:pt x="702" y="1656"/>
                  <a:pt x="708" y="1657"/>
                </a:cubicBezTo>
                <a:cubicBezTo>
                  <a:pt x="734" y="1660"/>
                  <a:pt x="734" y="1660"/>
                  <a:pt x="734" y="1660"/>
                </a:cubicBezTo>
                <a:cubicBezTo>
                  <a:pt x="746" y="1662"/>
                  <a:pt x="758" y="1663"/>
                  <a:pt x="769" y="1664"/>
                </a:cubicBezTo>
                <a:cubicBezTo>
                  <a:pt x="774" y="1664"/>
                  <a:pt x="778" y="1664"/>
                  <a:pt x="783" y="1665"/>
                </a:cubicBezTo>
                <a:cubicBezTo>
                  <a:pt x="789" y="1665"/>
                  <a:pt x="795" y="1665"/>
                  <a:pt x="801" y="1666"/>
                </a:cubicBezTo>
                <a:cubicBezTo>
                  <a:pt x="803" y="1666"/>
                  <a:pt x="805" y="1666"/>
                  <a:pt x="808" y="1666"/>
                </a:cubicBezTo>
                <a:cubicBezTo>
                  <a:pt x="833" y="1666"/>
                  <a:pt x="833" y="1666"/>
                  <a:pt x="833" y="1666"/>
                </a:cubicBezTo>
                <a:cubicBezTo>
                  <a:pt x="858" y="1666"/>
                  <a:pt x="858" y="1666"/>
                  <a:pt x="858" y="1666"/>
                </a:cubicBezTo>
                <a:cubicBezTo>
                  <a:pt x="861" y="1666"/>
                  <a:pt x="863" y="1666"/>
                  <a:pt x="865" y="1666"/>
                </a:cubicBezTo>
                <a:cubicBezTo>
                  <a:pt x="871" y="1665"/>
                  <a:pt x="877" y="1665"/>
                  <a:pt x="883" y="1665"/>
                </a:cubicBezTo>
                <a:cubicBezTo>
                  <a:pt x="888" y="1664"/>
                  <a:pt x="892" y="1664"/>
                  <a:pt x="897" y="1664"/>
                </a:cubicBezTo>
                <a:cubicBezTo>
                  <a:pt x="909" y="1663"/>
                  <a:pt x="921" y="1662"/>
                  <a:pt x="933" y="1660"/>
                </a:cubicBezTo>
                <a:cubicBezTo>
                  <a:pt x="958" y="1657"/>
                  <a:pt x="958" y="1657"/>
                  <a:pt x="958" y="1657"/>
                </a:cubicBezTo>
                <a:cubicBezTo>
                  <a:pt x="964" y="1656"/>
                  <a:pt x="970" y="1655"/>
                  <a:pt x="975" y="1654"/>
                </a:cubicBezTo>
                <a:cubicBezTo>
                  <a:pt x="983" y="1653"/>
                  <a:pt x="983" y="1653"/>
                  <a:pt x="983" y="1653"/>
                </a:cubicBezTo>
                <a:cubicBezTo>
                  <a:pt x="997" y="1650"/>
                  <a:pt x="1011" y="1647"/>
                  <a:pt x="1024" y="1644"/>
                </a:cubicBezTo>
                <a:cubicBezTo>
                  <a:pt x="1032" y="1642"/>
                  <a:pt x="1032" y="1642"/>
                  <a:pt x="1032" y="1642"/>
                </a:cubicBezTo>
                <a:cubicBezTo>
                  <a:pt x="1039" y="1641"/>
                  <a:pt x="1046" y="1639"/>
                  <a:pt x="1053" y="1637"/>
                </a:cubicBezTo>
                <a:cubicBezTo>
                  <a:pt x="1081" y="1629"/>
                  <a:pt x="1081" y="1629"/>
                  <a:pt x="1081" y="1629"/>
                </a:cubicBezTo>
                <a:cubicBezTo>
                  <a:pt x="1107" y="1620"/>
                  <a:pt x="1107" y="1620"/>
                  <a:pt x="1107" y="1620"/>
                </a:cubicBezTo>
                <a:cubicBezTo>
                  <a:pt x="1112" y="1618"/>
                  <a:pt x="1117" y="1617"/>
                  <a:pt x="1122" y="1615"/>
                </a:cubicBezTo>
                <a:cubicBezTo>
                  <a:pt x="1122" y="1615"/>
                  <a:pt x="1122" y="1615"/>
                  <a:pt x="1122" y="1615"/>
                </a:cubicBezTo>
                <a:cubicBezTo>
                  <a:pt x="1152" y="1603"/>
                  <a:pt x="1152" y="1603"/>
                  <a:pt x="1152" y="1603"/>
                </a:cubicBezTo>
                <a:cubicBezTo>
                  <a:pt x="1155" y="1602"/>
                  <a:pt x="1159" y="1600"/>
                  <a:pt x="1164" y="1598"/>
                </a:cubicBezTo>
                <a:cubicBezTo>
                  <a:pt x="1175" y="1593"/>
                  <a:pt x="1175" y="1593"/>
                  <a:pt x="1175" y="1593"/>
                </a:cubicBezTo>
                <a:cubicBezTo>
                  <a:pt x="1178" y="1592"/>
                  <a:pt x="1180" y="1591"/>
                  <a:pt x="1183" y="1589"/>
                </a:cubicBezTo>
                <a:cubicBezTo>
                  <a:pt x="1188" y="1587"/>
                  <a:pt x="1193" y="1585"/>
                  <a:pt x="1198" y="1582"/>
                </a:cubicBezTo>
                <a:cubicBezTo>
                  <a:pt x="1220" y="1571"/>
                  <a:pt x="1220" y="1571"/>
                  <a:pt x="1220" y="1571"/>
                </a:cubicBezTo>
                <a:cubicBezTo>
                  <a:pt x="1222" y="1570"/>
                  <a:pt x="1223" y="1570"/>
                  <a:pt x="1224" y="1569"/>
                </a:cubicBezTo>
                <a:cubicBezTo>
                  <a:pt x="1227" y="1568"/>
                  <a:pt x="1229" y="1566"/>
                  <a:pt x="1232" y="1565"/>
                </a:cubicBezTo>
                <a:cubicBezTo>
                  <a:pt x="1264" y="1546"/>
                  <a:pt x="1264" y="1546"/>
                  <a:pt x="1264" y="1546"/>
                </a:cubicBezTo>
                <a:cubicBezTo>
                  <a:pt x="1269" y="1543"/>
                  <a:pt x="1274" y="1540"/>
                  <a:pt x="1279" y="1537"/>
                </a:cubicBezTo>
                <a:cubicBezTo>
                  <a:pt x="1289" y="1530"/>
                  <a:pt x="1289" y="1530"/>
                  <a:pt x="1289" y="1530"/>
                </a:cubicBezTo>
                <a:cubicBezTo>
                  <a:pt x="1293" y="1528"/>
                  <a:pt x="1297" y="1525"/>
                  <a:pt x="1300" y="1523"/>
                </a:cubicBezTo>
                <a:cubicBezTo>
                  <a:pt x="1301" y="1523"/>
                  <a:pt x="1301" y="1523"/>
                  <a:pt x="1301" y="1523"/>
                </a:cubicBezTo>
                <a:cubicBezTo>
                  <a:pt x="1327" y="1504"/>
                  <a:pt x="1327" y="1504"/>
                  <a:pt x="1327" y="1504"/>
                </a:cubicBezTo>
                <a:cubicBezTo>
                  <a:pt x="1330" y="1502"/>
                  <a:pt x="1333" y="1500"/>
                  <a:pt x="1337" y="1497"/>
                </a:cubicBezTo>
                <a:cubicBezTo>
                  <a:pt x="1347" y="1489"/>
                  <a:pt x="1347" y="1489"/>
                  <a:pt x="1347" y="1489"/>
                </a:cubicBezTo>
                <a:cubicBezTo>
                  <a:pt x="1349" y="1487"/>
                  <a:pt x="1351" y="1485"/>
                  <a:pt x="1354" y="1484"/>
                </a:cubicBezTo>
                <a:cubicBezTo>
                  <a:pt x="1358" y="1480"/>
                  <a:pt x="1362" y="1477"/>
                  <a:pt x="1367" y="1473"/>
                </a:cubicBezTo>
                <a:cubicBezTo>
                  <a:pt x="1386" y="1457"/>
                  <a:pt x="1386" y="1457"/>
                  <a:pt x="1386" y="1457"/>
                </a:cubicBezTo>
                <a:cubicBezTo>
                  <a:pt x="1387" y="1456"/>
                  <a:pt x="1388" y="1455"/>
                  <a:pt x="1389" y="1454"/>
                </a:cubicBezTo>
                <a:cubicBezTo>
                  <a:pt x="1391" y="1452"/>
                  <a:pt x="1393" y="1450"/>
                  <a:pt x="1395" y="1448"/>
                </a:cubicBezTo>
                <a:cubicBezTo>
                  <a:pt x="1422" y="1422"/>
                  <a:pt x="1422" y="1422"/>
                  <a:pt x="1422" y="1422"/>
                </a:cubicBezTo>
                <a:cubicBezTo>
                  <a:pt x="1448" y="1395"/>
                  <a:pt x="1448" y="1395"/>
                  <a:pt x="1448" y="1395"/>
                </a:cubicBezTo>
                <a:cubicBezTo>
                  <a:pt x="1449" y="1394"/>
                  <a:pt x="1451" y="1392"/>
                  <a:pt x="1452" y="1391"/>
                </a:cubicBezTo>
                <a:cubicBezTo>
                  <a:pt x="1452" y="1391"/>
                  <a:pt x="1452" y="1391"/>
                  <a:pt x="1452" y="1391"/>
                </a:cubicBezTo>
                <a:cubicBezTo>
                  <a:pt x="1457" y="1385"/>
                  <a:pt x="1457" y="1385"/>
                  <a:pt x="1457" y="1385"/>
                </a:cubicBezTo>
                <a:cubicBezTo>
                  <a:pt x="1461" y="1380"/>
                  <a:pt x="1461" y="1380"/>
                  <a:pt x="1461" y="1380"/>
                </a:cubicBezTo>
                <a:cubicBezTo>
                  <a:pt x="1461" y="1380"/>
                  <a:pt x="1461" y="1380"/>
                  <a:pt x="1461" y="1380"/>
                </a:cubicBezTo>
                <a:cubicBezTo>
                  <a:pt x="1473" y="1367"/>
                  <a:pt x="1473" y="1367"/>
                  <a:pt x="1473" y="1367"/>
                </a:cubicBezTo>
                <a:cubicBezTo>
                  <a:pt x="1477" y="1362"/>
                  <a:pt x="1480" y="1358"/>
                  <a:pt x="1484" y="1354"/>
                </a:cubicBezTo>
                <a:cubicBezTo>
                  <a:pt x="1485" y="1351"/>
                  <a:pt x="1487" y="1349"/>
                  <a:pt x="1489" y="1347"/>
                </a:cubicBezTo>
                <a:cubicBezTo>
                  <a:pt x="1496" y="1337"/>
                  <a:pt x="1496" y="1337"/>
                  <a:pt x="1496" y="1337"/>
                </a:cubicBezTo>
                <a:cubicBezTo>
                  <a:pt x="1500" y="1333"/>
                  <a:pt x="1502" y="1330"/>
                  <a:pt x="1504" y="1327"/>
                </a:cubicBezTo>
                <a:cubicBezTo>
                  <a:pt x="1519" y="1307"/>
                  <a:pt x="1519" y="1307"/>
                  <a:pt x="1519" y="1307"/>
                </a:cubicBezTo>
                <a:cubicBezTo>
                  <a:pt x="1523" y="1301"/>
                  <a:pt x="1527" y="1295"/>
                  <a:pt x="1530" y="1289"/>
                </a:cubicBezTo>
                <a:cubicBezTo>
                  <a:pt x="1537" y="1279"/>
                  <a:pt x="1537" y="1279"/>
                  <a:pt x="1537" y="1279"/>
                </a:cubicBezTo>
                <a:cubicBezTo>
                  <a:pt x="1540" y="1274"/>
                  <a:pt x="1543" y="1269"/>
                  <a:pt x="1546" y="1264"/>
                </a:cubicBezTo>
                <a:cubicBezTo>
                  <a:pt x="1565" y="1231"/>
                  <a:pt x="1565" y="1231"/>
                  <a:pt x="1565" y="1231"/>
                </a:cubicBezTo>
                <a:cubicBezTo>
                  <a:pt x="1566" y="1230"/>
                  <a:pt x="1567" y="1228"/>
                  <a:pt x="1568" y="1227"/>
                </a:cubicBezTo>
                <a:cubicBezTo>
                  <a:pt x="1568" y="1227"/>
                  <a:pt x="1568" y="1227"/>
                  <a:pt x="1568" y="1227"/>
                </a:cubicBezTo>
                <a:cubicBezTo>
                  <a:pt x="1570" y="1223"/>
                  <a:pt x="1570" y="1223"/>
                  <a:pt x="1570" y="1223"/>
                </a:cubicBezTo>
                <a:cubicBezTo>
                  <a:pt x="1574" y="1214"/>
                  <a:pt x="1574" y="1214"/>
                  <a:pt x="1574" y="1214"/>
                </a:cubicBezTo>
                <a:cubicBezTo>
                  <a:pt x="1574" y="1214"/>
                  <a:pt x="1574" y="1214"/>
                  <a:pt x="1574" y="1214"/>
                </a:cubicBezTo>
                <a:cubicBezTo>
                  <a:pt x="1582" y="1198"/>
                  <a:pt x="1582" y="1198"/>
                  <a:pt x="1582" y="1198"/>
                </a:cubicBezTo>
                <a:cubicBezTo>
                  <a:pt x="1585" y="1193"/>
                  <a:pt x="1587" y="1188"/>
                  <a:pt x="1589" y="1183"/>
                </a:cubicBezTo>
                <a:cubicBezTo>
                  <a:pt x="1591" y="1180"/>
                  <a:pt x="1592" y="1178"/>
                  <a:pt x="1593" y="1175"/>
                </a:cubicBezTo>
                <a:cubicBezTo>
                  <a:pt x="1598" y="1164"/>
                  <a:pt x="1598" y="1164"/>
                  <a:pt x="1598" y="1164"/>
                </a:cubicBezTo>
                <a:cubicBezTo>
                  <a:pt x="1600" y="1159"/>
                  <a:pt x="1602" y="1155"/>
                  <a:pt x="1603" y="1152"/>
                </a:cubicBezTo>
                <a:cubicBezTo>
                  <a:pt x="1612" y="1129"/>
                  <a:pt x="1612" y="1129"/>
                  <a:pt x="1612" y="1129"/>
                </a:cubicBezTo>
                <a:cubicBezTo>
                  <a:pt x="1615" y="1122"/>
                  <a:pt x="1618" y="1114"/>
                  <a:pt x="1620" y="1107"/>
                </a:cubicBezTo>
                <a:cubicBezTo>
                  <a:pt x="1629" y="1081"/>
                  <a:pt x="1629" y="1081"/>
                  <a:pt x="1629" y="1081"/>
                </a:cubicBezTo>
                <a:cubicBezTo>
                  <a:pt x="1637" y="1053"/>
                  <a:pt x="1637" y="1053"/>
                  <a:pt x="1637" y="1053"/>
                </a:cubicBezTo>
                <a:cubicBezTo>
                  <a:pt x="1638" y="1047"/>
                  <a:pt x="1640" y="1041"/>
                  <a:pt x="1641" y="1035"/>
                </a:cubicBezTo>
                <a:cubicBezTo>
                  <a:pt x="1642" y="1032"/>
                  <a:pt x="1642" y="1032"/>
                  <a:pt x="1642" y="1032"/>
                </a:cubicBezTo>
                <a:cubicBezTo>
                  <a:pt x="1657" y="970"/>
                  <a:pt x="1665" y="905"/>
                  <a:pt x="1666" y="840"/>
                </a:cubicBezTo>
                <a:cubicBezTo>
                  <a:pt x="1666" y="840"/>
                  <a:pt x="1666" y="840"/>
                  <a:pt x="1666" y="840"/>
                </a:cubicBezTo>
                <a:lnTo>
                  <a:pt x="1666" y="833"/>
                </a:lnTo>
                <a:close/>
                <a:moveTo>
                  <a:pt x="1615" y="1076"/>
                </a:moveTo>
                <a:cubicBezTo>
                  <a:pt x="1606" y="1102"/>
                  <a:pt x="1606" y="1102"/>
                  <a:pt x="1606" y="1102"/>
                </a:cubicBezTo>
                <a:cubicBezTo>
                  <a:pt x="1604" y="1109"/>
                  <a:pt x="1601" y="1116"/>
                  <a:pt x="1599" y="1123"/>
                </a:cubicBezTo>
                <a:cubicBezTo>
                  <a:pt x="1589" y="1147"/>
                  <a:pt x="1589" y="1147"/>
                  <a:pt x="1589" y="1147"/>
                </a:cubicBezTo>
                <a:cubicBezTo>
                  <a:pt x="1588" y="1150"/>
                  <a:pt x="1587" y="1153"/>
                  <a:pt x="1585" y="1158"/>
                </a:cubicBezTo>
                <a:cubicBezTo>
                  <a:pt x="1580" y="1169"/>
                  <a:pt x="1580" y="1169"/>
                  <a:pt x="1580" y="1169"/>
                </a:cubicBezTo>
                <a:cubicBezTo>
                  <a:pt x="1578" y="1172"/>
                  <a:pt x="1577" y="1174"/>
                  <a:pt x="1576" y="1177"/>
                </a:cubicBezTo>
                <a:cubicBezTo>
                  <a:pt x="1574" y="1182"/>
                  <a:pt x="1572" y="1187"/>
                  <a:pt x="1569" y="1191"/>
                </a:cubicBezTo>
                <a:cubicBezTo>
                  <a:pt x="1558" y="1214"/>
                  <a:pt x="1558" y="1214"/>
                  <a:pt x="1558" y="1214"/>
                </a:cubicBezTo>
                <a:cubicBezTo>
                  <a:pt x="1557" y="1215"/>
                  <a:pt x="1557" y="1216"/>
                  <a:pt x="1556" y="1217"/>
                </a:cubicBezTo>
                <a:cubicBezTo>
                  <a:pt x="1555" y="1220"/>
                  <a:pt x="1554" y="1222"/>
                  <a:pt x="1552" y="1224"/>
                </a:cubicBezTo>
                <a:cubicBezTo>
                  <a:pt x="1534" y="1257"/>
                  <a:pt x="1534" y="1257"/>
                  <a:pt x="1534" y="1257"/>
                </a:cubicBezTo>
                <a:cubicBezTo>
                  <a:pt x="1531" y="1261"/>
                  <a:pt x="1528" y="1266"/>
                  <a:pt x="1524" y="1271"/>
                </a:cubicBezTo>
                <a:cubicBezTo>
                  <a:pt x="1518" y="1281"/>
                  <a:pt x="1518" y="1281"/>
                  <a:pt x="1518" y="1281"/>
                </a:cubicBezTo>
                <a:cubicBezTo>
                  <a:pt x="1514" y="1287"/>
                  <a:pt x="1511" y="1293"/>
                  <a:pt x="1507" y="1298"/>
                </a:cubicBezTo>
                <a:cubicBezTo>
                  <a:pt x="1492" y="1318"/>
                  <a:pt x="1492" y="1318"/>
                  <a:pt x="1492" y="1318"/>
                </a:cubicBezTo>
                <a:cubicBezTo>
                  <a:pt x="1490" y="1321"/>
                  <a:pt x="1488" y="1324"/>
                  <a:pt x="1485" y="1328"/>
                </a:cubicBezTo>
                <a:cubicBezTo>
                  <a:pt x="1477" y="1338"/>
                  <a:pt x="1477" y="1338"/>
                  <a:pt x="1477" y="1338"/>
                </a:cubicBezTo>
                <a:cubicBezTo>
                  <a:pt x="1476" y="1340"/>
                  <a:pt x="1474" y="1342"/>
                  <a:pt x="1472" y="1345"/>
                </a:cubicBezTo>
                <a:cubicBezTo>
                  <a:pt x="1469" y="1349"/>
                  <a:pt x="1465" y="1353"/>
                  <a:pt x="1462" y="1357"/>
                </a:cubicBezTo>
                <a:cubicBezTo>
                  <a:pt x="1446" y="1376"/>
                  <a:pt x="1446" y="1376"/>
                  <a:pt x="1446" y="1376"/>
                </a:cubicBezTo>
                <a:cubicBezTo>
                  <a:pt x="1445" y="1377"/>
                  <a:pt x="1444" y="1378"/>
                  <a:pt x="1443" y="1379"/>
                </a:cubicBezTo>
                <a:cubicBezTo>
                  <a:pt x="1441" y="1381"/>
                  <a:pt x="1439" y="1383"/>
                  <a:pt x="1438" y="1385"/>
                </a:cubicBezTo>
                <a:cubicBezTo>
                  <a:pt x="1412" y="1412"/>
                  <a:pt x="1412" y="1412"/>
                  <a:pt x="1412" y="1412"/>
                </a:cubicBezTo>
                <a:cubicBezTo>
                  <a:pt x="1385" y="1438"/>
                  <a:pt x="1385" y="1438"/>
                  <a:pt x="1385" y="1438"/>
                </a:cubicBezTo>
                <a:cubicBezTo>
                  <a:pt x="1383" y="1439"/>
                  <a:pt x="1381" y="1441"/>
                  <a:pt x="1379" y="1443"/>
                </a:cubicBezTo>
                <a:cubicBezTo>
                  <a:pt x="1378" y="1444"/>
                  <a:pt x="1377" y="1445"/>
                  <a:pt x="1376" y="1446"/>
                </a:cubicBezTo>
                <a:cubicBezTo>
                  <a:pt x="1357" y="1462"/>
                  <a:pt x="1357" y="1462"/>
                  <a:pt x="1357" y="1462"/>
                </a:cubicBezTo>
                <a:cubicBezTo>
                  <a:pt x="1353" y="1465"/>
                  <a:pt x="1349" y="1469"/>
                  <a:pt x="1345" y="1472"/>
                </a:cubicBezTo>
                <a:cubicBezTo>
                  <a:pt x="1342" y="1474"/>
                  <a:pt x="1340" y="1476"/>
                  <a:pt x="1338" y="1477"/>
                </a:cubicBezTo>
                <a:cubicBezTo>
                  <a:pt x="1328" y="1485"/>
                  <a:pt x="1328" y="1485"/>
                  <a:pt x="1328" y="1485"/>
                </a:cubicBezTo>
                <a:cubicBezTo>
                  <a:pt x="1324" y="1488"/>
                  <a:pt x="1321" y="1490"/>
                  <a:pt x="1318" y="1492"/>
                </a:cubicBezTo>
                <a:cubicBezTo>
                  <a:pt x="1304" y="1503"/>
                  <a:pt x="1304" y="1503"/>
                  <a:pt x="1304" y="1503"/>
                </a:cubicBezTo>
                <a:cubicBezTo>
                  <a:pt x="1304" y="1503"/>
                  <a:pt x="1304" y="1503"/>
                  <a:pt x="1304" y="1503"/>
                </a:cubicBezTo>
                <a:cubicBezTo>
                  <a:pt x="1298" y="1507"/>
                  <a:pt x="1298" y="1507"/>
                  <a:pt x="1298" y="1507"/>
                </a:cubicBezTo>
                <a:cubicBezTo>
                  <a:pt x="1298" y="1507"/>
                  <a:pt x="1298" y="1507"/>
                  <a:pt x="1298" y="1507"/>
                </a:cubicBezTo>
                <a:cubicBezTo>
                  <a:pt x="1293" y="1511"/>
                  <a:pt x="1287" y="1515"/>
                  <a:pt x="1281" y="1518"/>
                </a:cubicBezTo>
                <a:cubicBezTo>
                  <a:pt x="1271" y="1524"/>
                  <a:pt x="1271" y="1524"/>
                  <a:pt x="1271" y="1524"/>
                </a:cubicBezTo>
                <a:cubicBezTo>
                  <a:pt x="1266" y="1528"/>
                  <a:pt x="1262" y="1531"/>
                  <a:pt x="1257" y="1534"/>
                </a:cubicBezTo>
                <a:cubicBezTo>
                  <a:pt x="1224" y="1552"/>
                  <a:pt x="1224" y="1552"/>
                  <a:pt x="1224" y="1552"/>
                </a:cubicBezTo>
                <a:cubicBezTo>
                  <a:pt x="1222" y="1554"/>
                  <a:pt x="1220" y="1555"/>
                  <a:pt x="1217" y="1556"/>
                </a:cubicBezTo>
                <a:cubicBezTo>
                  <a:pt x="1216" y="1557"/>
                  <a:pt x="1215" y="1557"/>
                  <a:pt x="1214" y="1558"/>
                </a:cubicBezTo>
                <a:cubicBezTo>
                  <a:pt x="1191" y="1569"/>
                  <a:pt x="1191" y="1569"/>
                  <a:pt x="1191" y="1569"/>
                </a:cubicBezTo>
                <a:cubicBezTo>
                  <a:pt x="1187" y="1572"/>
                  <a:pt x="1182" y="1574"/>
                  <a:pt x="1177" y="1576"/>
                </a:cubicBezTo>
                <a:cubicBezTo>
                  <a:pt x="1174" y="1577"/>
                  <a:pt x="1172" y="1578"/>
                  <a:pt x="1169" y="1580"/>
                </a:cubicBezTo>
                <a:cubicBezTo>
                  <a:pt x="1158" y="1585"/>
                  <a:pt x="1158" y="1585"/>
                  <a:pt x="1158" y="1585"/>
                </a:cubicBezTo>
                <a:cubicBezTo>
                  <a:pt x="1153" y="1587"/>
                  <a:pt x="1150" y="1588"/>
                  <a:pt x="1147" y="1589"/>
                </a:cubicBezTo>
                <a:cubicBezTo>
                  <a:pt x="1130" y="1596"/>
                  <a:pt x="1130" y="1596"/>
                  <a:pt x="1130" y="1596"/>
                </a:cubicBezTo>
                <a:cubicBezTo>
                  <a:pt x="1130" y="1596"/>
                  <a:pt x="1130" y="1596"/>
                  <a:pt x="1130" y="1596"/>
                </a:cubicBezTo>
                <a:cubicBezTo>
                  <a:pt x="1123" y="1599"/>
                  <a:pt x="1123" y="1599"/>
                  <a:pt x="1123" y="1599"/>
                </a:cubicBezTo>
                <a:cubicBezTo>
                  <a:pt x="1116" y="1601"/>
                  <a:pt x="1109" y="1604"/>
                  <a:pt x="1102" y="1606"/>
                </a:cubicBezTo>
                <a:cubicBezTo>
                  <a:pt x="1077" y="1615"/>
                  <a:pt x="1077" y="1615"/>
                  <a:pt x="1077" y="1615"/>
                </a:cubicBezTo>
                <a:cubicBezTo>
                  <a:pt x="1049" y="1623"/>
                  <a:pt x="1049" y="1623"/>
                  <a:pt x="1049" y="1623"/>
                </a:cubicBezTo>
                <a:cubicBezTo>
                  <a:pt x="1042" y="1625"/>
                  <a:pt x="1036" y="1627"/>
                  <a:pt x="1029" y="1628"/>
                </a:cubicBezTo>
                <a:cubicBezTo>
                  <a:pt x="1021" y="1630"/>
                  <a:pt x="1021" y="1630"/>
                  <a:pt x="1021" y="1630"/>
                </a:cubicBezTo>
                <a:cubicBezTo>
                  <a:pt x="1008" y="1633"/>
                  <a:pt x="994" y="1636"/>
                  <a:pt x="981" y="1638"/>
                </a:cubicBezTo>
                <a:cubicBezTo>
                  <a:pt x="973" y="1640"/>
                  <a:pt x="973" y="1640"/>
                  <a:pt x="973" y="1640"/>
                </a:cubicBezTo>
                <a:cubicBezTo>
                  <a:pt x="967" y="1641"/>
                  <a:pt x="962" y="1642"/>
                  <a:pt x="956" y="1642"/>
                </a:cubicBezTo>
                <a:cubicBezTo>
                  <a:pt x="939" y="1645"/>
                  <a:pt x="939" y="1645"/>
                  <a:pt x="939" y="1645"/>
                </a:cubicBezTo>
                <a:cubicBezTo>
                  <a:pt x="939" y="1645"/>
                  <a:pt x="939" y="1645"/>
                  <a:pt x="939" y="1645"/>
                </a:cubicBezTo>
                <a:cubicBezTo>
                  <a:pt x="931" y="1646"/>
                  <a:pt x="931" y="1646"/>
                  <a:pt x="931" y="1646"/>
                </a:cubicBezTo>
                <a:cubicBezTo>
                  <a:pt x="924" y="1647"/>
                  <a:pt x="924" y="1647"/>
                  <a:pt x="924" y="1647"/>
                </a:cubicBezTo>
                <a:cubicBezTo>
                  <a:pt x="924" y="1647"/>
                  <a:pt x="924" y="1647"/>
                  <a:pt x="924" y="1647"/>
                </a:cubicBezTo>
                <a:cubicBezTo>
                  <a:pt x="915" y="1648"/>
                  <a:pt x="905" y="1648"/>
                  <a:pt x="896" y="1649"/>
                </a:cubicBezTo>
                <a:cubicBezTo>
                  <a:pt x="891" y="1649"/>
                  <a:pt x="887" y="1650"/>
                  <a:pt x="882" y="1650"/>
                </a:cubicBezTo>
                <a:cubicBezTo>
                  <a:pt x="877" y="1651"/>
                  <a:pt x="871" y="1651"/>
                  <a:pt x="865" y="1651"/>
                </a:cubicBezTo>
                <a:cubicBezTo>
                  <a:pt x="863" y="1651"/>
                  <a:pt x="860" y="1651"/>
                  <a:pt x="858" y="1651"/>
                </a:cubicBezTo>
                <a:cubicBezTo>
                  <a:pt x="833" y="1652"/>
                  <a:pt x="833" y="1652"/>
                  <a:pt x="833" y="1652"/>
                </a:cubicBezTo>
                <a:cubicBezTo>
                  <a:pt x="808" y="1651"/>
                  <a:pt x="808" y="1651"/>
                  <a:pt x="808" y="1651"/>
                </a:cubicBezTo>
                <a:cubicBezTo>
                  <a:pt x="806" y="1651"/>
                  <a:pt x="803" y="1651"/>
                  <a:pt x="801" y="1651"/>
                </a:cubicBezTo>
                <a:cubicBezTo>
                  <a:pt x="795" y="1651"/>
                  <a:pt x="789" y="1651"/>
                  <a:pt x="784" y="1650"/>
                </a:cubicBezTo>
                <a:cubicBezTo>
                  <a:pt x="779" y="1650"/>
                  <a:pt x="775" y="1649"/>
                  <a:pt x="770" y="1649"/>
                </a:cubicBezTo>
                <a:cubicBezTo>
                  <a:pt x="761" y="1648"/>
                  <a:pt x="751" y="1648"/>
                  <a:pt x="742" y="1647"/>
                </a:cubicBezTo>
                <a:cubicBezTo>
                  <a:pt x="742" y="1647"/>
                  <a:pt x="742" y="1647"/>
                  <a:pt x="742" y="1647"/>
                </a:cubicBezTo>
                <a:cubicBezTo>
                  <a:pt x="735" y="1646"/>
                  <a:pt x="735" y="1646"/>
                  <a:pt x="735" y="1646"/>
                </a:cubicBezTo>
                <a:cubicBezTo>
                  <a:pt x="735" y="1646"/>
                  <a:pt x="735" y="1646"/>
                  <a:pt x="735" y="1646"/>
                </a:cubicBezTo>
                <a:cubicBezTo>
                  <a:pt x="727" y="1645"/>
                  <a:pt x="727" y="1645"/>
                  <a:pt x="727" y="1645"/>
                </a:cubicBezTo>
                <a:cubicBezTo>
                  <a:pt x="727" y="1645"/>
                  <a:pt x="727" y="1645"/>
                  <a:pt x="727" y="1645"/>
                </a:cubicBezTo>
                <a:cubicBezTo>
                  <a:pt x="710" y="1643"/>
                  <a:pt x="710" y="1643"/>
                  <a:pt x="710" y="1643"/>
                </a:cubicBezTo>
                <a:cubicBezTo>
                  <a:pt x="704" y="1642"/>
                  <a:pt x="699" y="1641"/>
                  <a:pt x="693" y="1640"/>
                </a:cubicBezTo>
                <a:cubicBezTo>
                  <a:pt x="685" y="1638"/>
                  <a:pt x="685" y="1638"/>
                  <a:pt x="685" y="1638"/>
                </a:cubicBezTo>
                <a:cubicBezTo>
                  <a:pt x="672" y="1636"/>
                  <a:pt x="658" y="1633"/>
                  <a:pt x="645" y="1630"/>
                </a:cubicBezTo>
                <a:cubicBezTo>
                  <a:pt x="637" y="1628"/>
                  <a:pt x="637" y="1628"/>
                  <a:pt x="637" y="1628"/>
                </a:cubicBezTo>
                <a:cubicBezTo>
                  <a:pt x="630" y="1627"/>
                  <a:pt x="624" y="1625"/>
                  <a:pt x="617" y="1623"/>
                </a:cubicBezTo>
                <a:cubicBezTo>
                  <a:pt x="590" y="1615"/>
                  <a:pt x="590" y="1615"/>
                  <a:pt x="590" y="1615"/>
                </a:cubicBezTo>
                <a:cubicBezTo>
                  <a:pt x="564" y="1606"/>
                  <a:pt x="564" y="1606"/>
                  <a:pt x="564" y="1606"/>
                </a:cubicBezTo>
                <a:cubicBezTo>
                  <a:pt x="557" y="1604"/>
                  <a:pt x="550" y="1601"/>
                  <a:pt x="543" y="1599"/>
                </a:cubicBezTo>
                <a:cubicBezTo>
                  <a:pt x="543" y="1599"/>
                  <a:pt x="543" y="1599"/>
                  <a:pt x="543" y="1599"/>
                </a:cubicBezTo>
                <a:cubicBezTo>
                  <a:pt x="536" y="1596"/>
                  <a:pt x="536" y="1596"/>
                  <a:pt x="536" y="1596"/>
                </a:cubicBezTo>
                <a:cubicBezTo>
                  <a:pt x="536" y="1596"/>
                  <a:pt x="536" y="1596"/>
                  <a:pt x="536" y="1596"/>
                </a:cubicBezTo>
                <a:cubicBezTo>
                  <a:pt x="519" y="1589"/>
                  <a:pt x="519" y="1589"/>
                  <a:pt x="519" y="1589"/>
                </a:cubicBezTo>
                <a:cubicBezTo>
                  <a:pt x="516" y="1588"/>
                  <a:pt x="512" y="1587"/>
                  <a:pt x="508" y="1585"/>
                </a:cubicBezTo>
                <a:cubicBezTo>
                  <a:pt x="497" y="1580"/>
                  <a:pt x="497" y="1580"/>
                  <a:pt x="497" y="1580"/>
                </a:cubicBezTo>
                <a:cubicBezTo>
                  <a:pt x="494" y="1578"/>
                  <a:pt x="492" y="1577"/>
                  <a:pt x="489" y="1576"/>
                </a:cubicBezTo>
                <a:cubicBezTo>
                  <a:pt x="484" y="1574"/>
                  <a:pt x="479" y="1572"/>
                  <a:pt x="475" y="1569"/>
                </a:cubicBezTo>
                <a:cubicBezTo>
                  <a:pt x="452" y="1558"/>
                  <a:pt x="452" y="1558"/>
                  <a:pt x="452" y="1558"/>
                </a:cubicBezTo>
                <a:cubicBezTo>
                  <a:pt x="451" y="1557"/>
                  <a:pt x="450" y="1557"/>
                  <a:pt x="449" y="1556"/>
                </a:cubicBezTo>
                <a:cubicBezTo>
                  <a:pt x="446" y="1555"/>
                  <a:pt x="444" y="1554"/>
                  <a:pt x="442" y="1552"/>
                </a:cubicBezTo>
                <a:cubicBezTo>
                  <a:pt x="409" y="1534"/>
                  <a:pt x="409" y="1534"/>
                  <a:pt x="409" y="1534"/>
                </a:cubicBezTo>
                <a:cubicBezTo>
                  <a:pt x="404" y="1531"/>
                  <a:pt x="400" y="1528"/>
                  <a:pt x="395" y="1524"/>
                </a:cubicBezTo>
                <a:cubicBezTo>
                  <a:pt x="385" y="1518"/>
                  <a:pt x="385" y="1518"/>
                  <a:pt x="385" y="1518"/>
                </a:cubicBezTo>
                <a:cubicBezTo>
                  <a:pt x="379" y="1515"/>
                  <a:pt x="373" y="1511"/>
                  <a:pt x="368" y="1507"/>
                </a:cubicBezTo>
                <a:cubicBezTo>
                  <a:pt x="368" y="1507"/>
                  <a:pt x="368" y="1507"/>
                  <a:pt x="368" y="1507"/>
                </a:cubicBezTo>
                <a:cubicBezTo>
                  <a:pt x="362" y="1503"/>
                  <a:pt x="362" y="1503"/>
                  <a:pt x="362" y="1503"/>
                </a:cubicBezTo>
                <a:cubicBezTo>
                  <a:pt x="362" y="1503"/>
                  <a:pt x="362" y="1503"/>
                  <a:pt x="362" y="1503"/>
                </a:cubicBezTo>
                <a:cubicBezTo>
                  <a:pt x="348" y="1492"/>
                  <a:pt x="348" y="1492"/>
                  <a:pt x="348" y="1492"/>
                </a:cubicBezTo>
                <a:cubicBezTo>
                  <a:pt x="345" y="1490"/>
                  <a:pt x="342" y="1488"/>
                  <a:pt x="338" y="1485"/>
                </a:cubicBezTo>
                <a:cubicBezTo>
                  <a:pt x="328" y="1477"/>
                  <a:pt x="328" y="1477"/>
                  <a:pt x="328" y="1477"/>
                </a:cubicBezTo>
                <a:cubicBezTo>
                  <a:pt x="326" y="1476"/>
                  <a:pt x="324" y="1474"/>
                  <a:pt x="321" y="1472"/>
                </a:cubicBezTo>
                <a:cubicBezTo>
                  <a:pt x="317" y="1469"/>
                  <a:pt x="313" y="1465"/>
                  <a:pt x="309" y="1462"/>
                </a:cubicBezTo>
                <a:cubicBezTo>
                  <a:pt x="290" y="1446"/>
                  <a:pt x="290" y="1446"/>
                  <a:pt x="290" y="1446"/>
                </a:cubicBezTo>
                <a:cubicBezTo>
                  <a:pt x="289" y="1445"/>
                  <a:pt x="288" y="1444"/>
                  <a:pt x="287" y="1443"/>
                </a:cubicBezTo>
                <a:cubicBezTo>
                  <a:pt x="285" y="1441"/>
                  <a:pt x="283" y="1439"/>
                  <a:pt x="281" y="1438"/>
                </a:cubicBezTo>
                <a:cubicBezTo>
                  <a:pt x="254" y="1412"/>
                  <a:pt x="254" y="1412"/>
                  <a:pt x="254" y="1412"/>
                </a:cubicBezTo>
                <a:cubicBezTo>
                  <a:pt x="228" y="1385"/>
                  <a:pt x="228" y="1385"/>
                  <a:pt x="228" y="1385"/>
                </a:cubicBezTo>
                <a:cubicBezTo>
                  <a:pt x="227" y="1383"/>
                  <a:pt x="225" y="1381"/>
                  <a:pt x="223" y="1379"/>
                </a:cubicBezTo>
                <a:cubicBezTo>
                  <a:pt x="222" y="1378"/>
                  <a:pt x="221" y="1377"/>
                  <a:pt x="220" y="1376"/>
                </a:cubicBezTo>
                <a:cubicBezTo>
                  <a:pt x="204" y="1357"/>
                  <a:pt x="204" y="1357"/>
                  <a:pt x="204" y="1357"/>
                </a:cubicBezTo>
                <a:cubicBezTo>
                  <a:pt x="201" y="1353"/>
                  <a:pt x="197" y="1349"/>
                  <a:pt x="194" y="1345"/>
                </a:cubicBezTo>
                <a:cubicBezTo>
                  <a:pt x="192" y="1342"/>
                  <a:pt x="190" y="1340"/>
                  <a:pt x="189" y="1338"/>
                </a:cubicBezTo>
                <a:cubicBezTo>
                  <a:pt x="181" y="1328"/>
                  <a:pt x="181" y="1328"/>
                  <a:pt x="181" y="1328"/>
                </a:cubicBezTo>
                <a:cubicBezTo>
                  <a:pt x="178" y="1324"/>
                  <a:pt x="176" y="1321"/>
                  <a:pt x="174" y="1318"/>
                </a:cubicBezTo>
                <a:cubicBezTo>
                  <a:pt x="159" y="1298"/>
                  <a:pt x="159" y="1298"/>
                  <a:pt x="159" y="1298"/>
                </a:cubicBezTo>
                <a:cubicBezTo>
                  <a:pt x="155" y="1293"/>
                  <a:pt x="151" y="1287"/>
                  <a:pt x="148" y="1281"/>
                </a:cubicBezTo>
                <a:cubicBezTo>
                  <a:pt x="142" y="1271"/>
                  <a:pt x="142" y="1271"/>
                  <a:pt x="142" y="1271"/>
                </a:cubicBezTo>
                <a:cubicBezTo>
                  <a:pt x="138" y="1266"/>
                  <a:pt x="135" y="1262"/>
                  <a:pt x="132" y="1257"/>
                </a:cubicBezTo>
                <a:cubicBezTo>
                  <a:pt x="114" y="1224"/>
                  <a:pt x="114" y="1224"/>
                  <a:pt x="114" y="1224"/>
                </a:cubicBezTo>
                <a:cubicBezTo>
                  <a:pt x="112" y="1222"/>
                  <a:pt x="111" y="1220"/>
                  <a:pt x="110" y="1217"/>
                </a:cubicBezTo>
                <a:cubicBezTo>
                  <a:pt x="109" y="1216"/>
                  <a:pt x="109" y="1215"/>
                  <a:pt x="108" y="1214"/>
                </a:cubicBezTo>
                <a:cubicBezTo>
                  <a:pt x="108" y="1213"/>
                  <a:pt x="108" y="1213"/>
                  <a:pt x="108" y="1213"/>
                </a:cubicBezTo>
                <a:cubicBezTo>
                  <a:pt x="97" y="1191"/>
                  <a:pt x="97" y="1191"/>
                  <a:pt x="97" y="1191"/>
                </a:cubicBezTo>
                <a:cubicBezTo>
                  <a:pt x="94" y="1187"/>
                  <a:pt x="92" y="1182"/>
                  <a:pt x="90" y="1177"/>
                </a:cubicBezTo>
                <a:cubicBezTo>
                  <a:pt x="89" y="1174"/>
                  <a:pt x="88" y="1172"/>
                  <a:pt x="86" y="1169"/>
                </a:cubicBezTo>
                <a:cubicBezTo>
                  <a:pt x="81" y="1158"/>
                  <a:pt x="81" y="1158"/>
                  <a:pt x="81" y="1158"/>
                </a:cubicBezTo>
                <a:cubicBezTo>
                  <a:pt x="79" y="1153"/>
                  <a:pt x="78" y="1150"/>
                  <a:pt x="77" y="1147"/>
                </a:cubicBezTo>
                <a:cubicBezTo>
                  <a:pt x="67" y="1123"/>
                  <a:pt x="67" y="1123"/>
                  <a:pt x="67" y="1123"/>
                </a:cubicBezTo>
                <a:cubicBezTo>
                  <a:pt x="65" y="1116"/>
                  <a:pt x="62" y="1109"/>
                  <a:pt x="60" y="1102"/>
                </a:cubicBezTo>
                <a:cubicBezTo>
                  <a:pt x="51" y="1077"/>
                  <a:pt x="51" y="1077"/>
                  <a:pt x="51" y="1077"/>
                </a:cubicBezTo>
                <a:cubicBezTo>
                  <a:pt x="43" y="1049"/>
                  <a:pt x="43" y="1049"/>
                  <a:pt x="43" y="1049"/>
                </a:cubicBezTo>
                <a:cubicBezTo>
                  <a:pt x="42" y="1044"/>
                  <a:pt x="41" y="1040"/>
                  <a:pt x="40" y="1036"/>
                </a:cubicBezTo>
                <a:cubicBezTo>
                  <a:pt x="40" y="1036"/>
                  <a:pt x="40" y="1036"/>
                  <a:pt x="40" y="1036"/>
                </a:cubicBezTo>
                <a:cubicBezTo>
                  <a:pt x="38" y="1029"/>
                  <a:pt x="38" y="1029"/>
                  <a:pt x="38" y="1029"/>
                </a:cubicBezTo>
                <a:cubicBezTo>
                  <a:pt x="37" y="1022"/>
                  <a:pt x="37" y="1022"/>
                  <a:pt x="37" y="1022"/>
                </a:cubicBezTo>
                <a:cubicBezTo>
                  <a:pt x="36" y="1022"/>
                  <a:pt x="36" y="1022"/>
                  <a:pt x="36" y="1022"/>
                </a:cubicBezTo>
                <a:cubicBezTo>
                  <a:pt x="22" y="960"/>
                  <a:pt x="14" y="897"/>
                  <a:pt x="14" y="833"/>
                </a:cubicBezTo>
                <a:cubicBezTo>
                  <a:pt x="14" y="769"/>
                  <a:pt x="22" y="706"/>
                  <a:pt x="36" y="644"/>
                </a:cubicBezTo>
                <a:cubicBezTo>
                  <a:pt x="37" y="644"/>
                  <a:pt x="37" y="644"/>
                  <a:pt x="37" y="644"/>
                </a:cubicBezTo>
                <a:cubicBezTo>
                  <a:pt x="38" y="637"/>
                  <a:pt x="38" y="637"/>
                  <a:pt x="38" y="637"/>
                </a:cubicBezTo>
                <a:cubicBezTo>
                  <a:pt x="40" y="630"/>
                  <a:pt x="40" y="630"/>
                  <a:pt x="40" y="630"/>
                </a:cubicBezTo>
                <a:cubicBezTo>
                  <a:pt x="40" y="630"/>
                  <a:pt x="40" y="630"/>
                  <a:pt x="40" y="630"/>
                </a:cubicBezTo>
                <a:cubicBezTo>
                  <a:pt x="41" y="626"/>
                  <a:pt x="42" y="622"/>
                  <a:pt x="43" y="617"/>
                </a:cubicBezTo>
                <a:cubicBezTo>
                  <a:pt x="51" y="590"/>
                  <a:pt x="51" y="590"/>
                  <a:pt x="51" y="590"/>
                </a:cubicBezTo>
                <a:cubicBezTo>
                  <a:pt x="60" y="564"/>
                  <a:pt x="60" y="564"/>
                  <a:pt x="60" y="564"/>
                </a:cubicBezTo>
                <a:cubicBezTo>
                  <a:pt x="62" y="557"/>
                  <a:pt x="65" y="550"/>
                  <a:pt x="67" y="543"/>
                </a:cubicBezTo>
                <a:cubicBezTo>
                  <a:pt x="77" y="519"/>
                  <a:pt x="77" y="519"/>
                  <a:pt x="77" y="519"/>
                </a:cubicBezTo>
                <a:cubicBezTo>
                  <a:pt x="78" y="516"/>
                  <a:pt x="79" y="513"/>
                  <a:pt x="81" y="508"/>
                </a:cubicBezTo>
                <a:cubicBezTo>
                  <a:pt x="86" y="497"/>
                  <a:pt x="86" y="497"/>
                  <a:pt x="86" y="497"/>
                </a:cubicBezTo>
                <a:cubicBezTo>
                  <a:pt x="88" y="494"/>
                  <a:pt x="89" y="492"/>
                  <a:pt x="90" y="489"/>
                </a:cubicBezTo>
                <a:cubicBezTo>
                  <a:pt x="92" y="484"/>
                  <a:pt x="94" y="479"/>
                  <a:pt x="97" y="475"/>
                </a:cubicBezTo>
                <a:cubicBezTo>
                  <a:pt x="108" y="453"/>
                  <a:pt x="108" y="453"/>
                  <a:pt x="108" y="453"/>
                </a:cubicBezTo>
                <a:cubicBezTo>
                  <a:pt x="108" y="452"/>
                  <a:pt x="108" y="452"/>
                  <a:pt x="108" y="452"/>
                </a:cubicBezTo>
                <a:cubicBezTo>
                  <a:pt x="109" y="451"/>
                  <a:pt x="109" y="450"/>
                  <a:pt x="110" y="449"/>
                </a:cubicBezTo>
                <a:cubicBezTo>
                  <a:pt x="111" y="446"/>
                  <a:pt x="112" y="444"/>
                  <a:pt x="114" y="442"/>
                </a:cubicBezTo>
                <a:cubicBezTo>
                  <a:pt x="132" y="409"/>
                  <a:pt x="132" y="409"/>
                  <a:pt x="132" y="409"/>
                </a:cubicBezTo>
                <a:cubicBezTo>
                  <a:pt x="135" y="405"/>
                  <a:pt x="138" y="400"/>
                  <a:pt x="142" y="395"/>
                </a:cubicBezTo>
                <a:cubicBezTo>
                  <a:pt x="148" y="385"/>
                  <a:pt x="148" y="385"/>
                  <a:pt x="148" y="385"/>
                </a:cubicBezTo>
                <a:cubicBezTo>
                  <a:pt x="152" y="379"/>
                  <a:pt x="155" y="373"/>
                  <a:pt x="159" y="368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6" y="345"/>
                  <a:pt x="178" y="342"/>
                  <a:pt x="181" y="338"/>
                </a:cubicBezTo>
                <a:cubicBezTo>
                  <a:pt x="189" y="328"/>
                  <a:pt x="189" y="328"/>
                  <a:pt x="189" y="328"/>
                </a:cubicBezTo>
                <a:cubicBezTo>
                  <a:pt x="190" y="326"/>
                  <a:pt x="192" y="324"/>
                  <a:pt x="194" y="321"/>
                </a:cubicBezTo>
                <a:cubicBezTo>
                  <a:pt x="197" y="317"/>
                  <a:pt x="201" y="313"/>
                  <a:pt x="204" y="30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2" y="288"/>
                  <a:pt x="223" y="288"/>
                  <a:pt x="223" y="287"/>
                </a:cubicBezTo>
                <a:cubicBezTo>
                  <a:pt x="225" y="285"/>
                  <a:pt x="227" y="283"/>
                  <a:pt x="228" y="281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81" y="228"/>
                  <a:pt x="281" y="228"/>
                  <a:pt x="281" y="228"/>
                </a:cubicBezTo>
                <a:cubicBezTo>
                  <a:pt x="283" y="227"/>
                  <a:pt x="285" y="225"/>
                  <a:pt x="287" y="223"/>
                </a:cubicBezTo>
                <a:cubicBezTo>
                  <a:pt x="288" y="222"/>
                  <a:pt x="289" y="221"/>
                  <a:pt x="290" y="220"/>
                </a:cubicBezTo>
                <a:cubicBezTo>
                  <a:pt x="309" y="204"/>
                  <a:pt x="309" y="204"/>
                  <a:pt x="309" y="204"/>
                </a:cubicBezTo>
                <a:cubicBezTo>
                  <a:pt x="313" y="201"/>
                  <a:pt x="317" y="197"/>
                  <a:pt x="321" y="194"/>
                </a:cubicBezTo>
                <a:cubicBezTo>
                  <a:pt x="324" y="192"/>
                  <a:pt x="326" y="190"/>
                  <a:pt x="328" y="189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342" y="178"/>
                  <a:pt x="345" y="176"/>
                  <a:pt x="348" y="174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2" y="163"/>
                  <a:pt x="362" y="163"/>
                  <a:pt x="362" y="163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5"/>
                  <a:pt x="379" y="151"/>
                  <a:pt x="385" y="148"/>
                </a:cubicBezTo>
                <a:cubicBezTo>
                  <a:pt x="395" y="142"/>
                  <a:pt x="395" y="142"/>
                  <a:pt x="395" y="142"/>
                </a:cubicBezTo>
                <a:cubicBezTo>
                  <a:pt x="400" y="138"/>
                  <a:pt x="404" y="135"/>
                  <a:pt x="409" y="132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4" y="112"/>
                  <a:pt x="446" y="111"/>
                  <a:pt x="449" y="110"/>
                </a:cubicBezTo>
                <a:cubicBezTo>
                  <a:pt x="450" y="109"/>
                  <a:pt x="451" y="109"/>
                  <a:pt x="452" y="108"/>
                </a:cubicBezTo>
                <a:cubicBezTo>
                  <a:pt x="475" y="97"/>
                  <a:pt x="475" y="97"/>
                  <a:pt x="475" y="97"/>
                </a:cubicBezTo>
                <a:cubicBezTo>
                  <a:pt x="479" y="94"/>
                  <a:pt x="484" y="92"/>
                  <a:pt x="489" y="90"/>
                </a:cubicBezTo>
                <a:cubicBezTo>
                  <a:pt x="492" y="89"/>
                  <a:pt x="494" y="88"/>
                  <a:pt x="497" y="86"/>
                </a:cubicBezTo>
                <a:cubicBezTo>
                  <a:pt x="508" y="81"/>
                  <a:pt x="508" y="81"/>
                  <a:pt x="508" y="81"/>
                </a:cubicBezTo>
                <a:cubicBezTo>
                  <a:pt x="513" y="79"/>
                  <a:pt x="516" y="78"/>
                  <a:pt x="520" y="77"/>
                </a:cubicBezTo>
                <a:cubicBezTo>
                  <a:pt x="536" y="70"/>
                  <a:pt x="536" y="70"/>
                  <a:pt x="536" y="70"/>
                </a:cubicBezTo>
                <a:cubicBezTo>
                  <a:pt x="536" y="70"/>
                  <a:pt x="536" y="70"/>
                  <a:pt x="536" y="70"/>
                </a:cubicBezTo>
                <a:cubicBezTo>
                  <a:pt x="543" y="67"/>
                  <a:pt x="543" y="67"/>
                  <a:pt x="543" y="67"/>
                </a:cubicBezTo>
                <a:cubicBezTo>
                  <a:pt x="550" y="65"/>
                  <a:pt x="557" y="62"/>
                  <a:pt x="564" y="60"/>
                </a:cubicBezTo>
                <a:cubicBezTo>
                  <a:pt x="589" y="51"/>
                  <a:pt x="589" y="51"/>
                  <a:pt x="589" y="51"/>
                </a:cubicBezTo>
                <a:cubicBezTo>
                  <a:pt x="617" y="43"/>
                  <a:pt x="617" y="43"/>
                  <a:pt x="617" y="43"/>
                </a:cubicBezTo>
                <a:cubicBezTo>
                  <a:pt x="624" y="41"/>
                  <a:pt x="630" y="39"/>
                  <a:pt x="637" y="38"/>
                </a:cubicBezTo>
                <a:cubicBezTo>
                  <a:pt x="645" y="36"/>
                  <a:pt x="645" y="36"/>
                  <a:pt x="645" y="36"/>
                </a:cubicBezTo>
                <a:cubicBezTo>
                  <a:pt x="658" y="33"/>
                  <a:pt x="672" y="30"/>
                  <a:pt x="685" y="28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9" y="25"/>
                  <a:pt x="704" y="24"/>
                  <a:pt x="710" y="24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35" y="20"/>
                  <a:pt x="735" y="20"/>
                  <a:pt x="735" y="20"/>
                </a:cubicBezTo>
                <a:cubicBezTo>
                  <a:pt x="735" y="20"/>
                  <a:pt x="735" y="20"/>
                  <a:pt x="735" y="20"/>
                </a:cubicBezTo>
                <a:cubicBezTo>
                  <a:pt x="742" y="19"/>
                  <a:pt x="742" y="19"/>
                  <a:pt x="742" y="19"/>
                </a:cubicBezTo>
                <a:cubicBezTo>
                  <a:pt x="742" y="19"/>
                  <a:pt x="742" y="19"/>
                  <a:pt x="742" y="19"/>
                </a:cubicBezTo>
                <a:cubicBezTo>
                  <a:pt x="751" y="18"/>
                  <a:pt x="761" y="18"/>
                  <a:pt x="770" y="17"/>
                </a:cubicBezTo>
                <a:cubicBezTo>
                  <a:pt x="775" y="17"/>
                  <a:pt x="779" y="16"/>
                  <a:pt x="784" y="16"/>
                </a:cubicBezTo>
                <a:cubicBezTo>
                  <a:pt x="789" y="15"/>
                  <a:pt x="795" y="15"/>
                  <a:pt x="801" y="15"/>
                </a:cubicBezTo>
                <a:cubicBezTo>
                  <a:pt x="803" y="15"/>
                  <a:pt x="806" y="15"/>
                  <a:pt x="808" y="15"/>
                </a:cubicBezTo>
                <a:cubicBezTo>
                  <a:pt x="833" y="14"/>
                  <a:pt x="833" y="14"/>
                  <a:pt x="833" y="14"/>
                </a:cubicBezTo>
                <a:cubicBezTo>
                  <a:pt x="858" y="15"/>
                  <a:pt x="858" y="15"/>
                  <a:pt x="858" y="15"/>
                </a:cubicBezTo>
                <a:cubicBezTo>
                  <a:pt x="860" y="15"/>
                  <a:pt x="863" y="15"/>
                  <a:pt x="865" y="15"/>
                </a:cubicBezTo>
                <a:cubicBezTo>
                  <a:pt x="871" y="15"/>
                  <a:pt x="877" y="15"/>
                  <a:pt x="882" y="16"/>
                </a:cubicBezTo>
                <a:cubicBezTo>
                  <a:pt x="887" y="16"/>
                  <a:pt x="891" y="17"/>
                  <a:pt x="896" y="17"/>
                </a:cubicBezTo>
                <a:cubicBezTo>
                  <a:pt x="905" y="18"/>
                  <a:pt x="915" y="18"/>
                  <a:pt x="924" y="19"/>
                </a:cubicBezTo>
                <a:cubicBezTo>
                  <a:pt x="924" y="19"/>
                  <a:pt x="924" y="19"/>
                  <a:pt x="924" y="19"/>
                </a:cubicBezTo>
                <a:cubicBezTo>
                  <a:pt x="931" y="20"/>
                  <a:pt x="931" y="20"/>
                  <a:pt x="931" y="20"/>
                </a:cubicBezTo>
                <a:cubicBezTo>
                  <a:pt x="939" y="21"/>
                  <a:pt x="939" y="21"/>
                  <a:pt x="939" y="21"/>
                </a:cubicBezTo>
                <a:cubicBezTo>
                  <a:pt x="939" y="21"/>
                  <a:pt x="939" y="21"/>
                  <a:pt x="939" y="21"/>
                </a:cubicBezTo>
                <a:cubicBezTo>
                  <a:pt x="956" y="23"/>
                  <a:pt x="956" y="23"/>
                  <a:pt x="956" y="23"/>
                </a:cubicBezTo>
                <a:cubicBezTo>
                  <a:pt x="962" y="24"/>
                  <a:pt x="967" y="25"/>
                  <a:pt x="973" y="26"/>
                </a:cubicBezTo>
                <a:cubicBezTo>
                  <a:pt x="981" y="28"/>
                  <a:pt x="981" y="28"/>
                  <a:pt x="981" y="28"/>
                </a:cubicBezTo>
                <a:cubicBezTo>
                  <a:pt x="994" y="30"/>
                  <a:pt x="1008" y="33"/>
                  <a:pt x="1021" y="36"/>
                </a:cubicBezTo>
                <a:cubicBezTo>
                  <a:pt x="1029" y="38"/>
                  <a:pt x="1029" y="38"/>
                  <a:pt x="1029" y="38"/>
                </a:cubicBezTo>
                <a:cubicBezTo>
                  <a:pt x="1036" y="39"/>
                  <a:pt x="1042" y="41"/>
                  <a:pt x="1049" y="43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102" y="60"/>
                  <a:pt x="1102" y="60"/>
                  <a:pt x="1102" y="60"/>
                </a:cubicBezTo>
                <a:cubicBezTo>
                  <a:pt x="1109" y="62"/>
                  <a:pt x="1116" y="65"/>
                  <a:pt x="1123" y="67"/>
                </a:cubicBezTo>
                <a:cubicBezTo>
                  <a:pt x="1123" y="67"/>
                  <a:pt x="1123" y="67"/>
                  <a:pt x="1123" y="67"/>
                </a:cubicBezTo>
                <a:cubicBezTo>
                  <a:pt x="1130" y="70"/>
                  <a:pt x="1130" y="70"/>
                  <a:pt x="1130" y="70"/>
                </a:cubicBezTo>
                <a:cubicBezTo>
                  <a:pt x="1130" y="70"/>
                  <a:pt x="1130" y="70"/>
                  <a:pt x="1130" y="70"/>
                </a:cubicBezTo>
                <a:cubicBezTo>
                  <a:pt x="1147" y="77"/>
                  <a:pt x="1147" y="77"/>
                  <a:pt x="1147" y="77"/>
                </a:cubicBezTo>
                <a:cubicBezTo>
                  <a:pt x="1150" y="78"/>
                  <a:pt x="1154" y="79"/>
                  <a:pt x="1158" y="81"/>
                </a:cubicBezTo>
                <a:cubicBezTo>
                  <a:pt x="1169" y="86"/>
                  <a:pt x="1169" y="86"/>
                  <a:pt x="1169" y="86"/>
                </a:cubicBezTo>
                <a:cubicBezTo>
                  <a:pt x="1172" y="88"/>
                  <a:pt x="1174" y="89"/>
                  <a:pt x="1177" y="90"/>
                </a:cubicBezTo>
                <a:cubicBezTo>
                  <a:pt x="1182" y="92"/>
                  <a:pt x="1187" y="94"/>
                  <a:pt x="1191" y="97"/>
                </a:cubicBezTo>
                <a:cubicBezTo>
                  <a:pt x="1214" y="108"/>
                  <a:pt x="1214" y="108"/>
                  <a:pt x="1214" y="108"/>
                </a:cubicBezTo>
                <a:cubicBezTo>
                  <a:pt x="1215" y="109"/>
                  <a:pt x="1216" y="109"/>
                  <a:pt x="1217" y="110"/>
                </a:cubicBezTo>
                <a:cubicBezTo>
                  <a:pt x="1220" y="111"/>
                  <a:pt x="1222" y="112"/>
                  <a:pt x="1224" y="114"/>
                </a:cubicBezTo>
                <a:cubicBezTo>
                  <a:pt x="1257" y="132"/>
                  <a:pt x="1257" y="132"/>
                  <a:pt x="1257" y="132"/>
                </a:cubicBezTo>
                <a:cubicBezTo>
                  <a:pt x="1262" y="135"/>
                  <a:pt x="1266" y="138"/>
                  <a:pt x="1271" y="142"/>
                </a:cubicBezTo>
                <a:cubicBezTo>
                  <a:pt x="1281" y="148"/>
                  <a:pt x="1281" y="148"/>
                  <a:pt x="1281" y="148"/>
                </a:cubicBezTo>
                <a:cubicBezTo>
                  <a:pt x="1287" y="151"/>
                  <a:pt x="1292" y="155"/>
                  <a:pt x="1298" y="159"/>
                </a:cubicBezTo>
                <a:cubicBezTo>
                  <a:pt x="1298" y="159"/>
                  <a:pt x="1298" y="159"/>
                  <a:pt x="1298" y="159"/>
                </a:cubicBezTo>
                <a:cubicBezTo>
                  <a:pt x="1304" y="163"/>
                  <a:pt x="1304" y="163"/>
                  <a:pt x="1304" y="163"/>
                </a:cubicBezTo>
                <a:cubicBezTo>
                  <a:pt x="1304" y="163"/>
                  <a:pt x="1304" y="163"/>
                  <a:pt x="1304" y="163"/>
                </a:cubicBezTo>
                <a:cubicBezTo>
                  <a:pt x="1318" y="174"/>
                  <a:pt x="1318" y="174"/>
                  <a:pt x="1318" y="174"/>
                </a:cubicBezTo>
                <a:cubicBezTo>
                  <a:pt x="1321" y="176"/>
                  <a:pt x="1324" y="178"/>
                  <a:pt x="1328" y="181"/>
                </a:cubicBezTo>
                <a:cubicBezTo>
                  <a:pt x="1338" y="189"/>
                  <a:pt x="1338" y="189"/>
                  <a:pt x="1338" y="189"/>
                </a:cubicBezTo>
                <a:cubicBezTo>
                  <a:pt x="1340" y="190"/>
                  <a:pt x="1342" y="192"/>
                  <a:pt x="1345" y="194"/>
                </a:cubicBezTo>
                <a:cubicBezTo>
                  <a:pt x="1349" y="197"/>
                  <a:pt x="1353" y="201"/>
                  <a:pt x="1357" y="204"/>
                </a:cubicBezTo>
                <a:cubicBezTo>
                  <a:pt x="1376" y="220"/>
                  <a:pt x="1376" y="220"/>
                  <a:pt x="1376" y="220"/>
                </a:cubicBezTo>
                <a:cubicBezTo>
                  <a:pt x="1377" y="221"/>
                  <a:pt x="1378" y="222"/>
                  <a:pt x="1379" y="223"/>
                </a:cubicBezTo>
                <a:cubicBezTo>
                  <a:pt x="1381" y="225"/>
                  <a:pt x="1383" y="227"/>
                  <a:pt x="1385" y="228"/>
                </a:cubicBezTo>
                <a:cubicBezTo>
                  <a:pt x="1412" y="254"/>
                  <a:pt x="1412" y="254"/>
                  <a:pt x="1412" y="254"/>
                </a:cubicBezTo>
                <a:cubicBezTo>
                  <a:pt x="1438" y="281"/>
                  <a:pt x="1438" y="281"/>
                  <a:pt x="1438" y="281"/>
                </a:cubicBezTo>
                <a:cubicBezTo>
                  <a:pt x="1439" y="283"/>
                  <a:pt x="1441" y="285"/>
                  <a:pt x="1443" y="287"/>
                </a:cubicBezTo>
                <a:cubicBezTo>
                  <a:pt x="1444" y="288"/>
                  <a:pt x="1444" y="288"/>
                  <a:pt x="1445" y="289"/>
                </a:cubicBezTo>
                <a:cubicBezTo>
                  <a:pt x="1462" y="309"/>
                  <a:pt x="1462" y="309"/>
                  <a:pt x="1462" y="309"/>
                </a:cubicBezTo>
                <a:cubicBezTo>
                  <a:pt x="1465" y="313"/>
                  <a:pt x="1469" y="317"/>
                  <a:pt x="1472" y="321"/>
                </a:cubicBezTo>
                <a:cubicBezTo>
                  <a:pt x="1474" y="324"/>
                  <a:pt x="1476" y="326"/>
                  <a:pt x="1477" y="328"/>
                </a:cubicBezTo>
                <a:cubicBezTo>
                  <a:pt x="1485" y="338"/>
                  <a:pt x="1485" y="338"/>
                  <a:pt x="1485" y="338"/>
                </a:cubicBezTo>
                <a:cubicBezTo>
                  <a:pt x="1488" y="342"/>
                  <a:pt x="1490" y="345"/>
                  <a:pt x="1492" y="348"/>
                </a:cubicBezTo>
                <a:cubicBezTo>
                  <a:pt x="1507" y="368"/>
                  <a:pt x="1507" y="368"/>
                  <a:pt x="1507" y="368"/>
                </a:cubicBezTo>
                <a:cubicBezTo>
                  <a:pt x="1511" y="373"/>
                  <a:pt x="1515" y="379"/>
                  <a:pt x="1518" y="385"/>
                </a:cubicBezTo>
                <a:cubicBezTo>
                  <a:pt x="1524" y="395"/>
                  <a:pt x="1524" y="395"/>
                  <a:pt x="1524" y="395"/>
                </a:cubicBezTo>
                <a:cubicBezTo>
                  <a:pt x="1528" y="400"/>
                  <a:pt x="1531" y="405"/>
                  <a:pt x="1534" y="409"/>
                </a:cubicBezTo>
                <a:cubicBezTo>
                  <a:pt x="1552" y="442"/>
                  <a:pt x="1552" y="442"/>
                  <a:pt x="1552" y="442"/>
                </a:cubicBezTo>
                <a:cubicBezTo>
                  <a:pt x="1554" y="444"/>
                  <a:pt x="1555" y="446"/>
                  <a:pt x="1556" y="449"/>
                </a:cubicBezTo>
                <a:cubicBezTo>
                  <a:pt x="1557" y="450"/>
                  <a:pt x="1557" y="451"/>
                  <a:pt x="1558" y="452"/>
                </a:cubicBezTo>
                <a:cubicBezTo>
                  <a:pt x="1569" y="475"/>
                  <a:pt x="1569" y="475"/>
                  <a:pt x="1569" y="475"/>
                </a:cubicBezTo>
                <a:cubicBezTo>
                  <a:pt x="1572" y="479"/>
                  <a:pt x="1574" y="484"/>
                  <a:pt x="1576" y="489"/>
                </a:cubicBezTo>
                <a:cubicBezTo>
                  <a:pt x="1577" y="492"/>
                  <a:pt x="1578" y="494"/>
                  <a:pt x="1580" y="497"/>
                </a:cubicBezTo>
                <a:cubicBezTo>
                  <a:pt x="1585" y="508"/>
                  <a:pt x="1585" y="508"/>
                  <a:pt x="1585" y="508"/>
                </a:cubicBezTo>
                <a:cubicBezTo>
                  <a:pt x="1587" y="513"/>
                  <a:pt x="1588" y="516"/>
                  <a:pt x="1589" y="519"/>
                </a:cubicBezTo>
                <a:cubicBezTo>
                  <a:pt x="1599" y="543"/>
                  <a:pt x="1599" y="543"/>
                  <a:pt x="1599" y="543"/>
                </a:cubicBezTo>
                <a:cubicBezTo>
                  <a:pt x="1601" y="550"/>
                  <a:pt x="1604" y="557"/>
                  <a:pt x="1606" y="564"/>
                </a:cubicBezTo>
                <a:cubicBezTo>
                  <a:pt x="1615" y="589"/>
                  <a:pt x="1615" y="589"/>
                  <a:pt x="1615" y="589"/>
                </a:cubicBezTo>
                <a:cubicBezTo>
                  <a:pt x="1623" y="617"/>
                  <a:pt x="1623" y="617"/>
                  <a:pt x="1623" y="617"/>
                </a:cubicBezTo>
                <a:cubicBezTo>
                  <a:pt x="1624" y="622"/>
                  <a:pt x="1625" y="626"/>
                  <a:pt x="1626" y="630"/>
                </a:cubicBezTo>
                <a:cubicBezTo>
                  <a:pt x="1626" y="630"/>
                  <a:pt x="1626" y="630"/>
                  <a:pt x="1626" y="630"/>
                </a:cubicBezTo>
                <a:cubicBezTo>
                  <a:pt x="1628" y="637"/>
                  <a:pt x="1628" y="637"/>
                  <a:pt x="1628" y="637"/>
                </a:cubicBezTo>
                <a:cubicBezTo>
                  <a:pt x="1629" y="644"/>
                  <a:pt x="1629" y="644"/>
                  <a:pt x="1629" y="644"/>
                </a:cubicBezTo>
                <a:cubicBezTo>
                  <a:pt x="1630" y="644"/>
                  <a:pt x="1630" y="644"/>
                  <a:pt x="1630" y="644"/>
                </a:cubicBezTo>
                <a:cubicBezTo>
                  <a:pt x="1644" y="706"/>
                  <a:pt x="1652" y="769"/>
                  <a:pt x="1652" y="833"/>
                </a:cubicBezTo>
                <a:cubicBezTo>
                  <a:pt x="1652" y="897"/>
                  <a:pt x="1644" y="960"/>
                  <a:pt x="1630" y="1022"/>
                </a:cubicBezTo>
                <a:cubicBezTo>
                  <a:pt x="1629" y="1022"/>
                  <a:pt x="1629" y="1022"/>
                  <a:pt x="1629" y="1022"/>
                </a:cubicBezTo>
                <a:cubicBezTo>
                  <a:pt x="1628" y="1029"/>
                  <a:pt x="1628" y="1029"/>
                  <a:pt x="1628" y="1029"/>
                </a:cubicBezTo>
                <a:cubicBezTo>
                  <a:pt x="1626" y="1036"/>
                  <a:pt x="1626" y="1036"/>
                  <a:pt x="1626" y="1036"/>
                </a:cubicBezTo>
                <a:cubicBezTo>
                  <a:pt x="1626" y="1036"/>
                  <a:pt x="1626" y="1036"/>
                  <a:pt x="1626" y="1036"/>
                </a:cubicBezTo>
                <a:cubicBezTo>
                  <a:pt x="1625" y="1040"/>
                  <a:pt x="1624" y="1044"/>
                  <a:pt x="1623" y="1049"/>
                </a:cubicBezTo>
                <a:lnTo>
                  <a:pt x="1615" y="1076"/>
                </a:ln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15877" y="846417"/>
            <a:ext cx="920751" cy="3005138"/>
            <a:chOff x="2439988" y="3175"/>
            <a:chExt cx="920751" cy="3005138"/>
          </a:xfrm>
        </p:grpSpPr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2895601" y="3175"/>
              <a:ext cx="11113" cy="1544638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2846388" y="2492375"/>
              <a:ext cx="112713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4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6" y="158"/>
                    <a:pt x="28" y="131"/>
                    <a:pt x="18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2908301" y="2492375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3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8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2771776" y="2492375"/>
              <a:ext cx="111125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5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20" y="86"/>
                    <a:pt x="21" y="80"/>
                    <a:pt x="23" y="74"/>
                  </a:cubicBezTo>
                  <a:cubicBezTo>
                    <a:pt x="35" y="29"/>
                    <a:pt x="17" y="3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6" y="82"/>
                    <a:pt x="24" y="87"/>
                    <a:pt x="22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933701" y="2492375"/>
              <a:ext cx="61913" cy="515938"/>
            </a:xfrm>
            <a:custGeom>
              <a:avLst/>
              <a:gdLst>
                <a:gd name="T0" fmla="*/ 8 w 22"/>
                <a:gd name="T1" fmla="*/ 184 h 184"/>
                <a:gd name="T2" fmla="*/ 12 w 22"/>
                <a:gd name="T3" fmla="*/ 99 h 184"/>
                <a:gd name="T4" fmla="*/ 17 w 22"/>
                <a:gd name="T5" fmla="*/ 62 h 184"/>
                <a:gd name="T6" fmla="*/ 0 w 22"/>
                <a:gd name="T7" fmla="*/ 2 h 184"/>
                <a:gd name="T8" fmla="*/ 3 w 22"/>
                <a:gd name="T9" fmla="*/ 0 h 184"/>
                <a:gd name="T10" fmla="*/ 21 w 22"/>
                <a:gd name="T11" fmla="*/ 62 h 184"/>
                <a:gd name="T12" fmla="*/ 16 w 22"/>
                <a:gd name="T13" fmla="*/ 100 h 184"/>
                <a:gd name="T14" fmla="*/ 12 w 22"/>
                <a:gd name="T15" fmla="*/ 183 h 184"/>
                <a:gd name="T16" fmla="*/ 8 w 22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4">
                  <a:moveTo>
                    <a:pt x="8" y="184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6" y="72"/>
                    <a:pt x="17" y="62"/>
                  </a:cubicBezTo>
                  <a:cubicBezTo>
                    <a:pt x="17" y="32"/>
                    <a:pt x="0" y="3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2" y="31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6" y="156"/>
                    <a:pt x="12" y="183"/>
                  </a:cubicBezTo>
                  <a:lnTo>
                    <a:pt x="8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782888" y="2382838"/>
              <a:ext cx="234950" cy="131763"/>
            </a:xfrm>
            <a:custGeom>
              <a:avLst/>
              <a:gdLst>
                <a:gd name="T0" fmla="*/ 42 w 84"/>
                <a:gd name="T1" fmla="*/ 4 h 47"/>
                <a:gd name="T2" fmla="*/ 0 w 84"/>
                <a:gd name="T3" fmla="*/ 0 h 47"/>
                <a:gd name="T4" fmla="*/ 0 w 84"/>
                <a:gd name="T5" fmla="*/ 29 h 47"/>
                <a:gd name="T6" fmla="*/ 18 w 84"/>
                <a:gd name="T7" fmla="*/ 47 h 47"/>
                <a:gd name="T8" fmla="*/ 66 w 84"/>
                <a:gd name="T9" fmla="*/ 47 h 47"/>
                <a:gd name="T10" fmla="*/ 84 w 84"/>
                <a:gd name="T11" fmla="*/ 29 h 47"/>
                <a:gd name="T12" fmla="*/ 84 w 84"/>
                <a:gd name="T13" fmla="*/ 0 h 47"/>
                <a:gd name="T14" fmla="*/ 42 w 84"/>
                <a:gd name="T1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7">
                  <a:moveTo>
                    <a:pt x="42" y="4"/>
                  </a:moveTo>
                  <a:cubicBezTo>
                    <a:pt x="28" y="4"/>
                    <a:pt x="14" y="3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9"/>
                    <a:pt x="8" y="47"/>
                    <a:pt x="18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76" y="47"/>
                    <a:pt x="84" y="39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3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2852738" y="1590675"/>
              <a:ext cx="95250" cy="134938"/>
            </a:xfrm>
            <a:custGeom>
              <a:avLst/>
              <a:gdLst>
                <a:gd name="T0" fmla="*/ 17 w 34"/>
                <a:gd name="T1" fmla="*/ 0 h 48"/>
                <a:gd name="T2" fmla="*/ 0 w 34"/>
                <a:gd name="T3" fmla="*/ 17 h 48"/>
                <a:gd name="T4" fmla="*/ 0 w 34"/>
                <a:gd name="T5" fmla="*/ 48 h 48"/>
                <a:gd name="T6" fmla="*/ 34 w 34"/>
                <a:gd name="T7" fmla="*/ 48 h 48"/>
                <a:gd name="T8" fmla="*/ 34 w 34"/>
                <a:gd name="T9" fmla="*/ 17 h 48"/>
                <a:gd name="T10" fmla="*/ 17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17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7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0"/>
            <p:cNvSpPr>
              <a:spLocks noChangeArrowheads="1"/>
            </p:cNvSpPr>
            <p:nvPr/>
          </p:nvSpPr>
          <p:spPr bwMode="auto">
            <a:xfrm>
              <a:off x="2439988" y="1679575"/>
              <a:ext cx="920750" cy="733425"/>
            </a:xfrm>
            <a:prstGeom prst="ellipse">
              <a:avLst/>
            </a:pr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41"/>
            <p:cNvSpPr>
              <a:spLocks noChangeArrowheads="1"/>
            </p:cNvSpPr>
            <p:nvPr/>
          </p:nvSpPr>
          <p:spPr bwMode="auto">
            <a:xfrm>
              <a:off x="2586038" y="1679575"/>
              <a:ext cx="628650" cy="733425"/>
            </a:xfrm>
            <a:prstGeom prst="ellipse">
              <a:avLst/>
            </a:prstGeom>
            <a:solidFill>
              <a:srgbClr val="067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2"/>
            <p:cNvSpPr>
              <a:spLocks noChangeArrowheads="1"/>
            </p:cNvSpPr>
            <p:nvPr/>
          </p:nvSpPr>
          <p:spPr bwMode="auto">
            <a:xfrm>
              <a:off x="2782888" y="1679575"/>
              <a:ext cx="234950" cy="733425"/>
            </a:xfrm>
            <a:prstGeom prst="ellipse">
              <a:avLst/>
            </a:pr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2863851" y="1543050"/>
              <a:ext cx="73025" cy="111125"/>
            </a:xfrm>
            <a:custGeom>
              <a:avLst/>
              <a:gdLst>
                <a:gd name="T0" fmla="*/ 13 w 26"/>
                <a:gd name="T1" fmla="*/ 0 h 40"/>
                <a:gd name="T2" fmla="*/ 0 w 26"/>
                <a:gd name="T3" fmla="*/ 13 h 40"/>
                <a:gd name="T4" fmla="*/ 0 w 26"/>
                <a:gd name="T5" fmla="*/ 40 h 40"/>
                <a:gd name="T6" fmla="*/ 26 w 26"/>
                <a:gd name="T7" fmla="*/ 40 h 40"/>
                <a:gd name="T8" fmla="*/ 26 w 26"/>
                <a:gd name="T9" fmla="*/ 13 h 40"/>
                <a:gd name="T10" fmla="*/ 13 w 26"/>
                <a:gd name="T11" fmla="*/ 0 h 40"/>
                <a:gd name="T12" fmla="*/ 5 w 26"/>
                <a:gd name="T13" fmla="*/ 35 h 40"/>
                <a:gd name="T14" fmla="*/ 5 w 26"/>
                <a:gd name="T15" fmla="*/ 13 h 40"/>
                <a:gd name="T16" fmla="*/ 13 w 26"/>
                <a:gd name="T17" fmla="*/ 5 h 40"/>
                <a:gd name="T18" fmla="*/ 21 w 26"/>
                <a:gd name="T19" fmla="*/ 13 h 40"/>
                <a:gd name="T20" fmla="*/ 21 w 26"/>
                <a:gd name="T21" fmla="*/ 35 h 40"/>
                <a:gd name="T22" fmla="*/ 5 w 26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0">
                  <a:moveTo>
                    <a:pt x="13" y="0"/>
                  </a:moveTo>
                  <a:cubicBezTo>
                    <a:pt x="6" y="0"/>
                    <a:pt x="0" y="5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0" y="0"/>
                    <a:pt x="13" y="0"/>
                  </a:cubicBezTo>
                  <a:close/>
                  <a:moveTo>
                    <a:pt x="5" y="35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8" y="5"/>
                    <a:pt x="21" y="8"/>
                    <a:pt x="21" y="13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3360738" y="2043113"/>
              <a:ext cx="0" cy="4763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1 h 2"/>
                <a:gd name="T15" fmla="*/ 1 h 2"/>
                <a:gd name="T16" fmla="*/ 0 h 2"/>
                <a:gd name="T17" fmla="*/ 0 h 2"/>
                <a:gd name="T18" fmla="*/ 0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D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2886076" y="2413000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5 w 5"/>
                <a:gd name="T4" fmla="*/ 5 w 5"/>
                <a:gd name="T5" fmla="*/ 5 w 5"/>
                <a:gd name="T6" fmla="*/ 4 w 5"/>
                <a:gd name="T7" fmla="*/ 4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3 w 5"/>
                <a:gd name="T16" fmla="*/ 4 w 5"/>
                <a:gd name="T17" fmla="*/ 3 w 5"/>
                <a:gd name="T18" fmla="*/ 3 w 5"/>
                <a:gd name="T19" fmla="*/ 3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2 w 5"/>
                <a:gd name="T28" fmla="*/ 3 w 5"/>
                <a:gd name="T29" fmla="*/ 2 w 5"/>
                <a:gd name="T30" fmla="*/ 2 w 5"/>
                <a:gd name="T31" fmla="*/ 2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1 w 5"/>
                <a:gd name="T40" fmla="*/ 1 w 5"/>
                <a:gd name="T41" fmla="*/ 1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0 w 5"/>
                <a:gd name="T52" fmla="*/ 0 w 5"/>
                <a:gd name="T53" fmla="*/ 0 w 5"/>
                <a:gd name="T54" fmla="*/ 0 w 5"/>
                <a:gd name="T55" fmla="*/ 0 w 5"/>
                <a:gd name="T56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2479676" y="1806575"/>
              <a:ext cx="881063" cy="606425"/>
            </a:xfrm>
            <a:custGeom>
              <a:avLst/>
              <a:gdLst>
                <a:gd name="T0" fmla="*/ 0 w 314"/>
                <a:gd name="T1" fmla="*/ 138 h 216"/>
                <a:gd name="T2" fmla="*/ 145 w 314"/>
                <a:gd name="T3" fmla="*/ 216 h 216"/>
                <a:gd name="T4" fmla="*/ 145 w 314"/>
                <a:gd name="T5" fmla="*/ 216 h 216"/>
                <a:gd name="T6" fmla="*/ 145 w 314"/>
                <a:gd name="T7" fmla="*/ 216 h 216"/>
                <a:gd name="T8" fmla="*/ 145 w 314"/>
                <a:gd name="T9" fmla="*/ 216 h 216"/>
                <a:gd name="T10" fmla="*/ 146 w 314"/>
                <a:gd name="T11" fmla="*/ 216 h 216"/>
                <a:gd name="T12" fmla="*/ 146 w 314"/>
                <a:gd name="T13" fmla="*/ 216 h 216"/>
                <a:gd name="T14" fmla="*/ 146 w 314"/>
                <a:gd name="T15" fmla="*/ 216 h 216"/>
                <a:gd name="T16" fmla="*/ 146 w 314"/>
                <a:gd name="T17" fmla="*/ 216 h 216"/>
                <a:gd name="T18" fmla="*/ 146 w 314"/>
                <a:gd name="T19" fmla="*/ 216 h 216"/>
                <a:gd name="T20" fmla="*/ 146 w 314"/>
                <a:gd name="T21" fmla="*/ 216 h 216"/>
                <a:gd name="T22" fmla="*/ 146 w 314"/>
                <a:gd name="T23" fmla="*/ 216 h 216"/>
                <a:gd name="T24" fmla="*/ 146 w 314"/>
                <a:gd name="T25" fmla="*/ 216 h 216"/>
                <a:gd name="T26" fmla="*/ 147 w 314"/>
                <a:gd name="T27" fmla="*/ 216 h 216"/>
                <a:gd name="T28" fmla="*/ 147 w 314"/>
                <a:gd name="T29" fmla="*/ 216 h 216"/>
                <a:gd name="T30" fmla="*/ 147 w 314"/>
                <a:gd name="T31" fmla="*/ 216 h 216"/>
                <a:gd name="T32" fmla="*/ 147 w 314"/>
                <a:gd name="T33" fmla="*/ 216 h 216"/>
                <a:gd name="T34" fmla="*/ 147 w 314"/>
                <a:gd name="T35" fmla="*/ 216 h 216"/>
                <a:gd name="T36" fmla="*/ 147 w 314"/>
                <a:gd name="T37" fmla="*/ 216 h 216"/>
                <a:gd name="T38" fmla="*/ 147 w 314"/>
                <a:gd name="T39" fmla="*/ 216 h 216"/>
                <a:gd name="T40" fmla="*/ 148 w 314"/>
                <a:gd name="T41" fmla="*/ 216 h 216"/>
                <a:gd name="T42" fmla="*/ 148 w 314"/>
                <a:gd name="T43" fmla="*/ 216 h 216"/>
                <a:gd name="T44" fmla="*/ 148 w 314"/>
                <a:gd name="T45" fmla="*/ 216 h 216"/>
                <a:gd name="T46" fmla="*/ 148 w 314"/>
                <a:gd name="T47" fmla="*/ 216 h 216"/>
                <a:gd name="T48" fmla="*/ 148 w 314"/>
                <a:gd name="T49" fmla="*/ 216 h 216"/>
                <a:gd name="T50" fmla="*/ 148 w 314"/>
                <a:gd name="T51" fmla="*/ 216 h 216"/>
                <a:gd name="T52" fmla="*/ 148 w 314"/>
                <a:gd name="T53" fmla="*/ 216 h 216"/>
                <a:gd name="T54" fmla="*/ 148 w 314"/>
                <a:gd name="T55" fmla="*/ 216 h 216"/>
                <a:gd name="T56" fmla="*/ 149 w 314"/>
                <a:gd name="T57" fmla="*/ 216 h 216"/>
                <a:gd name="T58" fmla="*/ 149 w 314"/>
                <a:gd name="T59" fmla="*/ 216 h 216"/>
                <a:gd name="T60" fmla="*/ 149 w 314"/>
                <a:gd name="T61" fmla="*/ 216 h 216"/>
                <a:gd name="T62" fmla="*/ 149 w 314"/>
                <a:gd name="T63" fmla="*/ 216 h 216"/>
                <a:gd name="T64" fmla="*/ 149 w 314"/>
                <a:gd name="T65" fmla="*/ 216 h 216"/>
                <a:gd name="T66" fmla="*/ 149 w 314"/>
                <a:gd name="T67" fmla="*/ 216 h 216"/>
                <a:gd name="T68" fmla="*/ 149 w 314"/>
                <a:gd name="T69" fmla="*/ 216 h 216"/>
                <a:gd name="T70" fmla="*/ 150 w 314"/>
                <a:gd name="T71" fmla="*/ 216 h 216"/>
                <a:gd name="T72" fmla="*/ 150 w 314"/>
                <a:gd name="T73" fmla="*/ 216 h 216"/>
                <a:gd name="T74" fmla="*/ 150 w 314"/>
                <a:gd name="T75" fmla="*/ 216 h 216"/>
                <a:gd name="T76" fmla="*/ 150 w 314"/>
                <a:gd name="T77" fmla="*/ 216 h 216"/>
                <a:gd name="T78" fmla="*/ 150 w 314"/>
                <a:gd name="T79" fmla="*/ 216 h 216"/>
                <a:gd name="T80" fmla="*/ 69 w 314"/>
                <a:gd name="T81" fmla="*/ 176 h 216"/>
                <a:gd name="T82" fmla="*/ 0 w 314"/>
                <a:gd name="T83" fmla="*/ 138 h 216"/>
                <a:gd name="T84" fmla="*/ 274 w 314"/>
                <a:gd name="T85" fmla="*/ 0 h 216"/>
                <a:gd name="T86" fmla="*/ 288 w 314"/>
                <a:gd name="T87" fmla="*/ 53 h 216"/>
                <a:gd name="T88" fmla="*/ 255 w 314"/>
                <a:gd name="T89" fmla="*/ 132 h 216"/>
                <a:gd name="T90" fmla="*/ 150 w 314"/>
                <a:gd name="T91" fmla="*/ 216 h 216"/>
                <a:gd name="T92" fmla="*/ 314 w 314"/>
                <a:gd name="T93" fmla="*/ 86 h 216"/>
                <a:gd name="T94" fmla="*/ 314 w 314"/>
                <a:gd name="T95" fmla="*/ 85 h 216"/>
                <a:gd name="T96" fmla="*/ 314 w 314"/>
                <a:gd name="T97" fmla="*/ 85 h 216"/>
                <a:gd name="T98" fmla="*/ 314 w 314"/>
                <a:gd name="T99" fmla="*/ 85 h 216"/>
                <a:gd name="T100" fmla="*/ 314 w 314"/>
                <a:gd name="T101" fmla="*/ 85 h 216"/>
                <a:gd name="T102" fmla="*/ 314 w 314"/>
                <a:gd name="T103" fmla="*/ 85 h 216"/>
                <a:gd name="T104" fmla="*/ 314 w 314"/>
                <a:gd name="T105" fmla="*/ 85 h 216"/>
                <a:gd name="T106" fmla="*/ 314 w 314"/>
                <a:gd name="T107" fmla="*/ 85 h 216"/>
                <a:gd name="T108" fmla="*/ 314 w 314"/>
                <a:gd name="T109" fmla="*/ 85 h 216"/>
                <a:gd name="T110" fmla="*/ 314 w 314"/>
                <a:gd name="T111" fmla="*/ 85 h 216"/>
                <a:gd name="T112" fmla="*/ 314 w 314"/>
                <a:gd name="T113" fmla="*/ 84 h 216"/>
                <a:gd name="T114" fmla="*/ 314 w 314"/>
                <a:gd name="T115" fmla="*/ 84 h 216"/>
                <a:gd name="T116" fmla="*/ 314 w 314"/>
                <a:gd name="T117" fmla="*/ 84 h 216"/>
                <a:gd name="T118" fmla="*/ 314 w 314"/>
                <a:gd name="T119" fmla="*/ 84 h 216"/>
                <a:gd name="T120" fmla="*/ 314 w 314"/>
                <a:gd name="T121" fmla="*/ 84 h 216"/>
                <a:gd name="T122" fmla="*/ 314 w 314"/>
                <a:gd name="T123" fmla="*/ 84 h 216"/>
                <a:gd name="T124" fmla="*/ 274 w 314"/>
                <a:gd name="T12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4" h="216">
                  <a:moveTo>
                    <a:pt x="0" y="138"/>
                  </a:moveTo>
                  <a:cubicBezTo>
                    <a:pt x="25" y="183"/>
                    <a:pt x="80" y="214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90" y="201"/>
                    <a:pt x="69" y="176"/>
                  </a:cubicBezTo>
                  <a:cubicBezTo>
                    <a:pt x="42" y="168"/>
                    <a:pt x="19" y="155"/>
                    <a:pt x="0" y="138"/>
                  </a:cubicBezTo>
                  <a:moveTo>
                    <a:pt x="274" y="0"/>
                  </a:moveTo>
                  <a:cubicBezTo>
                    <a:pt x="283" y="17"/>
                    <a:pt x="288" y="34"/>
                    <a:pt x="288" y="53"/>
                  </a:cubicBezTo>
                  <a:cubicBezTo>
                    <a:pt x="288" y="83"/>
                    <a:pt x="276" y="110"/>
                    <a:pt x="255" y="132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4" y="158"/>
                    <a:pt x="314" y="86"/>
                  </a:cubicBezTo>
                  <a:cubicBezTo>
                    <a:pt x="314" y="86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009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2673351" y="2178050"/>
              <a:ext cx="522288" cy="234950"/>
            </a:xfrm>
            <a:custGeom>
              <a:avLst/>
              <a:gdLst>
                <a:gd name="T0" fmla="*/ 186 w 186"/>
                <a:gd name="T1" fmla="*/ 0 h 84"/>
                <a:gd name="T2" fmla="*/ 111 w 186"/>
                <a:gd name="T3" fmla="*/ 44 h 84"/>
                <a:gd name="T4" fmla="*/ 81 w 186"/>
                <a:gd name="T5" fmla="*/ 84 h 84"/>
                <a:gd name="T6" fmla="*/ 53 w 186"/>
                <a:gd name="T7" fmla="*/ 52 h 84"/>
                <a:gd name="T8" fmla="*/ 0 w 186"/>
                <a:gd name="T9" fmla="*/ 44 h 84"/>
                <a:gd name="T10" fmla="*/ 81 w 186"/>
                <a:gd name="T11" fmla="*/ 84 h 84"/>
                <a:gd name="T12" fmla="*/ 81 w 186"/>
                <a:gd name="T13" fmla="*/ 84 h 84"/>
                <a:gd name="T14" fmla="*/ 81 w 186"/>
                <a:gd name="T15" fmla="*/ 84 h 84"/>
                <a:gd name="T16" fmla="*/ 186 w 186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4">
                  <a:moveTo>
                    <a:pt x="186" y="0"/>
                  </a:moveTo>
                  <a:cubicBezTo>
                    <a:pt x="167" y="20"/>
                    <a:pt x="141" y="35"/>
                    <a:pt x="111" y="44"/>
                  </a:cubicBezTo>
                  <a:cubicBezTo>
                    <a:pt x="104" y="68"/>
                    <a:pt x="93" y="84"/>
                    <a:pt x="81" y="84"/>
                  </a:cubicBezTo>
                  <a:cubicBezTo>
                    <a:pt x="70" y="84"/>
                    <a:pt x="61" y="72"/>
                    <a:pt x="53" y="52"/>
                  </a:cubicBezTo>
                  <a:cubicBezTo>
                    <a:pt x="35" y="51"/>
                    <a:pt x="17" y="49"/>
                    <a:pt x="0" y="44"/>
                  </a:cubicBezTo>
                  <a:cubicBezTo>
                    <a:pt x="21" y="69"/>
                    <a:pt x="49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129" y="84"/>
                    <a:pt x="170" y="49"/>
                    <a:pt x="186" y="0"/>
                  </a:cubicBezTo>
                </a:path>
              </a:pathLst>
            </a:custGeom>
            <a:solidFill>
              <a:srgbClr val="036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2822576" y="2300288"/>
              <a:ext cx="161925" cy="112713"/>
            </a:xfrm>
            <a:custGeom>
              <a:avLst/>
              <a:gdLst>
                <a:gd name="T0" fmla="*/ 58 w 58"/>
                <a:gd name="T1" fmla="*/ 0 h 40"/>
                <a:gd name="T2" fmla="*/ 2 w 58"/>
                <a:gd name="T3" fmla="*/ 8 h 40"/>
                <a:gd name="T4" fmla="*/ 0 w 58"/>
                <a:gd name="T5" fmla="*/ 8 h 40"/>
                <a:gd name="T6" fmla="*/ 28 w 58"/>
                <a:gd name="T7" fmla="*/ 40 h 40"/>
                <a:gd name="T8" fmla="*/ 58 w 5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41" y="5"/>
                    <a:pt x="2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8" y="28"/>
                    <a:pt x="17" y="40"/>
                    <a:pt x="28" y="40"/>
                  </a:cubicBezTo>
                  <a:cubicBezTo>
                    <a:pt x="40" y="40"/>
                    <a:pt x="51" y="24"/>
                    <a:pt x="58" y="0"/>
                  </a:cubicBezTo>
                </a:path>
              </a:pathLst>
            </a:custGeom>
            <a:solidFill>
              <a:srgbClr val="009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2782888" y="2457450"/>
              <a:ext cx="234950" cy="57150"/>
            </a:xfrm>
            <a:custGeom>
              <a:avLst/>
              <a:gdLst>
                <a:gd name="T0" fmla="*/ 0 w 84"/>
                <a:gd name="T1" fmla="*/ 0 h 20"/>
                <a:gd name="T2" fmla="*/ 0 w 84"/>
                <a:gd name="T3" fmla="*/ 2 h 20"/>
                <a:gd name="T4" fmla="*/ 18 w 84"/>
                <a:gd name="T5" fmla="*/ 20 h 20"/>
                <a:gd name="T6" fmla="*/ 66 w 84"/>
                <a:gd name="T7" fmla="*/ 20 h 20"/>
                <a:gd name="T8" fmla="*/ 84 w 84"/>
                <a:gd name="T9" fmla="*/ 2 h 20"/>
                <a:gd name="T10" fmla="*/ 84 w 84"/>
                <a:gd name="T11" fmla="*/ 0 h 20"/>
                <a:gd name="T12" fmla="*/ 0 w 8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8" y="20"/>
                    <a:pt x="18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6" y="20"/>
                    <a:pt x="84" y="12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11254579" y="738466"/>
            <a:ext cx="919163" cy="3005138"/>
            <a:chOff x="8128001" y="3175"/>
            <a:chExt cx="919163" cy="3005138"/>
          </a:xfrm>
        </p:grpSpPr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8578851" y="3175"/>
              <a:ext cx="14288" cy="1544638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8534401" y="2492375"/>
              <a:ext cx="111125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8" y="93"/>
                  </a:cubicBezTo>
                  <a:cubicBezTo>
                    <a:pt x="16" y="87"/>
                    <a:pt x="14" y="82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8596313" y="2492375"/>
              <a:ext cx="111125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2"/>
                    <a:pt x="12" y="75"/>
                  </a:cubicBezTo>
                  <a:cubicBezTo>
                    <a:pt x="0" y="28"/>
                    <a:pt x="19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5" y="29"/>
                    <a:pt x="17" y="74"/>
                  </a:cubicBezTo>
                  <a:cubicBezTo>
                    <a:pt x="18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8458201" y="2492375"/>
              <a:ext cx="112713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5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20" y="86"/>
                    <a:pt x="21" y="80"/>
                    <a:pt x="23" y="74"/>
                  </a:cubicBezTo>
                  <a:cubicBezTo>
                    <a:pt x="35" y="29"/>
                    <a:pt x="17" y="3"/>
                    <a:pt x="17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6" y="82"/>
                    <a:pt x="24" y="87"/>
                    <a:pt x="22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8620126" y="2492375"/>
              <a:ext cx="61913" cy="515938"/>
            </a:xfrm>
            <a:custGeom>
              <a:avLst/>
              <a:gdLst>
                <a:gd name="T0" fmla="*/ 8 w 22"/>
                <a:gd name="T1" fmla="*/ 184 h 184"/>
                <a:gd name="T2" fmla="*/ 12 w 22"/>
                <a:gd name="T3" fmla="*/ 99 h 184"/>
                <a:gd name="T4" fmla="*/ 17 w 22"/>
                <a:gd name="T5" fmla="*/ 62 h 184"/>
                <a:gd name="T6" fmla="*/ 0 w 22"/>
                <a:gd name="T7" fmla="*/ 2 h 184"/>
                <a:gd name="T8" fmla="*/ 3 w 22"/>
                <a:gd name="T9" fmla="*/ 0 h 184"/>
                <a:gd name="T10" fmla="*/ 21 w 22"/>
                <a:gd name="T11" fmla="*/ 62 h 184"/>
                <a:gd name="T12" fmla="*/ 16 w 22"/>
                <a:gd name="T13" fmla="*/ 100 h 184"/>
                <a:gd name="T14" fmla="*/ 12 w 22"/>
                <a:gd name="T15" fmla="*/ 183 h 184"/>
                <a:gd name="T16" fmla="*/ 8 w 22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4">
                  <a:moveTo>
                    <a:pt x="8" y="184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6" y="72"/>
                    <a:pt x="17" y="62"/>
                  </a:cubicBezTo>
                  <a:cubicBezTo>
                    <a:pt x="17" y="32"/>
                    <a:pt x="0" y="3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2" y="31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6" y="156"/>
                    <a:pt x="12" y="183"/>
                  </a:cubicBezTo>
                  <a:lnTo>
                    <a:pt x="8" y="184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8469313" y="2382838"/>
              <a:ext cx="234950" cy="131763"/>
            </a:xfrm>
            <a:custGeom>
              <a:avLst/>
              <a:gdLst>
                <a:gd name="T0" fmla="*/ 42 w 84"/>
                <a:gd name="T1" fmla="*/ 4 h 47"/>
                <a:gd name="T2" fmla="*/ 0 w 84"/>
                <a:gd name="T3" fmla="*/ 0 h 47"/>
                <a:gd name="T4" fmla="*/ 0 w 84"/>
                <a:gd name="T5" fmla="*/ 29 h 47"/>
                <a:gd name="T6" fmla="*/ 18 w 84"/>
                <a:gd name="T7" fmla="*/ 47 h 47"/>
                <a:gd name="T8" fmla="*/ 66 w 84"/>
                <a:gd name="T9" fmla="*/ 47 h 47"/>
                <a:gd name="T10" fmla="*/ 84 w 84"/>
                <a:gd name="T11" fmla="*/ 29 h 47"/>
                <a:gd name="T12" fmla="*/ 84 w 84"/>
                <a:gd name="T13" fmla="*/ 0 h 47"/>
                <a:gd name="T14" fmla="*/ 42 w 84"/>
                <a:gd name="T1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7">
                  <a:moveTo>
                    <a:pt x="42" y="4"/>
                  </a:moveTo>
                  <a:cubicBezTo>
                    <a:pt x="28" y="4"/>
                    <a:pt x="14" y="3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9"/>
                    <a:pt x="8" y="47"/>
                    <a:pt x="18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76" y="47"/>
                    <a:pt x="84" y="39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3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8539163" y="1590675"/>
              <a:ext cx="95250" cy="134938"/>
            </a:xfrm>
            <a:custGeom>
              <a:avLst/>
              <a:gdLst>
                <a:gd name="T0" fmla="*/ 17 w 34"/>
                <a:gd name="T1" fmla="*/ 0 h 48"/>
                <a:gd name="T2" fmla="*/ 0 w 34"/>
                <a:gd name="T3" fmla="*/ 17 h 48"/>
                <a:gd name="T4" fmla="*/ 0 w 34"/>
                <a:gd name="T5" fmla="*/ 48 h 48"/>
                <a:gd name="T6" fmla="*/ 34 w 34"/>
                <a:gd name="T7" fmla="*/ 48 h 48"/>
                <a:gd name="T8" fmla="*/ 34 w 34"/>
                <a:gd name="T9" fmla="*/ 17 h 48"/>
                <a:gd name="T10" fmla="*/ 17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17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7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57"/>
            <p:cNvSpPr>
              <a:spLocks noChangeArrowheads="1"/>
            </p:cNvSpPr>
            <p:nvPr/>
          </p:nvSpPr>
          <p:spPr bwMode="auto">
            <a:xfrm>
              <a:off x="8128001" y="1679575"/>
              <a:ext cx="919163" cy="73342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58"/>
            <p:cNvSpPr>
              <a:spLocks noChangeArrowheads="1"/>
            </p:cNvSpPr>
            <p:nvPr/>
          </p:nvSpPr>
          <p:spPr bwMode="auto">
            <a:xfrm>
              <a:off x="8272463" y="1679575"/>
              <a:ext cx="628650" cy="733425"/>
            </a:xfrm>
            <a:prstGeom prst="ellipse">
              <a:avLst/>
            </a:prstGeom>
            <a:solidFill>
              <a:srgbClr val="F9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Oval 59"/>
            <p:cNvSpPr>
              <a:spLocks noChangeArrowheads="1"/>
            </p:cNvSpPr>
            <p:nvPr/>
          </p:nvSpPr>
          <p:spPr bwMode="auto">
            <a:xfrm>
              <a:off x="8469313" y="1679575"/>
              <a:ext cx="234950" cy="73342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8550276" y="1543050"/>
              <a:ext cx="73025" cy="111125"/>
            </a:xfrm>
            <a:custGeom>
              <a:avLst/>
              <a:gdLst>
                <a:gd name="T0" fmla="*/ 13 w 26"/>
                <a:gd name="T1" fmla="*/ 0 h 40"/>
                <a:gd name="T2" fmla="*/ 0 w 26"/>
                <a:gd name="T3" fmla="*/ 13 h 40"/>
                <a:gd name="T4" fmla="*/ 0 w 26"/>
                <a:gd name="T5" fmla="*/ 40 h 40"/>
                <a:gd name="T6" fmla="*/ 26 w 26"/>
                <a:gd name="T7" fmla="*/ 40 h 40"/>
                <a:gd name="T8" fmla="*/ 26 w 26"/>
                <a:gd name="T9" fmla="*/ 13 h 40"/>
                <a:gd name="T10" fmla="*/ 13 w 26"/>
                <a:gd name="T11" fmla="*/ 0 h 40"/>
                <a:gd name="T12" fmla="*/ 5 w 26"/>
                <a:gd name="T13" fmla="*/ 35 h 40"/>
                <a:gd name="T14" fmla="*/ 5 w 26"/>
                <a:gd name="T15" fmla="*/ 13 h 40"/>
                <a:gd name="T16" fmla="*/ 13 w 26"/>
                <a:gd name="T17" fmla="*/ 5 h 40"/>
                <a:gd name="T18" fmla="*/ 21 w 26"/>
                <a:gd name="T19" fmla="*/ 13 h 40"/>
                <a:gd name="T20" fmla="*/ 21 w 26"/>
                <a:gd name="T21" fmla="*/ 35 h 40"/>
                <a:gd name="T22" fmla="*/ 5 w 26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0">
                  <a:moveTo>
                    <a:pt x="13" y="0"/>
                  </a:moveTo>
                  <a:cubicBezTo>
                    <a:pt x="6" y="0"/>
                    <a:pt x="0" y="5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0" y="0"/>
                    <a:pt x="13" y="0"/>
                  </a:cubicBezTo>
                  <a:close/>
                  <a:moveTo>
                    <a:pt x="5" y="35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35"/>
                    <a:pt x="21" y="35"/>
                    <a:pt x="21" y="35"/>
                  </a:cubicBezTo>
                  <a:lnTo>
                    <a:pt x="5" y="35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9047163" y="2043113"/>
              <a:ext cx="0" cy="4763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1 h 2"/>
                <a:gd name="T15" fmla="*/ 1 h 2"/>
                <a:gd name="T16" fmla="*/ 0 h 2"/>
                <a:gd name="T17" fmla="*/ 0 h 2"/>
                <a:gd name="T18" fmla="*/ 0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8572501" y="2413000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4 w 5"/>
                <a:gd name="T4" fmla="*/ 5 w 5"/>
                <a:gd name="T5" fmla="*/ 4 w 5"/>
                <a:gd name="T6" fmla="*/ 4 w 5"/>
                <a:gd name="T7" fmla="*/ 4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3 w 5"/>
                <a:gd name="T16" fmla="*/ 4 w 5"/>
                <a:gd name="T17" fmla="*/ 3 w 5"/>
                <a:gd name="T18" fmla="*/ 3 w 5"/>
                <a:gd name="T19" fmla="*/ 3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2 w 5"/>
                <a:gd name="T28" fmla="*/ 3 w 5"/>
                <a:gd name="T29" fmla="*/ 2 w 5"/>
                <a:gd name="T30" fmla="*/ 2 w 5"/>
                <a:gd name="T31" fmla="*/ 2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1 w 5"/>
                <a:gd name="T40" fmla="*/ 1 w 5"/>
                <a:gd name="T41" fmla="*/ 1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0 w 5"/>
                <a:gd name="T52" fmla="*/ 0 w 5"/>
                <a:gd name="T5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8166101" y="1806575"/>
              <a:ext cx="881063" cy="606425"/>
            </a:xfrm>
            <a:custGeom>
              <a:avLst/>
              <a:gdLst>
                <a:gd name="T0" fmla="*/ 0 w 314"/>
                <a:gd name="T1" fmla="*/ 138 h 216"/>
                <a:gd name="T2" fmla="*/ 145 w 314"/>
                <a:gd name="T3" fmla="*/ 216 h 216"/>
                <a:gd name="T4" fmla="*/ 145 w 314"/>
                <a:gd name="T5" fmla="*/ 216 h 216"/>
                <a:gd name="T6" fmla="*/ 146 w 314"/>
                <a:gd name="T7" fmla="*/ 216 h 216"/>
                <a:gd name="T8" fmla="*/ 146 w 314"/>
                <a:gd name="T9" fmla="*/ 216 h 216"/>
                <a:gd name="T10" fmla="*/ 146 w 314"/>
                <a:gd name="T11" fmla="*/ 216 h 216"/>
                <a:gd name="T12" fmla="*/ 146 w 314"/>
                <a:gd name="T13" fmla="*/ 216 h 216"/>
                <a:gd name="T14" fmla="*/ 146 w 314"/>
                <a:gd name="T15" fmla="*/ 216 h 216"/>
                <a:gd name="T16" fmla="*/ 146 w 314"/>
                <a:gd name="T17" fmla="*/ 216 h 216"/>
                <a:gd name="T18" fmla="*/ 146 w 314"/>
                <a:gd name="T19" fmla="*/ 216 h 216"/>
                <a:gd name="T20" fmla="*/ 146 w 314"/>
                <a:gd name="T21" fmla="*/ 216 h 216"/>
                <a:gd name="T22" fmla="*/ 147 w 314"/>
                <a:gd name="T23" fmla="*/ 216 h 216"/>
                <a:gd name="T24" fmla="*/ 147 w 314"/>
                <a:gd name="T25" fmla="*/ 216 h 216"/>
                <a:gd name="T26" fmla="*/ 147 w 314"/>
                <a:gd name="T27" fmla="*/ 216 h 216"/>
                <a:gd name="T28" fmla="*/ 147 w 314"/>
                <a:gd name="T29" fmla="*/ 216 h 216"/>
                <a:gd name="T30" fmla="*/ 147 w 314"/>
                <a:gd name="T31" fmla="*/ 216 h 216"/>
                <a:gd name="T32" fmla="*/ 147 w 314"/>
                <a:gd name="T33" fmla="*/ 216 h 216"/>
                <a:gd name="T34" fmla="*/ 147 w 314"/>
                <a:gd name="T35" fmla="*/ 216 h 216"/>
                <a:gd name="T36" fmla="*/ 148 w 314"/>
                <a:gd name="T37" fmla="*/ 216 h 216"/>
                <a:gd name="T38" fmla="*/ 148 w 314"/>
                <a:gd name="T39" fmla="*/ 216 h 216"/>
                <a:gd name="T40" fmla="*/ 148 w 314"/>
                <a:gd name="T41" fmla="*/ 216 h 216"/>
                <a:gd name="T42" fmla="*/ 148 w 314"/>
                <a:gd name="T43" fmla="*/ 216 h 216"/>
                <a:gd name="T44" fmla="*/ 148 w 314"/>
                <a:gd name="T45" fmla="*/ 216 h 216"/>
                <a:gd name="T46" fmla="*/ 148 w 314"/>
                <a:gd name="T47" fmla="*/ 216 h 216"/>
                <a:gd name="T48" fmla="*/ 148 w 314"/>
                <a:gd name="T49" fmla="*/ 216 h 216"/>
                <a:gd name="T50" fmla="*/ 148 w 314"/>
                <a:gd name="T51" fmla="*/ 216 h 216"/>
                <a:gd name="T52" fmla="*/ 149 w 314"/>
                <a:gd name="T53" fmla="*/ 216 h 216"/>
                <a:gd name="T54" fmla="*/ 149 w 314"/>
                <a:gd name="T55" fmla="*/ 216 h 216"/>
                <a:gd name="T56" fmla="*/ 149 w 314"/>
                <a:gd name="T57" fmla="*/ 216 h 216"/>
                <a:gd name="T58" fmla="*/ 149 w 314"/>
                <a:gd name="T59" fmla="*/ 216 h 216"/>
                <a:gd name="T60" fmla="*/ 149 w 314"/>
                <a:gd name="T61" fmla="*/ 216 h 216"/>
                <a:gd name="T62" fmla="*/ 149 w 314"/>
                <a:gd name="T63" fmla="*/ 216 h 216"/>
                <a:gd name="T64" fmla="*/ 149 w 314"/>
                <a:gd name="T65" fmla="*/ 216 h 216"/>
                <a:gd name="T66" fmla="*/ 149 w 314"/>
                <a:gd name="T67" fmla="*/ 216 h 216"/>
                <a:gd name="T68" fmla="*/ 150 w 314"/>
                <a:gd name="T69" fmla="*/ 216 h 216"/>
                <a:gd name="T70" fmla="*/ 150 w 314"/>
                <a:gd name="T71" fmla="*/ 216 h 216"/>
                <a:gd name="T72" fmla="*/ 150 w 314"/>
                <a:gd name="T73" fmla="*/ 216 h 216"/>
                <a:gd name="T74" fmla="*/ 150 w 314"/>
                <a:gd name="T75" fmla="*/ 216 h 216"/>
                <a:gd name="T76" fmla="*/ 69 w 314"/>
                <a:gd name="T77" fmla="*/ 176 h 216"/>
                <a:gd name="T78" fmla="*/ 0 w 314"/>
                <a:gd name="T79" fmla="*/ 138 h 216"/>
                <a:gd name="T80" fmla="*/ 274 w 314"/>
                <a:gd name="T81" fmla="*/ 0 h 216"/>
                <a:gd name="T82" fmla="*/ 288 w 314"/>
                <a:gd name="T83" fmla="*/ 53 h 216"/>
                <a:gd name="T84" fmla="*/ 255 w 314"/>
                <a:gd name="T85" fmla="*/ 132 h 216"/>
                <a:gd name="T86" fmla="*/ 150 w 314"/>
                <a:gd name="T87" fmla="*/ 216 h 216"/>
                <a:gd name="T88" fmla="*/ 314 w 314"/>
                <a:gd name="T89" fmla="*/ 86 h 216"/>
                <a:gd name="T90" fmla="*/ 314 w 314"/>
                <a:gd name="T91" fmla="*/ 85 h 216"/>
                <a:gd name="T92" fmla="*/ 314 w 314"/>
                <a:gd name="T93" fmla="*/ 85 h 216"/>
                <a:gd name="T94" fmla="*/ 314 w 314"/>
                <a:gd name="T95" fmla="*/ 85 h 216"/>
                <a:gd name="T96" fmla="*/ 314 w 314"/>
                <a:gd name="T97" fmla="*/ 85 h 216"/>
                <a:gd name="T98" fmla="*/ 314 w 314"/>
                <a:gd name="T99" fmla="*/ 85 h 216"/>
                <a:gd name="T100" fmla="*/ 314 w 314"/>
                <a:gd name="T101" fmla="*/ 85 h 216"/>
                <a:gd name="T102" fmla="*/ 314 w 314"/>
                <a:gd name="T103" fmla="*/ 85 h 216"/>
                <a:gd name="T104" fmla="*/ 314 w 314"/>
                <a:gd name="T105" fmla="*/ 85 h 216"/>
                <a:gd name="T106" fmla="*/ 314 w 314"/>
                <a:gd name="T107" fmla="*/ 85 h 216"/>
                <a:gd name="T108" fmla="*/ 314 w 314"/>
                <a:gd name="T109" fmla="*/ 84 h 216"/>
                <a:gd name="T110" fmla="*/ 314 w 314"/>
                <a:gd name="T111" fmla="*/ 84 h 216"/>
                <a:gd name="T112" fmla="*/ 314 w 314"/>
                <a:gd name="T113" fmla="*/ 84 h 216"/>
                <a:gd name="T114" fmla="*/ 314 w 314"/>
                <a:gd name="T115" fmla="*/ 84 h 216"/>
                <a:gd name="T116" fmla="*/ 314 w 314"/>
                <a:gd name="T117" fmla="*/ 84 h 216"/>
                <a:gd name="T118" fmla="*/ 314 w 314"/>
                <a:gd name="T119" fmla="*/ 84 h 216"/>
                <a:gd name="T120" fmla="*/ 274 w 314"/>
                <a:gd name="T12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4" h="216">
                  <a:moveTo>
                    <a:pt x="0" y="138"/>
                  </a:moveTo>
                  <a:cubicBezTo>
                    <a:pt x="25" y="183"/>
                    <a:pt x="80" y="214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90" y="201"/>
                    <a:pt x="69" y="176"/>
                  </a:cubicBezTo>
                  <a:cubicBezTo>
                    <a:pt x="42" y="168"/>
                    <a:pt x="19" y="155"/>
                    <a:pt x="0" y="138"/>
                  </a:cubicBezTo>
                  <a:moveTo>
                    <a:pt x="274" y="0"/>
                  </a:moveTo>
                  <a:cubicBezTo>
                    <a:pt x="283" y="17"/>
                    <a:pt x="288" y="34"/>
                    <a:pt x="288" y="53"/>
                  </a:cubicBezTo>
                  <a:cubicBezTo>
                    <a:pt x="288" y="83"/>
                    <a:pt x="276" y="110"/>
                    <a:pt x="255" y="132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4" y="158"/>
                    <a:pt x="314" y="86"/>
                  </a:cubicBezTo>
                  <a:cubicBezTo>
                    <a:pt x="314" y="86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4" y="85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359776" y="2178050"/>
              <a:ext cx="522288" cy="234950"/>
            </a:xfrm>
            <a:custGeom>
              <a:avLst/>
              <a:gdLst>
                <a:gd name="T0" fmla="*/ 186 w 186"/>
                <a:gd name="T1" fmla="*/ 0 h 84"/>
                <a:gd name="T2" fmla="*/ 111 w 186"/>
                <a:gd name="T3" fmla="*/ 44 h 84"/>
                <a:gd name="T4" fmla="*/ 81 w 186"/>
                <a:gd name="T5" fmla="*/ 84 h 84"/>
                <a:gd name="T6" fmla="*/ 53 w 186"/>
                <a:gd name="T7" fmla="*/ 52 h 84"/>
                <a:gd name="T8" fmla="*/ 0 w 186"/>
                <a:gd name="T9" fmla="*/ 44 h 84"/>
                <a:gd name="T10" fmla="*/ 81 w 186"/>
                <a:gd name="T11" fmla="*/ 84 h 84"/>
                <a:gd name="T12" fmla="*/ 81 w 186"/>
                <a:gd name="T13" fmla="*/ 84 h 84"/>
                <a:gd name="T14" fmla="*/ 81 w 186"/>
                <a:gd name="T15" fmla="*/ 84 h 84"/>
                <a:gd name="T16" fmla="*/ 186 w 186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4">
                  <a:moveTo>
                    <a:pt x="186" y="0"/>
                  </a:moveTo>
                  <a:cubicBezTo>
                    <a:pt x="167" y="20"/>
                    <a:pt x="141" y="35"/>
                    <a:pt x="111" y="44"/>
                  </a:cubicBezTo>
                  <a:cubicBezTo>
                    <a:pt x="104" y="68"/>
                    <a:pt x="93" y="84"/>
                    <a:pt x="81" y="84"/>
                  </a:cubicBezTo>
                  <a:cubicBezTo>
                    <a:pt x="70" y="84"/>
                    <a:pt x="61" y="72"/>
                    <a:pt x="53" y="52"/>
                  </a:cubicBezTo>
                  <a:cubicBezTo>
                    <a:pt x="35" y="51"/>
                    <a:pt x="17" y="49"/>
                    <a:pt x="0" y="44"/>
                  </a:cubicBezTo>
                  <a:cubicBezTo>
                    <a:pt x="21" y="69"/>
                    <a:pt x="49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129" y="84"/>
                    <a:pt x="170" y="49"/>
                    <a:pt x="186" y="0"/>
                  </a:cubicBezTo>
                </a:path>
              </a:pathLst>
            </a:custGeom>
            <a:solidFill>
              <a:srgbClr val="F9A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8509001" y="2300288"/>
              <a:ext cx="161925" cy="112713"/>
            </a:xfrm>
            <a:custGeom>
              <a:avLst/>
              <a:gdLst>
                <a:gd name="T0" fmla="*/ 58 w 58"/>
                <a:gd name="T1" fmla="*/ 0 h 40"/>
                <a:gd name="T2" fmla="*/ 2 w 58"/>
                <a:gd name="T3" fmla="*/ 8 h 40"/>
                <a:gd name="T4" fmla="*/ 0 w 58"/>
                <a:gd name="T5" fmla="*/ 8 h 40"/>
                <a:gd name="T6" fmla="*/ 28 w 58"/>
                <a:gd name="T7" fmla="*/ 40 h 40"/>
                <a:gd name="T8" fmla="*/ 58 w 5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0">
                  <a:moveTo>
                    <a:pt x="58" y="0"/>
                  </a:moveTo>
                  <a:cubicBezTo>
                    <a:pt x="41" y="5"/>
                    <a:pt x="2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8" y="28"/>
                    <a:pt x="17" y="40"/>
                    <a:pt x="28" y="40"/>
                  </a:cubicBezTo>
                  <a:cubicBezTo>
                    <a:pt x="40" y="40"/>
                    <a:pt x="51" y="24"/>
                    <a:pt x="5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8469313" y="2457450"/>
              <a:ext cx="234950" cy="57150"/>
            </a:xfrm>
            <a:custGeom>
              <a:avLst/>
              <a:gdLst>
                <a:gd name="T0" fmla="*/ 0 w 84"/>
                <a:gd name="T1" fmla="*/ 0 h 20"/>
                <a:gd name="T2" fmla="*/ 0 w 84"/>
                <a:gd name="T3" fmla="*/ 2 h 20"/>
                <a:gd name="T4" fmla="*/ 18 w 84"/>
                <a:gd name="T5" fmla="*/ 20 h 20"/>
                <a:gd name="T6" fmla="*/ 66 w 84"/>
                <a:gd name="T7" fmla="*/ 20 h 20"/>
                <a:gd name="T8" fmla="*/ 84 w 84"/>
                <a:gd name="T9" fmla="*/ 2 h 20"/>
                <a:gd name="T10" fmla="*/ 84 w 84"/>
                <a:gd name="T11" fmla="*/ 0 h 20"/>
                <a:gd name="T12" fmla="*/ 0 w 8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2"/>
                    <a:pt x="8" y="20"/>
                    <a:pt x="18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6" y="20"/>
                    <a:pt x="84" y="12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10358434" y="72649"/>
            <a:ext cx="917576" cy="2162176"/>
            <a:chOff x="7050088" y="3175"/>
            <a:chExt cx="917576" cy="2162176"/>
          </a:xfrm>
        </p:grpSpPr>
        <p:sp>
          <p:nvSpPr>
            <p:cNvPr id="69" name="Rectangle 67"/>
            <p:cNvSpPr>
              <a:spLocks noChangeArrowheads="1"/>
            </p:cNvSpPr>
            <p:nvPr/>
          </p:nvSpPr>
          <p:spPr bwMode="auto">
            <a:xfrm>
              <a:off x="7502526" y="3175"/>
              <a:ext cx="14288" cy="701675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456488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1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7" y="131"/>
                    <a:pt x="17" y="93"/>
                  </a:cubicBezTo>
                  <a:cubicBezTo>
                    <a:pt x="15" y="87"/>
                    <a:pt x="14" y="81"/>
                    <a:pt x="12" y="75"/>
                  </a:cubicBezTo>
                  <a:cubicBezTo>
                    <a:pt x="0" y="28"/>
                    <a:pt x="18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4" y="29"/>
                    <a:pt x="17" y="74"/>
                  </a:cubicBezTo>
                  <a:cubicBezTo>
                    <a:pt x="18" y="80"/>
                    <a:pt x="20" y="86"/>
                    <a:pt x="21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7516813" y="1649413"/>
              <a:ext cx="111125" cy="515938"/>
            </a:xfrm>
            <a:custGeom>
              <a:avLst/>
              <a:gdLst>
                <a:gd name="T0" fmla="*/ 30 w 40"/>
                <a:gd name="T1" fmla="*/ 184 h 184"/>
                <a:gd name="T2" fmla="*/ 25 w 40"/>
                <a:gd name="T3" fmla="*/ 182 h 184"/>
                <a:gd name="T4" fmla="*/ 18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3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30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8" y="93"/>
                  </a:cubicBezTo>
                  <a:cubicBezTo>
                    <a:pt x="16" y="87"/>
                    <a:pt x="14" y="81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3" y="130"/>
                    <a:pt x="40" y="158"/>
                    <a:pt x="30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378701" y="1649413"/>
              <a:ext cx="112713" cy="515938"/>
            </a:xfrm>
            <a:custGeom>
              <a:avLst/>
              <a:gdLst>
                <a:gd name="T0" fmla="*/ 11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7 w 40"/>
                <a:gd name="T7" fmla="*/ 2 h 184"/>
                <a:gd name="T8" fmla="*/ 21 w 40"/>
                <a:gd name="T9" fmla="*/ 0 h 184"/>
                <a:gd name="T10" fmla="*/ 28 w 40"/>
                <a:gd name="T11" fmla="*/ 75 h 184"/>
                <a:gd name="T12" fmla="*/ 23 w 40"/>
                <a:gd name="T13" fmla="*/ 93 h 184"/>
                <a:gd name="T14" fmla="*/ 15 w 40"/>
                <a:gd name="T15" fmla="*/ 182 h 184"/>
                <a:gd name="T16" fmla="*/ 11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1" y="184"/>
                  </a:moveTo>
                  <a:cubicBezTo>
                    <a:pt x="0" y="158"/>
                    <a:pt x="8" y="130"/>
                    <a:pt x="18" y="92"/>
                  </a:cubicBezTo>
                  <a:cubicBezTo>
                    <a:pt x="20" y="86"/>
                    <a:pt x="22" y="80"/>
                    <a:pt x="23" y="74"/>
                  </a:cubicBezTo>
                  <a:cubicBezTo>
                    <a:pt x="35" y="29"/>
                    <a:pt x="17" y="2"/>
                    <a:pt x="17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40" y="28"/>
                    <a:pt x="28" y="75"/>
                  </a:cubicBezTo>
                  <a:cubicBezTo>
                    <a:pt x="26" y="81"/>
                    <a:pt x="24" y="87"/>
                    <a:pt x="23" y="93"/>
                  </a:cubicBezTo>
                  <a:cubicBezTo>
                    <a:pt x="12" y="131"/>
                    <a:pt x="5" y="158"/>
                    <a:pt x="15" y="182"/>
                  </a:cubicBezTo>
                  <a:lnTo>
                    <a:pt x="11" y="184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540626" y="1649413"/>
              <a:ext cx="61913" cy="514350"/>
            </a:xfrm>
            <a:custGeom>
              <a:avLst/>
              <a:gdLst>
                <a:gd name="T0" fmla="*/ 8 w 22"/>
                <a:gd name="T1" fmla="*/ 183 h 183"/>
                <a:gd name="T2" fmla="*/ 12 w 22"/>
                <a:gd name="T3" fmla="*/ 99 h 183"/>
                <a:gd name="T4" fmla="*/ 17 w 22"/>
                <a:gd name="T5" fmla="*/ 62 h 183"/>
                <a:gd name="T6" fmla="*/ 0 w 22"/>
                <a:gd name="T7" fmla="*/ 2 h 183"/>
                <a:gd name="T8" fmla="*/ 4 w 22"/>
                <a:gd name="T9" fmla="*/ 0 h 183"/>
                <a:gd name="T10" fmla="*/ 21 w 22"/>
                <a:gd name="T11" fmla="*/ 62 h 183"/>
                <a:gd name="T12" fmla="*/ 16 w 22"/>
                <a:gd name="T13" fmla="*/ 100 h 183"/>
                <a:gd name="T14" fmla="*/ 13 w 22"/>
                <a:gd name="T15" fmla="*/ 182 h 183"/>
                <a:gd name="T16" fmla="*/ 8 w 22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3">
                  <a:moveTo>
                    <a:pt x="8" y="183"/>
                  </a:moveTo>
                  <a:cubicBezTo>
                    <a:pt x="2" y="156"/>
                    <a:pt x="7" y="126"/>
                    <a:pt x="12" y="99"/>
                  </a:cubicBezTo>
                  <a:cubicBezTo>
                    <a:pt x="14" y="85"/>
                    <a:pt x="17" y="72"/>
                    <a:pt x="17" y="62"/>
                  </a:cubicBezTo>
                  <a:cubicBezTo>
                    <a:pt x="17" y="3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22" y="30"/>
                    <a:pt x="21" y="62"/>
                  </a:cubicBezTo>
                  <a:cubicBezTo>
                    <a:pt x="21" y="73"/>
                    <a:pt x="19" y="86"/>
                    <a:pt x="16" y="100"/>
                  </a:cubicBezTo>
                  <a:cubicBezTo>
                    <a:pt x="12" y="126"/>
                    <a:pt x="7" y="156"/>
                    <a:pt x="13" y="182"/>
                  </a:cubicBezTo>
                  <a:lnTo>
                    <a:pt x="8" y="183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392988" y="1539875"/>
              <a:ext cx="231775" cy="128588"/>
            </a:xfrm>
            <a:custGeom>
              <a:avLst/>
              <a:gdLst>
                <a:gd name="T0" fmla="*/ 41 w 83"/>
                <a:gd name="T1" fmla="*/ 4 h 46"/>
                <a:gd name="T2" fmla="*/ 0 w 83"/>
                <a:gd name="T3" fmla="*/ 0 h 46"/>
                <a:gd name="T4" fmla="*/ 0 w 83"/>
                <a:gd name="T5" fmla="*/ 29 h 46"/>
                <a:gd name="T6" fmla="*/ 17 w 83"/>
                <a:gd name="T7" fmla="*/ 46 h 46"/>
                <a:gd name="T8" fmla="*/ 65 w 83"/>
                <a:gd name="T9" fmla="*/ 46 h 46"/>
                <a:gd name="T10" fmla="*/ 83 w 83"/>
                <a:gd name="T11" fmla="*/ 29 h 46"/>
                <a:gd name="T12" fmla="*/ 83 w 83"/>
                <a:gd name="T13" fmla="*/ 0 h 46"/>
                <a:gd name="T14" fmla="*/ 41 w 83"/>
                <a:gd name="T15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46">
                  <a:moveTo>
                    <a:pt x="41" y="4"/>
                  </a:moveTo>
                  <a:cubicBezTo>
                    <a:pt x="27" y="4"/>
                    <a:pt x="13" y="2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7" y="46"/>
                    <a:pt x="17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75" y="46"/>
                    <a:pt x="83" y="38"/>
                    <a:pt x="83" y="29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0" y="2"/>
                    <a:pt x="56" y="4"/>
                    <a:pt x="41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459663" y="744538"/>
              <a:ext cx="98425" cy="138113"/>
            </a:xfrm>
            <a:custGeom>
              <a:avLst/>
              <a:gdLst>
                <a:gd name="T0" fmla="*/ 17 w 35"/>
                <a:gd name="T1" fmla="*/ 0 h 49"/>
                <a:gd name="T2" fmla="*/ 0 w 35"/>
                <a:gd name="T3" fmla="*/ 18 h 49"/>
                <a:gd name="T4" fmla="*/ 0 w 35"/>
                <a:gd name="T5" fmla="*/ 49 h 49"/>
                <a:gd name="T6" fmla="*/ 35 w 35"/>
                <a:gd name="T7" fmla="*/ 49 h 49"/>
                <a:gd name="T8" fmla="*/ 35 w 35"/>
                <a:gd name="T9" fmla="*/ 18 h 49"/>
                <a:gd name="T10" fmla="*/ 17 w 3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7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7" y="0"/>
                    <a:pt x="17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74"/>
            <p:cNvSpPr>
              <a:spLocks noChangeArrowheads="1"/>
            </p:cNvSpPr>
            <p:nvPr/>
          </p:nvSpPr>
          <p:spPr bwMode="auto">
            <a:xfrm>
              <a:off x="7050088" y="838200"/>
              <a:ext cx="917575" cy="731838"/>
            </a:xfrm>
            <a:prstGeom prst="ellipse">
              <a:avLst/>
            </a:pr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5"/>
            <p:cNvSpPr>
              <a:spLocks noChangeArrowheads="1"/>
            </p:cNvSpPr>
            <p:nvPr/>
          </p:nvSpPr>
          <p:spPr bwMode="auto">
            <a:xfrm>
              <a:off x="7192963" y="838200"/>
              <a:ext cx="628650" cy="731838"/>
            </a:xfrm>
            <a:prstGeom prst="ellipse">
              <a:avLst/>
            </a:prstGeom>
            <a:solidFill>
              <a:srgbClr val="C12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6"/>
            <p:cNvSpPr>
              <a:spLocks noChangeArrowheads="1"/>
            </p:cNvSpPr>
            <p:nvPr/>
          </p:nvSpPr>
          <p:spPr bwMode="auto">
            <a:xfrm>
              <a:off x="7392988" y="838200"/>
              <a:ext cx="231775" cy="731838"/>
            </a:xfrm>
            <a:prstGeom prst="ellipse">
              <a:avLst/>
            </a:pr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7470776" y="696913"/>
              <a:ext cx="73025" cy="115888"/>
            </a:xfrm>
            <a:custGeom>
              <a:avLst/>
              <a:gdLst>
                <a:gd name="T0" fmla="*/ 13 w 26"/>
                <a:gd name="T1" fmla="*/ 0 h 41"/>
                <a:gd name="T2" fmla="*/ 0 w 26"/>
                <a:gd name="T3" fmla="*/ 13 h 41"/>
                <a:gd name="T4" fmla="*/ 0 w 26"/>
                <a:gd name="T5" fmla="*/ 41 h 41"/>
                <a:gd name="T6" fmla="*/ 26 w 26"/>
                <a:gd name="T7" fmla="*/ 41 h 41"/>
                <a:gd name="T8" fmla="*/ 26 w 26"/>
                <a:gd name="T9" fmla="*/ 13 h 41"/>
                <a:gd name="T10" fmla="*/ 13 w 26"/>
                <a:gd name="T11" fmla="*/ 0 h 41"/>
                <a:gd name="T12" fmla="*/ 5 w 26"/>
                <a:gd name="T13" fmla="*/ 36 h 41"/>
                <a:gd name="T14" fmla="*/ 5 w 26"/>
                <a:gd name="T15" fmla="*/ 13 h 41"/>
                <a:gd name="T16" fmla="*/ 13 w 26"/>
                <a:gd name="T17" fmla="*/ 5 h 41"/>
                <a:gd name="T18" fmla="*/ 21 w 26"/>
                <a:gd name="T19" fmla="*/ 13 h 41"/>
                <a:gd name="T20" fmla="*/ 21 w 26"/>
                <a:gd name="T21" fmla="*/ 36 h 41"/>
                <a:gd name="T22" fmla="*/ 5 w 26"/>
                <a:gd name="T2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1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3" y="0"/>
                  </a:cubicBezTo>
                  <a:close/>
                  <a:moveTo>
                    <a:pt x="5" y="36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9" y="5"/>
                    <a:pt x="13" y="5"/>
                  </a:cubicBezTo>
                  <a:cubicBezTo>
                    <a:pt x="18" y="5"/>
                    <a:pt x="21" y="9"/>
                    <a:pt x="21" y="13"/>
                  </a:cubicBezTo>
                  <a:cubicBezTo>
                    <a:pt x="21" y="36"/>
                    <a:pt x="21" y="36"/>
                    <a:pt x="21" y="36"/>
                  </a:cubicBezTo>
                  <a:lnTo>
                    <a:pt x="5" y="36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7967663" y="12001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0 h 1"/>
                <a:gd name="T19" fmla="*/ 0 h 1"/>
                <a:gd name="T20" fmla="*/ 0 h 1"/>
                <a:gd name="T21" fmla="*/ 0 h 1"/>
                <a:gd name="T22" fmla="*/ 0 h 1"/>
                <a:gd name="T23" fmla="*/ 0 h 1"/>
                <a:gd name="T2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7493001" y="1570038"/>
              <a:ext cx="14288" cy="0"/>
            </a:xfrm>
            <a:custGeom>
              <a:avLst/>
              <a:gdLst>
                <a:gd name="T0" fmla="*/ 5 w 5"/>
                <a:gd name="T1" fmla="*/ 5 w 5"/>
                <a:gd name="T2" fmla="*/ 5 w 5"/>
                <a:gd name="T3" fmla="*/ 5 w 5"/>
                <a:gd name="T4" fmla="*/ 5 w 5"/>
                <a:gd name="T5" fmla="*/ 5 w 5"/>
                <a:gd name="T6" fmla="*/ 4 w 5"/>
                <a:gd name="T7" fmla="*/ 5 w 5"/>
                <a:gd name="T8" fmla="*/ 4 w 5"/>
                <a:gd name="T9" fmla="*/ 4 w 5"/>
                <a:gd name="T10" fmla="*/ 4 w 5"/>
                <a:gd name="T11" fmla="*/ 4 w 5"/>
                <a:gd name="T12" fmla="*/ 4 w 5"/>
                <a:gd name="T13" fmla="*/ 4 w 5"/>
                <a:gd name="T14" fmla="*/ 4 w 5"/>
                <a:gd name="T15" fmla="*/ 4 w 5"/>
                <a:gd name="T16" fmla="*/ 4 w 5"/>
                <a:gd name="T17" fmla="*/ 4 w 5"/>
                <a:gd name="T18" fmla="*/ 3 w 5"/>
                <a:gd name="T19" fmla="*/ 4 w 5"/>
                <a:gd name="T20" fmla="*/ 3 w 5"/>
                <a:gd name="T21" fmla="*/ 3 w 5"/>
                <a:gd name="T22" fmla="*/ 3 w 5"/>
                <a:gd name="T23" fmla="*/ 3 w 5"/>
                <a:gd name="T24" fmla="*/ 3 w 5"/>
                <a:gd name="T25" fmla="*/ 3 w 5"/>
                <a:gd name="T26" fmla="*/ 3 w 5"/>
                <a:gd name="T27" fmla="*/ 3 w 5"/>
                <a:gd name="T28" fmla="*/ 3 w 5"/>
                <a:gd name="T29" fmla="*/ 3 w 5"/>
                <a:gd name="T30" fmla="*/ 2 w 5"/>
                <a:gd name="T31" fmla="*/ 3 w 5"/>
                <a:gd name="T32" fmla="*/ 2 w 5"/>
                <a:gd name="T33" fmla="*/ 2 w 5"/>
                <a:gd name="T34" fmla="*/ 2 w 5"/>
                <a:gd name="T35" fmla="*/ 2 w 5"/>
                <a:gd name="T36" fmla="*/ 2 w 5"/>
                <a:gd name="T37" fmla="*/ 2 w 5"/>
                <a:gd name="T38" fmla="*/ 2 w 5"/>
                <a:gd name="T39" fmla="*/ 2 w 5"/>
                <a:gd name="T40" fmla="*/ 2 w 5"/>
                <a:gd name="T41" fmla="*/ 2 w 5"/>
                <a:gd name="T42" fmla="*/ 1 w 5"/>
                <a:gd name="T43" fmla="*/ 1 w 5"/>
                <a:gd name="T44" fmla="*/ 1 w 5"/>
                <a:gd name="T45" fmla="*/ 1 w 5"/>
                <a:gd name="T46" fmla="*/ 1 w 5"/>
                <a:gd name="T47" fmla="*/ 1 w 5"/>
                <a:gd name="T48" fmla="*/ 1 w 5"/>
                <a:gd name="T49" fmla="*/ 1 w 5"/>
                <a:gd name="T50" fmla="*/ 1 w 5"/>
                <a:gd name="T51" fmla="*/ 1 w 5"/>
                <a:gd name="T52" fmla="*/ 1 w 5"/>
                <a:gd name="T53" fmla="*/ 1 w 5"/>
                <a:gd name="T54" fmla="*/ 0 w 5"/>
                <a:gd name="T55" fmla="*/ 0 w 5"/>
                <a:gd name="T56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7089776" y="963613"/>
              <a:ext cx="877888" cy="606425"/>
            </a:xfrm>
            <a:custGeom>
              <a:avLst/>
              <a:gdLst>
                <a:gd name="T0" fmla="*/ 0 w 313"/>
                <a:gd name="T1" fmla="*/ 138 h 216"/>
                <a:gd name="T2" fmla="*/ 144 w 313"/>
                <a:gd name="T3" fmla="*/ 216 h 216"/>
                <a:gd name="T4" fmla="*/ 144 w 313"/>
                <a:gd name="T5" fmla="*/ 216 h 216"/>
                <a:gd name="T6" fmla="*/ 145 w 313"/>
                <a:gd name="T7" fmla="*/ 216 h 216"/>
                <a:gd name="T8" fmla="*/ 145 w 313"/>
                <a:gd name="T9" fmla="*/ 216 h 216"/>
                <a:gd name="T10" fmla="*/ 145 w 313"/>
                <a:gd name="T11" fmla="*/ 216 h 216"/>
                <a:gd name="T12" fmla="*/ 145 w 313"/>
                <a:gd name="T13" fmla="*/ 216 h 216"/>
                <a:gd name="T14" fmla="*/ 145 w 313"/>
                <a:gd name="T15" fmla="*/ 216 h 216"/>
                <a:gd name="T16" fmla="*/ 145 w 313"/>
                <a:gd name="T17" fmla="*/ 216 h 216"/>
                <a:gd name="T18" fmla="*/ 145 w 313"/>
                <a:gd name="T19" fmla="*/ 216 h 216"/>
                <a:gd name="T20" fmla="*/ 145 w 313"/>
                <a:gd name="T21" fmla="*/ 216 h 216"/>
                <a:gd name="T22" fmla="*/ 146 w 313"/>
                <a:gd name="T23" fmla="*/ 216 h 216"/>
                <a:gd name="T24" fmla="*/ 146 w 313"/>
                <a:gd name="T25" fmla="*/ 216 h 216"/>
                <a:gd name="T26" fmla="*/ 146 w 313"/>
                <a:gd name="T27" fmla="*/ 216 h 216"/>
                <a:gd name="T28" fmla="*/ 146 w 313"/>
                <a:gd name="T29" fmla="*/ 216 h 216"/>
                <a:gd name="T30" fmla="*/ 146 w 313"/>
                <a:gd name="T31" fmla="*/ 216 h 216"/>
                <a:gd name="T32" fmla="*/ 146 w 313"/>
                <a:gd name="T33" fmla="*/ 216 h 216"/>
                <a:gd name="T34" fmla="*/ 146 w 313"/>
                <a:gd name="T35" fmla="*/ 216 h 216"/>
                <a:gd name="T36" fmla="*/ 147 w 313"/>
                <a:gd name="T37" fmla="*/ 216 h 216"/>
                <a:gd name="T38" fmla="*/ 147 w 313"/>
                <a:gd name="T39" fmla="*/ 216 h 216"/>
                <a:gd name="T40" fmla="*/ 147 w 313"/>
                <a:gd name="T41" fmla="*/ 216 h 216"/>
                <a:gd name="T42" fmla="*/ 147 w 313"/>
                <a:gd name="T43" fmla="*/ 216 h 216"/>
                <a:gd name="T44" fmla="*/ 147 w 313"/>
                <a:gd name="T45" fmla="*/ 216 h 216"/>
                <a:gd name="T46" fmla="*/ 147 w 313"/>
                <a:gd name="T47" fmla="*/ 216 h 216"/>
                <a:gd name="T48" fmla="*/ 147 w 313"/>
                <a:gd name="T49" fmla="*/ 216 h 216"/>
                <a:gd name="T50" fmla="*/ 147 w 313"/>
                <a:gd name="T51" fmla="*/ 216 h 216"/>
                <a:gd name="T52" fmla="*/ 148 w 313"/>
                <a:gd name="T53" fmla="*/ 216 h 216"/>
                <a:gd name="T54" fmla="*/ 148 w 313"/>
                <a:gd name="T55" fmla="*/ 216 h 216"/>
                <a:gd name="T56" fmla="*/ 148 w 313"/>
                <a:gd name="T57" fmla="*/ 216 h 216"/>
                <a:gd name="T58" fmla="*/ 148 w 313"/>
                <a:gd name="T59" fmla="*/ 216 h 216"/>
                <a:gd name="T60" fmla="*/ 148 w 313"/>
                <a:gd name="T61" fmla="*/ 216 h 216"/>
                <a:gd name="T62" fmla="*/ 148 w 313"/>
                <a:gd name="T63" fmla="*/ 216 h 216"/>
                <a:gd name="T64" fmla="*/ 148 w 313"/>
                <a:gd name="T65" fmla="*/ 216 h 216"/>
                <a:gd name="T66" fmla="*/ 148 w 313"/>
                <a:gd name="T67" fmla="*/ 216 h 216"/>
                <a:gd name="T68" fmla="*/ 149 w 313"/>
                <a:gd name="T69" fmla="*/ 216 h 216"/>
                <a:gd name="T70" fmla="*/ 149 w 313"/>
                <a:gd name="T71" fmla="*/ 216 h 216"/>
                <a:gd name="T72" fmla="*/ 149 w 313"/>
                <a:gd name="T73" fmla="*/ 216 h 216"/>
                <a:gd name="T74" fmla="*/ 149 w 313"/>
                <a:gd name="T75" fmla="*/ 216 h 216"/>
                <a:gd name="T76" fmla="*/ 149 w 313"/>
                <a:gd name="T77" fmla="*/ 216 h 216"/>
                <a:gd name="T78" fmla="*/ 149 w 313"/>
                <a:gd name="T79" fmla="*/ 216 h 216"/>
                <a:gd name="T80" fmla="*/ 68 w 313"/>
                <a:gd name="T81" fmla="*/ 176 h 216"/>
                <a:gd name="T82" fmla="*/ 0 w 313"/>
                <a:gd name="T83" fmla="*/ 138 h 216"/>
                <a:gd name="T84" fmla="*/ 273 w 313"/>
                <a:gd name="T85" fmla="*/ 0 h 216"/>
                <a:gd name="T86" fmla="*/ 287 w 313"/>
                <a:gd name="T87" fmla="*/ 53 h 216"/>
                <a:gd name="T88" fmla="*/ 254 w 313"/>
                <a:gd name="T89" fmla="*/ 131 h 216"/>
                <a:gd name="T90" fmla="*/ 149 w 313"/>
                <a:gd name="T91" fmla="*/ 216 h 216"/>
                <a:gd name="T92" fmla="*/ 313 w 313"/>
                <a:gd name="T93" fmla="*/ 85 h 216"/>
                <a:gd name="T94" fmla="*/ 313 w 313"/>
                <a:gd name="T95" fmla="*/ 85 h 216"/>
                <a:gd name="T96" fmla="*/ 313 w 313"/>
                <a:gd name="T97" fmla="*/ 85 h 216"/>
                <a:gd name="T98" fmla="*/ 313 w 313"/>
                <a:gd name="T99" fmla="*/ 85 h 216"/>
                <a:gd name="T100" fmla="*/ 313 w 313"/>
                <a:gd name="T101" fmla="*/ 85 h 216"/>
                <a:gd name="T102" fmla="*/ 313 w 313"/>
                <a:gd name="T103" fmla="*/ 85 h 216"/>
                <a:gd name="T104" fmla="*/ 313 w 313"/>
                <a:gd name="T105" fmla="*/ 85 h 216"/>
                <a:gd name="T106" fmla="*/ 313 w 313"/>
                <a:gd name="T107" fmla="*/ 85 h 216"/>
                <a:gd name="T108" fmla="*/ 313 w 313"/>
                <a:gd name="T109" fmla="*/ 84 h 216"/>
                <a:gd name="T110" fmla="*/ 313 w 313"/>
                <a:gd name="T111" fmla="*/ 84 h 216"/>
                <a:gd name="T112" fmla="*/ 313 w 313"/>
                <a:gd name="T113" fmla="*/ 84 h 216"/>
                <a:gd name="T114" fmla="*/ 313 w 313"/>
                <a:gd name="T115" fmla="*/ 84 h 216"/>
                <a:gd name="T116" fmla="*/ 313 w 313"/>
                <a:gd name="T117" fmla="*/ 84 h 216"/>
                <a:gd name="T118" fmla="*/ 313 w 313"/>
                <a:gd name="T119" fmla="*/ 84 h 216"/>
                <a:gd name="T120" fmla="*/ 313 w 313"/>
                <a:gd name="T121" fmla="*/ 84 h 216"/>
                <a:gd name="T122" fmla="*/ 313 w 313"/>
                <a:gd name="T123" fmla="*/ 84 h 216"/>
                <a:gd name="T124" fmla="*/ 273 w 313"/>
                <a:gd name="T12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3" h="216">
                  <a:moveTo>
                    <a:pt x="0" y="138"/>
                  </a:moveTo>
                  <a:cubicBezTo>
                    <a:pt x="24" y="183"/>
                    <a:pt x="80" y="214"/>
                    <a:pt x="144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18" y="216"/>
                    <a:pt x="89" y="200"/>
                    <a:pt x="68" y="176"/>
                  </a:cubicBezTo>
                  <a:cubicBezTo>
                    <a:pt x="42" y="168"/>
                    <a:pt x="18" y="155"/>
                    <a:pt x="0" y="138"/>
                  </a:cubicBezTo>
                  <a:moveTo>
                    <a:pt x="273" y="0"/>
                  </a:moveTo>
                  <a:cubicBezTo>
                    <a:pt x="282" y="16"/>
                    <a:pt x="287" y="34"/>
                    <a:pt x="287" y="53"/>
                  </a:cubicBezTo>
                  <a:cubicBezTo>
                    <a:pt x="287" y="82"/>
                    <a:pt x="275" y="110"/>
                    <a:pt x="254" y="131"/>
                  </a:cubicBezTo>
                  <a:cubicBezTo>
                    <a:pt x="238" y="181"/>
                    <a:pt x="197" y="216"/>
                    <a:pt x="149" y="216"/>
                  </a:cubicBezTo>
                  <a:cubicBezTo>
                    <a:pt x="240" y="216"/>
                    <a:pt x="313" y="157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2" y="52"/>
                    <a:pt x="298" y="23"/>
                    <a:pt x="273" y="0"/>
                  </a:cubicBezTo>
                </a:path>
              </a:pathLst>
            </a:custGeom>
            <a:solidFill>
              <a:srgbClr val="CE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7280276" y="1331913"/>
              <a:ext cx="522288" cy="238125"/>
            </a:xfrm>
            <a:custGeom>
              <a:avLst/>
              <a:gdLst>
                <a:gd name="T0" fmla="*/ 186 w 186"/>
                <a:gd name="T1" fmla="*/ 0 h 85"/>
                <a:gd name="T2" fmla="*/ 111 w 186"/>
                <a:gd name="T3" fmla="*/ 44 h 85"/>
                <a:gd name="T4" fmla="*/ 81 w 186"/>
                <a:gd name="T5" fmla="*/ 85 h 85"/>
                <a:gd name="T6" fmla="*/ 54 w 186"/>
                <a:gd name="T7" fmla="*/ 52 h 85"/>
                <a:gd name="T8" fmla="*/ 0 w 186"/>
                <a:gd name="T9" fmla="*/ 45 h 85"/>
                <a:gd name="T10" fmla="*/ 81 w 186"/>
                <a:gd name="T11" fmla="*/ 85 h 85"/>
                <a:gd name="T12" fmla="*/ 81 w 186"/>
                <a:gd name="T13" fmla="*/ 85 h 85"/>
                <a:gd name="T14" fmla="*/ 81 w 186"/>
                <a:gd name="T15" fmla="*/ 85 h 85"/>
                <a:gd name="T16" fmla="*/ 186 w 18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5">
                  <a:moveTo>
                    <a:pt x="186" y="0"/>
                  </a:moveTo>
                  <a:cubicBezTo>
                    <a:pt x="167" y="20"/>
                    <a:pt x="141" y="36"/>
                    <a:pt x="111" y="44"/>
                  </a:cubicBezTo>
                  <a:cubicBezTo>
                    <a:pt x="104" y="69"/>
                    <a:pt x="93" y="85"/>
                    <a:pt x="81" y="85"/>
                  </a:cubicBezTo>
                  <a:cubicBezTo>
                    <a:pt x="71" y="85"/>
                    <a:pt x="61" y="72"/>
                    <a:pt x="54" y="52"/>
                  </a:cubicBezTo>
                  <a:cubicBezTo>
                    <a:pt x="35" y="52"/>
                    <a:pt x="17" y="50"/>
                    <a:pt x="0" y="45"/>
                  </a:cubicBezTo>
                  <a:cubicBezTo>
                    <a:pt x="21" y="69"/>
                    <a:pt x="50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129" y="85"/>
                    <a:pt x="170" y="50"/>
                    <a:pt x="186" y="0"/>
                  </a:cubicBezTo>
                </a:path>
              </a:pathLst>
            </a:custGeom>
            <a:solidFill>
              <a:srgbClr val="AD0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7432676" y="1455738"/>
              <a:ext cx="158750" cy="114300"/>
            </a:xfrm>
            <a:custGeom>
              <a:avLst/>
              <a:gdLst>
                <a:gd name="T0" fmla="*/ 57 w 57"/>
                <a:gd name="T1" fmla="*/ 0 h 41"/>
                <a:gd name="T2" fmla="*/ 1 w 57"/>
                <a:gd name="T3" fmla="*/ 8 h 41"/>
                <a:gd name="T4" fmla="*/ 0 w 57"/>
                <a:gd name="T5" fmla="*/ 8 h 41"/>
                <a:gd name="T6" fmla="*/ 27 w 57"/>
                <a:gd name="T7" fmla="*/ 41 h 41"/>
                <a:gd name="T8" fmla="*/ 57 w 5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1">
                  <a:moveTo>
                    <a:pt x="57" y="0"/>
                  </a:moveTo>
                  <a:cubicBezTo>
                    <a:pt x="40" y="6"/>
                    <a:pt x="2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7" y="28"/>
                    <a:pt x="17" y="41"/>
                    <a:pt x="27" y="41"/>
                  </a:cubicBezTo>
                  <a:cubicBezTo>
                    <a:pt x="39" y="41"/>
                    <a:pt x="50" y="25"/>
                    <a:pt x="57" y="0"/>
                  </a:cubicBezTo>
                </a:path>
              </a:pathLst>
            </a:custGeom>
            <a:solidFill>
              <a:srgbClr val="CE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7392988" y="1616075"/>
              <a:ext cx="231775" cy="52388"/>
            </a:xfrm>
            <a:custGeom>
              <a:avLst/>
              <a:gdLst>
                <a:gd name="T0" fmla="*/ 0 w 83"/>
                <a:gd name="T1" fmla="*/ 0 h 19"/>
                <a:gd name="T2" fmla="*/ 0 w 83"/>
                <a:gd name="T3" fmla="*/ 2 h 19"/>
                <a:gd name="T4" fmla="*/ 17 w 83"/>
                <a:gd name="T5" fmla="*/ 19 h 19"/>
                <a:gd name="T6" fmla="*/ 65 w 83"/>
                <a:gd name="T7" fmla="*/ 19 h 19"/>
                <a:gd name="T8" fmla="*/ 83 w 83"/>
                <a:gd name="T9" fmla="*/ 2 h 19"/>
                <a:gd name="T10" fmla="*/ 83 w 83"/>
                <a:gd name="T11" fmla="*/ 0 h 19"/>
                <a:gd name="T12" fmla="*/ 0 w 8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9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1"/>
                    <a:pt x="7" y="19"/>
                    <a:pt x="17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75" y="19"/>
                    <a:pt x="83" y="11"/>
                    <a:pt x="83" y="2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71549" y="30162"/>
            <a:ext cx="917576" cy="2162176"/>
            <a:chOff x="3544888" y="3175"/>
            <a:chExt cx="917576" cy="2162176"/>
          </a:xfrm>
        </p:grpSpPr>
        <p:sp>
          <p:nvSpPr>
            <p:cNvPr id="86" name="Rectangle 84"/>
            <p:cNvSpPr>
              <a:spLocks noChangeArrowheads="1"/>
            </p:cNvSpPr>
            <p:nvPr/>
          </p:nvSpPr>
          <p:spPr bwMode="auto">
            <a:xfrm>
              <a:off x="3997326" y="3175"/>
              <a:ext cx="14288" cy="701675"/>
            </a:xfrm>
            <a:prstGeom prst="rect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3951288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3 w 40"/>
                <a:gd name="T7" fmla="*/ 75 h 184"/>
                <a:gd name="T8" fmla="*/ 20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2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8" y="131"/>
                    <a:pt x="17" y="93"/>
                  </a:cubicBezTo>
                  <a:cubicBezTo>
                    <a:pt x="16" y="87"/>
                    <a:pt x="14" y="81"/>
                    <a:pt x="13" y="75"/>
                  </a:cubicBezTo>
                  <a:cubicBezTo>
                    <a:pt x="0" y="28"/>
                    <a:pt x="19" y="1"/>
                    <a:pt x="20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9" y="80"/>
                    <a:pt x="20" y="86"/>
                    <a:pt x="22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4013201" y="1649413"/>
              <a:ext cx="112713" cy="515938"/>
            </a:xfrm>
            <a:custGeom>
              <a:avLst/>
              <a:gdLst>
                <a:gd name="T0" fmla="*/ 29 w 40"/>
                <a:gd name="T1" fmla="*/ 184 h 184"/>
                <a:gd name="T2" fmla="*/ 25 w 40"/>
                <a:gd name="T3" fmla="*/ 182 h 184"/>
                <a:gd name="T4" fmla="*/ 17 w 40"/>
                <a:gd name="T5" fmla="*/ 93 h 184"/>
                <a:gd name="T6" fmla="*/ 12 w 40"/>
                <a:gd name="T7" fmla="*/ 75 h 184"/>
                <a:gd name="T8" fmla="*/ 19 w 40"/>
                <a:gd name="T9" fmla="*/ 0 h 184"/>
                <a:gd name="T10" fmla="*/ 23 w 40"/>
                <a:gd name="T11" fmla="*/ 2 h 184"/>
                <a:gd name="T12" fmla="*/ 17 w 40"/>
                <a:gd name="T13" fmla="*/ 74 h 184"/>
                <a:gd name="T14" fmla="*/ 21 w 40"/>
                <a:gd name="T15" fmla="*/ 92 h 184"/>
                <a:gd name="T16" fmla="*/ 29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29" y="184"/>
                  </a:moveTo>
                  <a:cubicBezTo>
                    <a:pt x="25" y="182"/>
                    <a:pt x="25" y="182"/>
                    <a:pt x="25" y="182"/>
                  </a:cubicBezTo>
                  <a:cubicBezTo>
                    <a:pt x="35" y="158"/>
                    <a:pt x="27" y="131"/>
                    <a:pt x="17" y="93"/>
                  </a:cubicBezTo>
                  <a:cubicBezTo>
                    <a:pt x="16" y="87"/>
                    <a:pt x="14" y="81"/>
                    <a:pt x="12" y="75"/>
                  </a:cubicBezTo>
                  <a:cubicBezTo>
                    <a:pt x="0" y="28"/>
                    <a:pt x="18" y="1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5" y="29"/>
                    <a:pt x="17" y="74"/>
                  </a:cubicBezTo>
                  <a:cubicBezTo>
                    <a:pt x="18" y="80"/>
                    <a:pt x="20" y="86"/>
                    <a:pt x="21" y="92"/>
                  </a:cubicBezTo>
                  <a:cubicBezTo>
                    <a:pt x="32" y="130"/>
                    <a:pt x="40" y="158"/>
                    <a:pt x="29" y="184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3876676" y="1649413"/>
              <a:ext cx="111125" cy="515938"/>
            </a:xfrm>
            <a:custGeom>
              <a:avLst/>
              <a:gdLst>
                <a:gd name="T0" fmla="*/ 10 w 40"/>
                <a:gd name="T1" fmla="*/ 184 h 184"/>
                <a:gd name="T2" fmla="*/ 18 w 40"/>
                <a:gd name="T3" fmla="*/ 92 h 184"/>
                <a:gd name="T4" fmla="*/ 23 w 40"/>
                <a:gd name="T5" fmla="*/ 74 h 184"/>
                <a:gd name="T6" fmla="*/ 16 w 40"/>
                <a:gd name="T7" fmla="*/ 2 h 184"/>
                <a:gd name="T8" fmla="*/ 20 w 40"/>
                <a:gd name="T9" fmla="*/ 0 h 184"/>
                <a:gd name="T10" fmla="*/ 27 w 40"/>
                <a:gd name="T11" fmla="*/ 75 h 184"/>
                <a:gd name="T12" fmla="*/ 22 w 40"/>
                <a:gd name="T13" fmla="*/ 93 h 184"/>
                <a:gd name="T14" fmla="*/ 14 w 40"/>
                <a:gd name="T15" fmla="*/ 182 h 184"/>
                <a:gd name="T16" fmla="*/ 10 w 40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84">
                  <a:moveTo>
                    <a:pt x="10" y="184"/>
                  </a:moveTo>
                  <a:cubicBezTo>
                    <a:pt x="0" y="158"/>
                    <a:pt x="7" y="130"/>
                    <a:pt x="18" y="92"/>
                  </a:cubicBezTo>
                  <a:cubicBezTo>
                    <a:pt x="19" y="86"/>
                    <a:pt x="21" y="80"/>
                    <a:pt x="23" y="74"/>
                  </a:cubicBezTo>
                  <a:cubicBezTo>
                    <a:pt x="35" y="29"/>
                    <a:pt x="17" y="2"/>
                    <a:pt x="16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40" y="28"/>
                    <a:pt x="27" y="75"/>
                  </a:cubicBezTo>
                  <a:cubicBezTo>
                    <a:pt x="25" y="81"/>
                    <a:pt x="24" y="87"/>
                    <a:pt x="22" y="93"/>
                  </a:cubicBezTo>
                  <a:cubicBezTo>
                    <a:pt x="12" y="131"/>
                    <a:pt x="4" y="158"/>
                    <a:pt x="14" y="182"/>
                  </a:cubicBezTo>
                  <a:lnTo>
                    <a:pt x="10" y="184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4035426" y="1649413"/>
              <a:ext cx="61913" cy="514350"/>
            </a:xfrm>
            <a:custGeom>
              <a:avLst/>
              <a:gdLst>
                <a:gd name="T0" fmla="*/ 9 w 22"/>
                <a:gd name="T1" fmla="*/ 183 h 183"/>
                <a:gd name="T2" fmla="*/ 12 w 22"/>
                <a:gd name="T3" fmla="*/ 99 h 183"/>
                <a:gd name="T4" fmla="*/ 17 w 22"/>
                <a:gd name="T5" fmla="*/ 62 h 183"/>
                <a:gd name="T6" fmla="*/ 0 w 22"/>
                <a:gd name="T7" fmla="*/ 2 h 183"/>
                <a:gd name="T8" fmla="*/ 4 w 22"/>
                <a:gd name="T9" fmla="*/ 0 h 183"/>
                <a:gd name="T10" fmla="*/ 22 w 22"/>
                <a:gd name="T11" fmla="*/ 62 h 183"/>
                <a:gd name="T12" fmla="*/ 17 w 22"/>
                <a:gd name="T13" fmla="*/ 100 h 183"/>
                <a:gd name="T14" fmla="*/ 13 w 22"/>
                <a:gd name="T15" fmla="*/ 182 h 183"/>
                <a:gd name="T16" fmla="*/ 9 w 22"/>
                <a:gd name="T17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3">
                  <a:moveTo>
                    <a:pt x="9" y="183"/>
                  </a:moveTo>
                  <a:cubicBezTo>
                    <a:pt x="3" y="156"/>
                    <a:pt x="8" y="126"/>
                    <a:pt x="12" y="99"/>
                  </a:cubicBezTo>
                  <a:cubicBezTo>
                    <a:pt x="15" y="85"/>
                    <a:pt x="17" y="72"/>
                    <a:pt x="17" y="62"/>
                  </a:cubicBezTo>
                  <a:cubicBezTo>
                    <a:pt x="18" y="3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22" y="30"/>
                    <a:pt x="22" y="62"/>
                  </a:cubicBezTo>
                  <a:cubicBezTo>
                    <a:pt x="22" y="73"/>
                    <a:pt x="19" y="86"/>
                    <a:pt x="17" y="100"/>
                  </a:cubicBezTo>
                  <a:cubicBezTo>
                    <a:pt x="12" y="126"/>
                    <a:pt x="7" y="156"/>
                    <a:pt x="13" y="182"/>
                  </a:cubicBezTo>
                  <a:lnTo>
                    <a:pt x="9" y="183"/>
                  </a:ln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3887788" y="1539875"/>
              <a:ext cx="234950" cy="128588"/>
            </a:xfrm>
            <a:custGeom>
              <a:avLst/>
              <a:gdLst>
                <a:gd name="T0" fmla="*/ 42 w 84"/>
                <a:gd name="T1" fmla="*/ 4 h 46"/>
                <a:gd name="T2" fmla="*/ 0 w 84"/>
                <a:gd name="T3" fmla="*/ 0 h 46"/>
                <a:gd name="T4" fmla="*/ 0 w 84"/>
                <a:gd name="T5" fmla="*/ 29 h 46"/>
                <a:gd name="T6" fmla="*/ 18 w 84"/>
                <a:gd name="T7" fmla="*/ 46 h 46"/>
                <a:gd name="T8" fmla="*/ 66 w 84"/>
                <a:gd name="T9" fmla="*/ 46 h 46"/>
                <a:gd name="T10" fmla="*/ 84 w 84"/>
                <a:gd name="T11" fmla="*/ 29 h 46"/>
                <a:gd name="T12" fmla="*/ 84 w 84"/>
                <a:gd name="T13" fmla="*/ 0 h 46"/>
                <a:gd name="T14" fmla="*/ 42 w 84"/>
                <a:gd name="T15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6">
                  <a:moveTo>
                    <a:pt x="42" y="4"/>
                  </a:moveTo>
                  <a:cubicBezTo>
                    <a:pt x="27" y="4"/>
                    <a:pt x="13" y="2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8"/>
                    <a:pt x="8" y="46"/>
                    <a:pt x="18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76" y="46"/>
                    <a:pt x="84" y="38"/>
                    <a:pt x="84" y="29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2"/>
                    <a:pt x="56" y="4"/>
                    <a:pt x="42" y="4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3954463" y="744538"/>
              <a:ext cx="98425" cy="138113"/>
            </a:xfrm>
            <a:custGeom>
              <a:avLst/>
              <a:gdLst>
                <a:gd name="T0" fmla="*/ 18 w 35"/>
                <a:gd name="T1" fmla="*/ 0 h 49"/>
                <a:gd name="T2" fmla="*/ 0 w 35"/>
                <a:gd name="T3" fmla="*/ 18 h 49"/>
                <a:gd name="T4" fmla="*/ 0 w 35"/>
                <a:gd name="T5" fmla="*/ 49 h 49"/>
                <a:gd name="T6" fmla="*/ 35 w 35"/>
                <a:gd name="T7" fmla="*/ 49 h 49"/>
                <a:gd name="T8" fmla="*/ 35 w 35"/>
                <a:gd name="T9" fmla="*/ 18 h 49"/>
                <a:gd name="T10" fmla="*/ 18 w 3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9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91"/>
            <p:cNvSpPr>
              <a:spLocks noChangeArrowheads="1"/>
            </p:cNvSpPr>
            <p:nvPr/>
          </p:nvSpPr>
          <p:spPr bwMode="auto">
            <a:xfrm>
              <a:off x="3544888" y="838200"/>
              <a:ext cx="917575" cy="731838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92"/>
            <p:cNvSpPr>
              <a:spLocks noChangeArrowheads="1"/>
            </p:cNvSpPr>
            <p:nvPr/>
          </p:nvSpPr>
          <p:spPr bwMode="auto">
            <a:xfrm>
              <a:off x="3690938" y="838200"/>
              <a:ext cx="628650" cy="731838"/>
            </a:xfrm>
            <a:prstGeom prst="ellipse">
              <a:avLst/>
            </a:prstGeom>
            <a:solidFill>
              <a:srgbClr val="F9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93"/>
            <p:cNvSpPr>
              <a:spLocks noChangeArrowheads="1"/>
            </p:cNvSpPr>
            <p:nvPr/>
          </p:nvSpPr>
          <p:spPr bwMode="auto">
            <a:xfrm>
              <a:off x="3887788" y="838200"/>
              <a:ext cx="234950" cy="731838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3968751" y="696913"/>
              <a:ext cx="73025" cy="115888"/>
            </a:xfrm>
            <a:custGeom>
              <a:avLst/>
              <a:gdLst>
                <a:gd name="T0" fmla="*/ 13 w 26"/>
                <a:gd name="T1" fmla="*/ 0 h 41"/>
                <a:gd name="T2" fmla="*/ 0 w 26"/>
                <a:gd name="T3" fmla="*/ 13 h 41"/>
                <a:gd name="T4" fmla="*/ 0 w 26"/>
                <a:gd name="T5" fmla="*/ 41 h 41"/>
                <a:gd name="T6" fmla="*/ 26 w 26"/>
                <a:gd name="T7" fmla="*/ 41 h 41"/>
                <a:gd name="T8" fmla="*/ 26 w 26"/>
                <a:gd name="T9" fmla="*/ 13 h 41"/>
                <a:gd name="T10" fmla="*/ 13 w 26"/>
                <a:gd name="T11" fmla="*/ 0 h 41"/>
                <a:gd name="T12" fmla="*/ 5 w 26"/>
                <a:gd name="T13" fmla="*/ 36 h 41"/>
                <a:gd name="T14" fmla="*/ 5 w 26"/>
                <a:gd name="T15" fmla="*/ 13 h 41"/>
                <a:gd name="T16" fmla="*/ 13 w 26"/>
                <a:gd name="T17" fmla="*/ 5 h 41"/>
                <a:gd name="T18" fmla="*/ 21 w 26"/>
                <a:gd name="T19" fmla="*/ 13 h 41"/>
                <a:gd name="T20" fmla="*/ 21 w 26"/>
                <a:gd name="T21" fmla="*/ 36 h 41"/>
                <a:gd name="T22" fmla="*/ 5 w 26"/>
                <a:gd name="T23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1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5" y="36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8" y="5"/>
                    <a:pt x="13" y="5"/>
                  </a:cubicBezTo>
                  <a:cubicBezTo>
                    <a:pt x="17" y="5"/>
                    <a:pt x="21" y="9"/>
                    <a:pt x="21" y="13"/>
                  </a:cubicBezTo>
                  <a:cubicBezTo>
                    <a:pt x="21" y="36"/>
                    <a:pt x="21" y="36"/>
                    <a:pt x="21" y="36"/>
                  </a:cubicBezTo>
                  <a:lnTo>
                    <a:pt x="5" y="36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4462463" y="12001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1 h 1"/>
                <a:gd name="T12" fmla="*/ 1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0 h 1"/>
                <a:gd name="T19" fmla="*/ 0 h 1"/>
                <a:gd name="T20" fmla="*/ 0 h 1"/>
                <a:gd name="T21" fmla="*/ 0 h 1"/>
                <a:gd name="T22" fmla="*/ 0 h 1"/>
                <a:gd name="T23" fmla="*/ 0 h 1"/>
                <a:gd name="T2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 noEditPoints="1"/>
            </p:cNvSpPr>
            <p:nvPr/>
          </p:nvSpPr>
          <p:spPr bwMode="auto">
            <a:xfrm>
              <a:off x="3987801" y="1570038"/>
              <a:ext cx="17463" cy="0"/>
            </a:xfrm>
            <a:custGeom>
              <a:avLst/>
              <a:gdLst>
                <a:gd name="T0" fmla="*/ 6 w 6"/>
                <a:gd name="T1" fmla="*/ 6 w 6"/>
                <a:gd name="T2" fmla="*/ 6 w 6"/>
                <a:gd name="T3" fmla="*/ 5 w 6"/>
                <a:gd name="T4" fmla="*/ 5 w 6"/>
                <a:gd name="T5" fmla="*/ 5 w 6"/>
                <a:gd name="T6" fmla="*/ 5 w 6"/>
                <a:gd name="T7" fmla="*/ 5 w 6"/>
                <a:gd name="T8" fmla="*/ 5 w 6"/>
                <a:gd name="T9" fmla="*/ 5 w 6"/>
                <a:gd name="T10" fmla="*/ 5 w 6"/>
                <a:gd name="T11" fmla="*/ 5 w 6"/>
                <a:gd name="T12" fmla="*/ 4 w 6"/>
                <a:gd name="T13" fmla="*/ 5 w 6"/>
                <a:gd name="T14" fmla="*/ 4 w 6"/>
                <a:gd name="T15" fmla="*/ 4 w 6"/>
                <a:gd name="T16" fmla="*/ 4 w 6"/>
                <a:gd name="T17" fmla="*/ 4 w 6"/>
                <a:gd name="T18" fmla="*/ 4 w 6"/>
                <a:gd name="T19" fmla="*/ 4 w 6"/>
                <a:gd name="T20" fmla="*/ 4 w 6"/>
                <a:gd name="T21" fmla="*/ 4 w 6"/>
                <a:gd name="T22" fmla="*/ 4 w 6"/>
                <a:gd name="T23" fmla="*/ 4 w 6"/>
                <a:gd name="T24" fmla="*/ 3 w 6"/>
                <a:gd name="T25" fmla="*/ 4 w 6"/>
                <a:gd name="T26" fmla="*/ 3 w 6"/>
                <a:gd name="T27" fmla="*/ 3 w 6"/>
                <a:gd name="T28" fmla="*/ 3 w 6"/>
                <a:gd name="T29" fmla="*/ 3 w 6"/>
                <a:gd name="T30" fmla="*/ 3 w 6"/>
                <a:gd name="T31" fmla="*/ 3 w 6"/>
                <a:gd name="T32" fmla="*/ 3 w 6"/>
                <a:gd name="T33" fmla="*/ 3 w 6"/>
                <a:gd name="T34" fmla="*/ 3 w 6"/>
                <a:gd name="T35" fmla="*/ 3 w 6"/>
                <a:gd name="T36" fmla="*/ 2 w 6"/>
                <a:gd name="T37" fmla="*/ 3 w 6"/>
                <a:gd name="T38" fmla="*/ 2 w 6"/>
                <a:gd name="T39" fmla="*/ 2 w 6"/>
                <a:gd name="T40" fmla="*/ 2 w 6"/>
                <a:gd name="T41" fmla="*/ 2 w 6"/>
                <a:gd name="T42" fmla="*/ 2 w 6"/>
                <a:gd name="T43" fmla="*/ 2 w 6"/>
                <a:gd name="T44" fmla="*/ 2 w 6"/>
                <a:gd name="T45" fmla="*/ 2 w 6"/>
                <a:gd name="T46" fmla="*/ 2 w 6"/>
                <a:gd name="T47" fmla="*/ 2 w 6"/>
                <a:gd name="T48" fmla="*/ 1 w 6"/>
                <a:gd name="T49" fmla="*/ 1 w 6"/>
                <a:gd name="T50" fmla="*/ 1 w 6"/>
                <a:gd name="T51" fmla="*/ 1 w 6"/>
                <a:gd name="T52" fmla="*/ 1 w 6"/>
                <a:gd name="T53" fmla="*/ 1 w 6"/>
                <a:gd name="T54" fmla="*/ 1 w 6"/>
                <a:gd name="T55" fmla="*/ 1 w 6"/>
                <a:gd name="T56" fmla="*/ 1 w 6"/>
                <a:gd name="T57" fmla="*/ 0 w 6"/>
                <a:gd name="T58" fmla="*/ 0 w 6"/>
                <a:gd name="T59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 noEditPoints="1"/>
            </p:cNvSpPr>
            <p:nvPr/>
          </p:nvSpPr>
          <p:spPr bwMode="auto">
            <a:xfrm>
              <a:off x="3584576" y="963613"/>
              <a:ext cx="877888" cy="606425"/>
            </a:xfrm>
            <a:custGeom>
              <a:avLst/>
              <a:gdLst>
                <a:gd name="T0" fmla="*/ 144 w 313"/>
                <a:gd name="T1" fmla="*/ 216 h 216"/>
                <a:gd name="T2" fmla="*/ 145 w 313"/>
                <a:gd name="T3" fmla="*/ 216 h 216"/>
                <a:gd name="T4" fmla="*/ 145 w 313"/>
                <a:gd name="T5" fmla="*/ 216 h 216"/>
                <a:gd name="T6" fmla="*/ 145 w 313"/>
                <a:gd name="T7" fmla="*/ 216 h 216"/>
                <a:gd name="T8" fmla="*/ 146 w 313"/>
                <a:gd name="T9" fmla="*/ 216 h 216"/>
                <a:gd name="T10" fmla="*/ 146 w 313"/>
                <a:gd name="T11" fmla="*/ 216 h 216"/>
                <a:gd name="T12" fmla="*/ 146 w 313"/>
                <a:gd name="T13" fmla="*/ 216 h 216"/>
                <a:gd name="T14" fmla="*/ 146 w 313"/>
                <a:gd name="T15" fmla="*/ 216 h 216"/>
                <a:gd name="T16" fmla="*/ 147 w 313"/>
                <a:gd name="T17" fmla="*/ 216 h 216"/>
                <a:gd name="T18" fmla="*/ 147 w 313"/>
                <a:gd name="T19" fmla="*/ 216 h 216"/>
                <a:gd name="T20" fmla="*/ 147 w 313"/>
                <a:gd name="T21" fmla="*/ 216 h 216"/>
                <a:gd name="T22" fmla="*/ 147 w 313"/>
                <a:gd name="T23" fmla="*/ 216 h 216"/>
                <a:gd name="T24" fmla="*/ 148 w 313"/>
                <a:gd name="T25" fmla="*/ 216 h 216"/>
                <a:gd name="T26" fmla="*/ 148 w 313"/>
                <a:gd name="T27" fmla="*/ 216 h 216"/>
                <a:gd name="T28" fmla="*/ 148 w 313"/>
                <a:gd name="T29" fmla="*/ 216 h 216"/>
                <a:gd name="T30" fmla="*/ 148 w 313"/>
                <a:gd name="T31" fmla="*/ 216 h 216"/>
                <a:gd name="T32" fmla="*/ 149 w 313"/>
                <a:gd name="T33" fmla="*/ 216 h 216"/>
                <a:gd name="T34" fmla="*/ 149 w 313"/>
                <a:gd name="T35" fmla="*/ 216 h 216"/>
                <a:gd name="T36" fmla="*/ 149 w 313"/>
                <a:gd name="T37" fmla="*/ 216 h 216"/>
                <a:gd name="T38" fmla="*/ 150 w 313"/>
                <a:gd name="T39" fmla="*/ 216 h 216"/>
                <a:gd name="T40" fmla="*/ 150 w 313"/>
                <a:gd name="T41" fmla="*/ 216 h 216"/>
                <a:gd name="T42" fmla="*/ 0 w 313"/>
                <a:gd name="T43" fmla="*/ 138 h 216"/>
                <a:gd name="T44" fmla="*/ 288 w 313"/>
                <a:gd name="T45" fmla="*/ 53 h 216"/>
                <a:gd name="T46" fmla="*/ 150 w 313"/>
                <a:gd name="T47" fmla="*/ 216 h 216"/>
                <a:gd name="T48" fmla="*/ 313 w 313"/>
                <a:gd name="T49" fmla="*/ 85 h 216"/>
                <a:gd name="T50" fmla="*/ 313 w 313"/>
                <a:gd name="T51" fmla="*/ 85 h 216"/>
                <a:gd name="T52" fmla="*/ 313 w 313"/>
                <a:gd name="T53" fmla="*/ 85 h 216"/>
                <a:gd name="T54" fmla="*/ 313 w 313"/>
                <a:gd name="T55" fmla="*/ 85 h 216"/>
                <a:gd name="T56" fmla="*/ 313 w 313"/>
                <a:gd name="T57" fmla="*/ 84 h 216"/>
                <a:gd name="T58" fmla="*/ 313 w 313"/>
                <a:gd name="T59" fmla="*/ 84 h 216"/>
                <a:gd name="T60" fmla="*/ 313 w 313"/>
                <a:gd name="T61" fmla="*/ 84 h 216"/>
                <a:gd name="T62" fmla="*/ 313 w 313"/>
                <a:gd name="T63" fmla="*/ 8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3" h="216">
                  <a:moveTo>
                    <a:pt x="0" y="138"/>
                  </a:moveTo>
                  <a:cubicBezTo>
                    <a:pt x="25" y="183"/>
                    <a:pt x="80" y="214"/>
                    <a:pt x="144" y="216"/>
                  </a:cubicBezTo>
                  <a:cubicBezTo>
                    <a:pt x="144" y="216"/>
                    <a:pt x="144" y="216"/>
                    <a:pt x="144" y="216"/>
                  </a:cubicBezTo>
                  <a:cubicBezTo>
                    <a:pt x="144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7" y="216"/>
                    <a:pt x="147" y="216"/>
                  </a:cubicBezTo>
                  <a:cubicBezTo>
                    <a:pt x="147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9" y="216"/>
                    <a:pt x="149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18" y="216"/>
                    <a:pt x="89" y="200"/>
                    <a:pt x="69" y="176"/>
                  </a:cubicBezTo>
                  <a:cubicBezTo>
                    <a:pt x="42" y="168"/>
                    <a:pt x="18" y="155"/>
                    <a:pt x="0" y="138"/>
                  </a:cubicBezTo>
                  <a:moveTo>
                    <a:pt x="274" y="0"/>
                  </a:moveTo>
                  <a:cubicBezTo>
                    <a:pt x="283" y="16"/>
                    <a:pt x="288" y="34"/>
                    <a:pt x="288" y="53"/>
                  </a:cubicBezTo>
                  <a:cubicBezTo>
                    <a:pt x="288" y="82"/>
                    <a:pt x="275" y="110"/>
                    <a:pt x="255" y="131"/>
                  </a:cubicBezTo>
                  <a:cubicBezTo>
                    <a:pt x="239" y="181"/>
                    <a:pt x="198" y="216"/>
                    <a:pt x="150" y="216"/>
                  </a:cubicBezTo>
                  <a:cubicBezTo>
                    <a:pt x="240" y="216"/>
                    <a:pt x="313" y="157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5"/>
                    <a:pt x="313" y="85"/>
                  </a:cubicBezTo>
                  <a:cubicBezTo>
                    <a:pt x="313" y="85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84"/>
                    <a:pt x="313" y="84"/>
                    <a:pt x="313" y="84"/>
                  </a:cubicBezTo>
                  <a:cubicBezTo>
                    <a:pt x="313" y="52"/>
                    <a:pt x="298" y="23"/>
                    <a:pt x="27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3778251" y="1331913"/>
              <a:ext cx="520700" cy="238125"/>
            </a:xfrm>
            <a:custGeom>
              <a:avLst/>
              <a:gdLst>
                <a:gd name="T0" fmla="*/ 186 w 186"/>
                <a:gd name="T1" fmla="*/ 0 h 85"/>
                <a:gd name="T2" fmla="*/ 111 w 186"/>
                <a:gd name="T3" fmla="*/ 44 h 85"/>
                <a:gd name="T4" fmla="*/ 81 w 186"/>
                <a:gd name="T5" fmla="*/ 85 h 85"/>
                <a:gd name="T6" fmla="*/ 53 w 186"/>
                <a:gd name="T7" fmla="*/ 52 h 85"/>
                <a:gd name="T8" fmla="*/ 0 w 186"/>
                <a:gd name="T9" fmla="*/ 45 h 85"/>
                <a:gd name="T10" fmla="*/ 81 w 186"/>
                <a:gd name="T11" fmla="*/ 85 h 85"/>
                <a:gd name="T12" fmla="*/ 81 w 186"/>
                <a:gd name="T13" fmla="*/ 85 h 85"/>
                <a:gd name="T14" fmla="*/ 81 w 186"/>
                <a:gd name="T15" fmla="*/ 85 h 85"/>
                <a:gd name="T16" fmla="*/ 186 w 186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85">
                  <a:moveTo>
                    <a:pt x="186" y="0"/>
                  </a:moveTo>
                  <a:cubicBezTo>
                    <a:pt x="167" y="20"/>
                    <a:pt x="141" y="36"/>
                    <a:pt x="111" y="44"/>
                  </a:cubicBezTo>
                  <a:cubicBezTo>
                    <a:pt x="103" y="69"/>
                    <a:pt x="93" y="85"/>
                    <a:pt x="81" y="85"/>
                  </a:cubicBezTo>
                  <a:cubicBezTo>
                    <a:pt x="70" y="85"/>
                    <a:pt x="61" y="72"/>
                    <a:pt x="53" y="52"/>
                  </a:cubicBezTo>
                  <a:cubicBezTo>
                    <a:pt x="35" y="52"/>
                    <a:pt x="17" y="50"/>
                    <a:pt x="0" y="45"/>
                  </a:cubicBezTo>
                  <a:cubicBezTo>
                    <a:pt x="20" y="69"/>
                    <a:pt x="49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129" y="85"/>
                    <a:pt x="170" y="50"/>
                    <a:pt x="186" y="0"/>
                  </a:cubicBezTo>
                </a:path>
              </a:pathLst>
            </a:custGeom>
            <a:solidFill>
              <a:srgbClr val="F9A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3927476" y="1455738"/>
              <a:ext cx="161925" cy="114300"/>
            </a:xfrm>
            <a:custGeom>
              <a:avLst/>
              <a:gdLst>
                <a:gd name="T0" fmla="*/ 58 w 58"/>
                <a:gd name="T1" fmla="*/ 0 h 41"/>
                <a:gd name="T2" fmla="*/ 2 w 58"/>
                <a:gd name="T3" fmla="*/ 8 h 41"/>
                <a:gd name="T4" fmla="*/ 0 w 58"/>
                <a:gd name="T5" fmla="*/ 8 h 41"/>
                <a:gd name="T6" fmla="*/ 28 w 58"/>
                <a:gd name="T7" fmla="*/ 41 h 41"/>
                <a:gd name="T8" fmla="*/ 58 w 5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1">
                  <a:moveTo>
                    <a:pt x="58" y="0"/>
                  </a:moveTo>
                  <a:cubicBezTo>
                    <a:pt x="40" y="6"/>
                    <a:pt x="22" y="8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8" y="28"/>
                    <a:pt x="17" y="41"/>
                    <a:pt x="28" y="41"/>
                  </a:cubicBezTo>
                  <a:cubicBezTo>
                    <a:pt x="40" y="41"/>
                    <a:pt x="50" y="25"/>
                    <a:pt x="5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3887788" y="1616075"/>
              <a:ext cx="234950" cy="52388"/>
            </a:xfrm>
            <a:custGeom>
              <a:avLst/>
              <a:gdLst>
                <a:gd name="T0" fmla="*/ 0 w 84"/>
                <a:gd name="T1" fmla="*/ 0 h 19"/>
                <a:gd name="T2" fmla="*/ 0 w 84"/>
                <a:gd name="T3" fmla="*/ 2 h 19"/>
                <a:gd name="T4" fmla="*/ 18 w 84"/>
                <a:gd name="T5" fmla="*/ 19 h 19"/>
                <a:gd name="T6" fmla="*/ 66 w 84"/>
                <a:gd name="T7" fmla="*/ 19 h 19"/>
                <a:gd name="T8" fmla="*/ 84 w 84"/>
                <a:gd name="T9" fmla="*/ 2 h 19"/>
                <a:gd name="T10" fmla="*/ 84 w 84"/>
                <a:gd name="T11" fmla="*/ 0 h 19"/>
                <a:gd name="T12" fmla="*/ 0 w 8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9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1"/>
                    <a:pt x="8" y="19"/>
                    <a:pt x="18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76" y="19"/>
                    <a:pt x="84" y="11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AutoShape 102"/>
          <p:cNvSpPr>
            <a:spLocks noChangeAspect="1" noChangeArrowheads="1" noTextEdit="1"/>
          </p:cNvSpPr>
          <p:nvPr/>
        </p:nvSpPr>
        <p:spPr bwMode="auto">
          <a:xfrm>
            <a:off x="3657600" y="4657924"/>
            <a:ext cx="5230813" cy="203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06"/>
          <p:cNvSpPr>
            <a:spLocks/>
          </p:cNvSpPr>
          <p:nvPr/>
        </p:nvSpPr>
        <p:spPr bwMode="auto">
          <a:xfrm>
            <a:off x="6157913" y="4988124"/>
            <a:ext cx="228600" cy="227013"/>
          </a:xfrm>
          <a:custGeom>
            <a:avLst/>
            <a:gdLst>
              <a:gd name="T0" fmla="*/ 36 w 88"/>
              <a:gd name="T1" fmla="*/ 84 h 87"/>
              <a:gd name="T2" fmla="*/ 52 w 88"/>
              <a:gd name="T3" fmla="*/ 84 h 87"/>
              <a:gd name="T4" fmla="*/ 54 w 88"/>
              <a:gd name="T5" fmla="*/ 5 h 87"/>
              <a:gd name="T6" fmla="*/ 44 w 88"/>
              <a:gd name="T7" fmla="*/ 8 h 87"/>
              <a:gd name="T8" fmla="*/ 44 w 88"/>
              <a:gd name="T9" fmla="*/ 8 h 87"/>
              <a:gd name="T10" fmla="*/ 45 w 88"/>
              <a:gd name="T11" fmla="*/ 37 h 87"/>
              <a:gd name="T12" fmla="*/ 46 w 88"/>
              <a:gd name="T13" fmla="*/ 51 h 87"/>
              <a:gd name="T14" fmla="*/ 44 w 88"/>
              <a:gd name="T15" fmla="*/ 66 h 87"/>
              <a:gd name="T16" fmla="*/ 44 w 88"/>
              <a:gd name="T17" fmla="*/ 66 h 87"/>
              <a:gd name="T18" fmla="*/ 44 w 88"/>
              <a:gd name="T19" fmla="*/ 66 h 87"/>
              <a:gd name="T20" fmla="*/ 42 w 88"/>
              <a:gd name="T21" fmla="*/ 51 h 87"/>
              <a:gd name="T22" fmla="*/ 43 w 88"/>
              <a:gd name="T23" fmla="*/ 37 h 87"/>
              <a:gd name="T24" fmla="*/ 44 w 88"/>
              <a:gd name="T25" fmla="*/ 8 h 87"/>
              <a:gd name="T26" fmla="*/ 44 w 88"/>
              <a:gd name="T27" fmla="*/ 8 h 87"/>
              <a:gd name="T28" fmla="*/ 34 w 88"/>
              <a:gd name="T29" fmla="*/ 5 h 87"/>
              <a:gd name="T30" fmla="*/ 36 w 88"/>
              <a:gd name="T31" fmla="*/ 8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8" h="87">
                <a:moveTo>
                  <a:pt x="36" y="84"/>
                </a:moveTo>
                <a:cubicBezTo>
                  <a:pt x="41" y="87"/>
                  <a:pt x="47" y="87"/>
                  <a:pt x="52" y="84"/>
                </a:cubicBezTo>
                <a:cubicBezTo>
                  <a:pt x="88" y="67"/>
                  <a:pt x="59" y="10"/>
                  <a:pt x="54" y="5"/>
                </a:cubicBezTo>
                <a:cubicBezTo>
                  <a:pt x="50" y="0"/>
                  <a:pt x="45" y="7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18"/>
                  <a:pt x="45" y="27"/>
                  <a:pt x="45" y="37"/>
                </a:cubicBezTo>
                <a:cubicBezTo>
                  <a:pt x="45" y="42"/>
                  <a:pt x="46" y="47"/>
                  <a:pt x="46" y="51"/>
                </a:cubicBezTo>
                <a:cubicBezTo>
                  <a:pt x="45" y="56"/>
                  <a:pt x="45" y="61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3" y="61"/>
                  <a:pt x="43" y="56"/>
                  <a:pt x="42" y="51"/>
                </a:cubicBezTo>
                <a:cubicBezTo>
                  <a:pt x="42" y="47"/>
                  <a:pt x="43" y="42"/>
                  <a:pt x="43" y="37"/>
                </a:cubicBezTo>
                <a:cubicBezTo>
                  <a:pt x="43" y="27"/>
                  <a:pt x="43" y="18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3" y="7"/>
                  <a:pt x="38" y="0"/>
                  <a:pt x="34" y="5"/>
                </a:cubicBezTo>
                <a:cubicBezTo>
                  <a:pt x="29" y="10"/>
                  <a:pt x="0" y="67"/>
                  <a:pt x="36" y="84"/>
                </a:cubicBezTo>
                <a:close/>
              </a:path>
            </a:pathLst>
          </a:custGeom>
          <a:solidFill>
            <a:srgbClr val="6D0C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07" name="组合 306"/>
          <p:cNvGrpSpPr/>
          <p:nvPr/>
        </p:nvGrpSpPr>
        <p:grpSpPr>
          <a:xfrm>
            <a:off x="6019800" y="4707137"/>
            <a:ext cx="504825" cy="422275"/>
            <a:chOff x="6019800" y="4707137"/>
            <a:chExt cx="504825" cy="422275"/>
          </a:xfrm>
        </p:grpSpPr>
        <p:sp>
          <p:nvSpPr>
            <p:cNvPr id="111" name="Oval 105"/>
            <p:cNvSpPr>
              <a:spLocks noChangeArrowheads="1"/>
            </p:cNvSpPr>
            <p:nvPr/>
          </p:nvSpPr>
          <p:spPr bwMode="auto">
            <a:xfrm>
              <a:off x="6235700" y="4913512"/>
              <a:ext cx="73025" cy="73025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6019800" y="4910337"/>
              <a:ext cx="220663" cy="219075"/>
            </a:xfrm>
            <a:custGeom>
              <a:avLst/>
              <a:gdLst>
                <a:gd name="T0" fmla="*/ 6 w 85"/>
                <a:gd name="T1" fmla="*/ 55 h 84"/>
                <a:gd name="T2" fmla="*/ 81 w 85"/>
                <a:gd name="T3" fmla="*/ 31 h 84"/>
                <a:gd name="T4" fmla="*/ 75 w 85"/>
                <a:gd name="T5" fmla="*/ 22 h 84"/>
                <a:gd name="T6" fmla="*/ 75 w 85"/>
                <a:gd name="T7" fmla="*/ 22 h 84"/>
                <a:gd name="T8" fmla="*/ 48 w 85"/>
                <a:gd name="T9" fmla="*/ 33 h 84"/>
                <a:gd name="T10" fmla="*/ 34 w 85"/>
                <a:gd name="T11" fmla="*/ 38 h 84"/>
                <a:gd name="T12" fmla="*/ 20 w 85"/>
                <a:gd name="T13" fmla="*/ 41 h 84"/>
                <a:gd name="T14" fmla="*/ 20 w 85"/>
                <a:gd name="T15" fmla="*/ 41 h 84"/>
                <a:gd name="T16" fmla="*/ 20 w 85"/>
                <a:gd name="T17" fmla="*/ 41 h 84"/>
                <a:gd name="T18" fmla="*/ 33 w 85"/>
                <a:gd name="T19" fmla="*/ 35 h 84"/>
                <a:gd name="T20" fmla="*/ 47 w 85"/>
                <a:gd name="T21" fmla="*/ 31 h 84"/>
                <a:gd name="T22" fmla="*/ 75 w 85"/>
                <a:gd name="T23" fmla="*/ 22 h 84"/>
                <a:gd name="T24" fmla="*/ 75 w 85"/>
                <a:gd name="T25" fmla="*/ 22 h 84"/>
                <a:gd name="T26" fmla="*/ 74 w 85"/>
                <a:gd name="T27" fmla="*/ 12 h 84"/>
                <a:gd name="T28" fmla="*/ 0 w 85"/>
                <a:gd name="T29" fmla="*/ 40 h 84"/>
                <a:gd name="T30" fmla="*/ 6 w 85"/>
                <a:gd name="T31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4">
                  <a:moveTo>
                    <a:pt x="6" y="55"/>
                  </a:moveTo>
                  <a:cubicBezTo>
                    <a:pt x="34" y="84"/>
                    <a:pt x="77" y="37"/>
                    <a:pt x="81" y="31"/>
                  </a:cubicBezTo>
                  <a:cubicBezTo>
                    <a:pt x="85" y="25"/>
                    <a:pt x="76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66" y="26"/>
                    <a:pt x="57" y="29"/>
                    <a:pt x="48" y="33"/>
                  </a:cubicBezTo>
                  <a:cubicBezTo>
                    <a:pt x="44" y="35"/>
                    <a:pt x="39" y="37"/>
                    <a:pt x="34" y="38"/>
                  </a:cubicBezTo>
                  <a:cubicBezTo>
                    <a:pt x="30" y="39"/>
                    <a:pt x="25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4" y="39"/>
                    <a:pt x="29" y="37"/>
                    <a:pt x="33" y="35"/>
                  </a:cubicBezTo>
                  <a:cubicBezTo>
                    <a:pt x="38" y="33"/>
                    <a:pt x="43" y="32"/>
                    <a:pt x="47" y="31"/>
                  </a:cubicBezTo>
                  <a:cubicBezTo>
                    <a:pt x="56" y="28"/>
                    <a:pt x="66" y="25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1"/>
                    <a:pt x="81" y="14"/>
                    <a:pt x="74" y="12"/>
                  </a:cubicBezTo>
                  <a:cubicBezTo>
                    <a:pt x="68" y="9"/>
                    <a:pt x="4" y="0"/>
                    <a:pt x="0" y="40"/>
                  </a:cubicBezTo>
                  <a:cubicBezTo>
                    <a:pt x="0" y="46"/>
                    <a:pt x="2" y="51"/>
                    <a:pt x="6" y="5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6048375" y="4707137"/>
              <a:ext cx="211138" cy="222250"/>
            </a:xfrm>
            <a:custGeom>
              <a:avLst/>
              <a:gdLst>
                <a:gd name="T0" fmla="*/ 65 w 81"/>
                <a:gd name="T1" fmla="*/ 83 h 85"/>
                <a:gd name="T2" fmla="*/ 71 w 81"/>
                <a:gd name="T3" fmla="*/ 74 h 85"/>
                <a:gd name="T4" fmla="*/ 71 w 81"/>
                <a:gd name="T5" fmla="*/ 74 h 85"/>
                <a:gd name="T6" fmla="*/ 53 w 81"/>
                <a:gd name="T7" fmla="*/ 52 h 85"/>
                <a:gd name="T8" fmla="*/ 43 w 81"/>
                <a:gd name="T9" fmla="*/ 41 h 85"/>
                <a:gd name="T10" fmla="*/ 35 w 81"/>
                <a:gd name="T11" fmla="*/ 29 h 85"/>
                <a:gd name="T12" fmla="*/ 35 w 81"/>
                <a:gd name="T13" fmla="*/ 29 h 85"/>
                <a:gd name="T14" fmla="*/ 36 w 81"/>
                <a:gd name="T15" fmla="*/ 29 h 85"/>
                <a:gd name="T16" fmla="*/ 46 w 81"/>
                <a:gd name="T17" fmla="*/ 39 h 85"/>
                <a:gd name="T18" fmla="*/ 55 w 81"/>
                <a:gd name="T19" fmla="*/ 51 h 85"/>
                <a:gd name="T20" fmla="*/ 72 w 81"/>
                <a:gd name="T21" fmla="*/ 74 h 85"/>
                <a:gd name="T22" fmla="*/ 72 w 81"/>
                <a:gd name="T23" fmla="*/ 74 h 85"/>
                <a:gd name="T24" fmla="*/ 71 w 81"/>
                <a:gd name="T25" fmla="*/ 74 h 85"/>
                <a:gd name="T26" fmla="*/ 81 w 81"/>
                <a:gd name="T27" fmla="*/ 70 h 85"/>
                <a:gd name="T28" fmla="*/ 30 w 81"/>
                <a:gd name="T29" fmla="*/ 10 h 85"/>
                <a:gd name="T30" fmla="*/ 17 w 81"/>
                <a:gd name="T31" fmla="*/ 20 h 85"/>
                <a:gd name="T32" fmla="*/ 65 w 81"/>
                <a:gd name="T33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5">
                  <a:moveTo>
                    <a:pt x="65" y="83"/>
                  </a:moveTo>
                  <a:cubicBezTo>
                    <a:pt x="72" y="85"/>
                    <a:pt x="71" y="74"/>
                    <a:pt x="71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65" y="67"/>
                    <a:pt x="59" y="60"/>
                    <a:pt x="53" y="52"/>
                  </a:cubicBezTo>
                  <a:cubicBezTo>
                    <a:pt x="49" y="49"/>
                    <a:pt x="46" y="45"/>
                    <a:pt x="43" y="41"/>
                  </a:cubicBezTo>
                  <a:cubicBezTo>
                    <a:pt x="40" y="37"/>
                    <a:pt x="38" y="33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9" y="32"/>
                    <a:pt x="43" y="36"/>
                    <a:pt x="46" y="39"/>
                  </a:cubicBezTo>
                  <a:cubicBezTo>
                    <a:pt x="49" y="43"/>
                    <a:pt x="52" y="47"/>
                    <a:pt x="55" y="51"/>
                  </a:cubicBezTo>
                  <a:cubicBezTo>
                    <a:pt x="60" y="58"/>
                    <a:pt x="66" y="66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2" y="74"/>
                    <a:pt x="81" y="77"/>
                    <a:pt x="81" y="70"/>
                  </a:cubicBezTo>
                  <a:cubicBezTo>
                    <a:pt x="81" y="63"/>
                    <a:pt x="69" y="0"/>
                    <a:pt x="30" y="10"/>
                  </a:cubicBezTo>
                  <a:cubicBezTo>
                    <a:pt x="24" y="11"/>
                    <a:pt x="20" y="15"/>
                    <a:pt x="17" y="20"/>
                  </a:cubicBezTo>
                  <a:cubicBezTo>
                    <a:pt x="0" y="56"/>
                    <a:pt x="58" y="82"/>
                    <a:pt x="65" y="8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9"/>
            <p:cNvSpPr>
              <a:spLocks/>
            </p:cNvSpPr>
            <p:nvPr/>
          </p:nvSpPr>
          <p:spPr bwMode="auto">
            <a:xfrm>
              <a:off x="6302375" y="4910337"/>
              <a:ext cx="222250" cy="219075"/>
            </a:xfrm>
            <a:custGeom>
              <a:avLst/>
              <a:gdLst>
                <a:gd name="T0" fmla="*/ 4 w 85"/>
                <a:gd name="T1" fmla="*/ 31 h 84"/>
                <a:gd name="T2" fmla="*/ 79 w 85"/>
                <a:gd name="T3" fmla="*/ 55 h 84"/>
                <a:gd name="T4" fmla="*/ 85 w 85"/>
                <a:gd name="T5" fmla="*/ 40 h 84"/>
                <a:gd name="T6" fmla="*/ 11 w 85"/>
                <a:gd name="T7" fmla="*/ 12 h 84"/>
                <a:gd name="T8" fmla="*/ 10 w 85"/>
                <a:gd name="T9" fmla="*/ 22 h 84"/>
                <a:gd name="T10" fmla="*/ 10 w 85"/>
                <a:gd name="T11" fmla="*/ 22 h 84"/>
                <a:gd name="T12" fmla="*/ 38 w 85"/>
                <a:gd name="T13" fmla="*/ 31 h 84"/>
                <a:gd name="T14" fmla="*/ 52 w 85"/>
                <a:gd name="T15" fmla="*/ 35 h 84"/>
                <a:gd name="T16" fmla="*/ 65 w 85"/>
                <a:gd name="T17" fmla="*/ 41 h 84"/>
                <a:gd name="T18" fmla="*/ 65 w 85"/>
                <a:gd name="T19" fmla="*/ 41 h 84"/>
                <a:gd name="T20" fmla="*/ 65 w 85"/>
                <a:gd name="T21" fmla="*/ 41 h 84"/>
                <a:gd name="T22" fmla="*/ 51 w 85"/>
                <a:gd name="T23" fmla="*/ 38 h 84"/>
                <a:gd name="T24" fmla="*/ 37 w 85"/>
                <a:gd name="T25" fmla="*/ 33 h 84"/>
                <a:gd name="T26" fmla="*/ 10 w 85"/>
                <a:gd name="T27" fmla="*/ 22 h 84"/>
                <a:gd name="T28" fmla="*/ 10 w 85"/>
                <a:gd name="T29" fmla="*/ 22 h 84"/>
                <a:gd name="T30" fmla="*/ 4 w 85"/>
                <a:gd name="T31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84">
                  <a:moveTo>
                    <a:pt x="4" y="31"/>
                  </a:moveTo>
                  <a:cubicBezTo>
                    <a:pt x="8" y="37"/>
                    <a:pt x="51" y="84"/>
                    <a:pt x="79" y="55"/>
                  </a:cubicBezTo>
                  <a:cubicBezTo>
                    <a:pt x="83" y="51"/>
                    <a:pt x="85" y="46"/>
                    <a:pt x="85" y="40"/>
                  </a:cubicBezTo>
                  <a:cubicBezTo>
                    <a:pt x="81" y="0"/>
                    <a:pt x="17" y="9"/>
                    <a:pt x="11" y="12"/>
                  </a:cubicBezTo>
                  <a:cubicBezTo>
                    <a:pt x="4" y="14"/>
                    <a:pt x="9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9" y="25"/>
                    <a:pt x="29" y="28"/>
                    <a:pt x="38" y="31"/>
                  </a:cubicBezTo>
                  <a:cubicBezTo>
                    <a:pt x="42" y="32"/>
                    <a:pt x="47" y="33"/>
                    <a:pt x="52" y="35"/>
                  </a:cubicBezTo>
                  <a:cubicBezTo>
                    <a:pt x="56" y="37"/>
                    <a:pt x="61" y="3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0" y="41"/>
                    <a:pt x="55" y="39"/>
                    <a:pt x="51" y="38"/>
                  </a:cubicBezTo>
                  <a:cubicBezTo>
                    <a:pt x="46" y="37"/>
                    <a:pt x="42" y="35"/>
                    <a:pt x="37" y="33"/>
                  </a:cubicBezTo>
                  <a:cubicBezTo>
                    <a:pt x="28" y="29"/>
                    <a:pt x="19" y="26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0" y="25"/>
                    <a:pt x="4" y="3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6284913" y="4707137"/>
              <a:ext cx="211138" cy="222250"/>
            </a:xfrm>
            <a:custGeom>
              <a:avLst/>
              <a:gdLst>
                <a:gd name="T0" fmla="*/ 10 w 81"/>
                <a:gd name="T1" fmla="*/ 74 h 85"/>
                <a:gd name="T2" fmla="*/ 9 w 81"/>
                <a:gd name="T3" fmla="*/ 74 h 85"/>
                <a:gd name="T4" fmla="*/ 9 w 81"/>
                <a:gd name="T5" fmla="*/ 74 h 85"/>
                <a:gd name="T6" fmla="*/ 26 w 81"/>
                <a:gd name="T7" fmla="*/ 51 h 85"/>
                <a:gd name="T8" fmla="*/ 35 w 81"/>
                <a:gd name="T9" fmla="*/ 39 h 85"/>
                <a:gd name="T10" fmla="*/ 45 w 81"/>
                <a:gd name="T11" fmla="*/ 29 h 85"/>
                <a:gd name="T12" fmla="*/ 46 w 81"/>
                <a:gd name="T13" fmla="*/ 29 h 85"/>
                <a:gd name="T14" fmla="*/ 46 w 81"/>
                <a:gd name="T15" fmla="*/ 29 h 85"/>
                <a:gd name="T16" fmla="*/ 38 w 81"/>
                <a:gd name="T17" fmla="*/ 41 h 85"/>
                <a:gd name="T18" fmla="*/ 28 w 81"/>
                <a:gd name="T19" fmla="*/ 52 h 85"/>
                <a:gd name="T20" fmla="*/ 10 w 81"/>
                <a:gd name="T21" fmla="*/ 74 h 85"/>
                <a:gd name="T22" fmla="*/ 10 w 81"/>
                <a:gd name="T23" fmla="*/ 74 h 85"/>
                <a:gd name="T24" fmla="*/ 16 w 81"/>
                <a:gd name="T25" fmla="*/ 83 h 85"/>
                <a:gd name="T26" fmla="*/ 64 w 81"/>
                <a:gd name="T27" fmla="*/ 20 h 85"/>
                <a:gd name="T28" fmla="*/ 51 w 81"/>
                <a:gd name="T29" fmla="*/ 10 h 85"/>
                <a:gd name="T30" fmla="*/ 0 w 81"/>
                <a:gd name="T31" fmla="*/ 70 h 85"/>
                <a:gd name="T32" fmla="*/ 10 w 81"/>
                <a:gd name="T33" fmla="*/ 7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85">
                  <a:moveTo>
                    <a:pt x="10" y="74"/>
                  </a:move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5" y="66"/>
                    <a:pt x="21" y="58"/>
                    <a:pt x="26" y="51"/>
                  </a:cubicBezTo>
                  <a:cubicBezTo>
                    <a:pt x="29" y="47"/>
                    <a:pt x="32" y="43"/>
                    <a:pt x="35" y="39"/>
                  </a:cubicBezTo>
                  <a:cubicBezTo>
                    <a:pt x="38" y="36"/>
                    <a:pt x="42" y="32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3" y="33"/>
                    <a:pt x="41" y="37"/>
                    <a:pt x="38" y="41"/>
                  </a:cubicBezTo>
                  <a:cubicBezTo>
                    <a:pt x="35" y="45"/>
                    <a:pt x="32" y="49"/>
                    <a:pt x="28" y="52"/>
                  </a:cubicBezTo>
                  <a:cubicBezTo>
                    <a:pt x="22" y="60"/>
                    <a:pt x="16" y="67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9" y="85"/>
                    <a:pt x="16" y="83"/>
                  </a:cubicBezTo>
                  <a:cubicBezTo>
                    <a:pt x="23" y="82"/>
                    <a:pt x="81" y="56"/>
                    <a:pt x="64" y="20"/>
                  </a:cubicBezTo>
                  <a:cubicBezTo>
                    <a:pt x="61" y="15"/>
                    <a:pt x="57" y="11"/>
                    <a:pt x="51" y="10"/>
                  </a:cubicBezTo>
                  <a:cubicBezTo>
                    <a:pt x="12" y="0"/>
                    <a:pt x="0" y="63"/>
                    <a:pt x="0" y="70"/>
                  </a:cubicBezTo>
                  <a:cubicBezTo>
                    <a:pt x="0" y="77"/>
                    <a:pt x="9" y="74"/>
                    <a:pt x="10" y="7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1"/>
            <p:cNvSpPr>
              <a:spLocks/>
            </p:cNvSpPr>
            <p:nvPr/>
          </p:nvSpPr>
          <p:spPr bwMode="auto">
            <a:xfrm>
              <a:off x="6170613" y="5019874"/>
              <a:ext cx="52388" cy="69850"/>
            </a:xfrm>
            <a:custGeom>
              <a:avLst/>
              <a:gdLst>
                <a:gd name="T0" fmla="*/ 20 w 20"/>
                <a:gd name="T1" fmla="*/ 0 h 27"/>
                <a:gd name="T2" fmla="*/ 11 w 20"/>
                <a:gd name="T3" fmla="*/ 14 h 27"/>
                <a:gd name="T4" fmla="*/ 7 w 20"/>
                <a:gd name="T5" fmla="*/ 21 h 27"/>
                <a:gd name="T6" fmla="*/ 1 w 20"/>
                <a:gd name="T7" fmla="*/ 27 h 27"/>
                <a:gd name="T8" fmla="*/ 1 w 20"/>
                <a:gd name="T9" fmla="*/ 27 h 27"/>
                <a:gd name="T10" fmla="*/ 0 w 20"/>
                <a:gd name="T11" fmla="*/ 27 h 27"/>
                <a:gd name="T12" fmla="*/ 4 w 20"/>
                <a:gd name="T13" fmla="*/ 19 h 27"/>
                <a:gd name="T14" fmla="*/ 9 w 20"/>
                <a:gd name="T15" fmla="*/ 13 h 27"/>
                <a:gd name="T16" fmla="*/ 20 w 20"/>
                <a:gd name="T17" fmla="*/ 0 h 27"/>
                <a:gd name="T18" fmla="*/ 20 w 20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7">
                  <a:moveTo>
                    <a:pt x="20" y="0"/>
                  </a:moveTo>
                  <a:cubicBezTo>
                    <a:pt x="17" y="5"/>
                    <a:pt x="14" y="9"/>
                    <a:pt x="11" y="14"/>
                  </a:cubicBezTo>
                  <a:cubicBezTo>
                    <a:pt x="10" y="16"/>
                    <a:pt x="9" y="19"/>
                    <a:pt x="7" y="21"/>
                  </a:cubicBezTo>
                  <a:cubicBezTo>
                    <a:pt x="5" y="23"/>
                    <a:pt x="3" y="25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3" y="22"/>
                    <a:pt x="4" y="19"/>
                  </a:cubicBezTo>
                  <a:cubicBezTo>
                    <a:pt x="6" y="17"/>
                    <a:pt x="8" y="15"/>
                    <a:pt x="9" y="13"/>
                  </a:cubicBezTo>
                  <a:cubicBezTo>
                    <a:pt x="13" y="8"/>
                    <a:pt x="16" y="4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6105525" y="4900812"/>
              <a:ext cx="82550" cy="25400"/>
            </a:xfrm>
            <a:custGeom>
              <a:avLst/>
              <a:gdLst>
                <a:gd name="T0" fmla="*/ 32 w 32"/>
                <a:gd name="T1" fmla="*/ 10 h 10"/>
                <a:gd name="T2" fmla="*/ 16 w 32"/>
                <a:gd name="T3" fmla="*/ 6 h 10"/>
                <a:gd name="T4" fmla="*/ 8 w 32"/>
                <a:gd name="T5" fmla="*/ 4 h 10"/>
                <a:gd name="T6" fmla="*/ 0 w 32"/>
                <a:gd name="T7" fmla="*/ 0 h 10"/>
                <a:gd name="T8" fmla="*/ 0 w 32"/>
                <a:gd name="T9" fmla="*/ 0 h 10"/>
                <a:gd name="T10" fmla="*/ 0 w 32"/>
                <a:gd name="T11" fmla="*/ 0 h 10"/>
                <a:gd name="T12" fmla="*/ 8 w 32"/>
                <a:gd name="T13" fmla="*/ 1 h 10"/>
                <a:gd name="T14" fmla="*/ 16 w 32"/>
                <a:gd name="T15" fmla="*/ 4 h 10"/>
                <a:gd name="T16" fmla="*/ 32 w 32"/>
                <a:gd name="T17" fmla="*/ 9 h 10"/>
                <a:gd name="T18" fmla="*/ 32 w 32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7" y="9"/>
                    <a:pt x="21" y="7"/>
                    <a:pt x="16" y="6"/>
                  </a:cubicBezTo>
                  <a:cubicBezTo>
                    <a:pt x="13" y="5"/>
                    <a:pt x="10" y="5"/>
                    <a:pt x="8" y="4"/>
                  </a:cubicBez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1"/>
                    <a:pt x="14" y="3"/>
                    <a:pt x="16" y="4"/>
                  </a:cubicBezTo>
                  <a:cubicBezTo>
                    <a:pt x="22" y="5"/>
                    <a:pt x="27" y="7"/>
                    <a:pt x="32" y="9"/>
                  </a:cubicBezTo>
                  <a:cubicBezTo>
                    <a:pt x="32" y="10"/>
                    <a:pt x="32" y="10"/>
                    <a:pt x="32" y="1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6321425" y="5019874"/>
              <a:ext cx="52388" cy="69850"/>
            </a:xfrm>
            <a:custGeom>
              <a:avLst/>
              <a:gdLst>
                <a:gd name="T0" fmla="*/ 0 w 20"/>
                <a:gd name="T1" fmla="*/ 0 h 27"/>
                <a:gd name="T2" fmla="*/ 11 w 20"/>
                <a:gd name="T3" fmla="*/ 13 h 27"/>
                <a:gd name="T4" fmla="*/ 16 w 20"/>
                <a:gd name="T5" fmla="*/ 19 h 27"/>
                <a:gd name="T6" fmla="*/ 20 w 20"/>
                <a:gd name="T7" fmla="*/ 27 h 27"/>
                <a:gd name="T8" fmla="*/ 19 w 20"/>
                <a:gd name="T9" fmla="*/ 27 h 27"/>
                <a:gd name="T10" fmla="*/ 19 w 20"/>
                <a:gd name="T11" fmla="*/ 27 h 27"/>
                <a:gd name="T12" fmla="*/ 13 w 20"/>
                <a:gd name="T13" fmla="*/ 21 h 27"/>
                <a:gd name="T14" fmla="*/ 9 w 20"/>
                <a:gd name="T15" fmla="*/ 14 h 27"/>
                <a:gd name="T16" fmla="*/ 0 w 20"/>
                <a:gd name="T17" fmla="*/ 0 h 27"/>
                <a:gd name="T18" fmla="*/ 0 w 20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7">
                  <a:moveTo>
                    <a:pt x="0" y="0"/>
                  </a:moveTo>
                  <a:cubicBezTo>
                    <a:pt x="4" y="4"/>
                    <a:pt x="7" y="8"/>
                    <a:pt x="11" y="13"/>
                  </a:cubicBezTo>
                  <a:cubicBezTo>
                    <a:pt x="12" y="15"/>
                    <a:pt x="14" y="17"/>
                    <a:pt x="16" y="19"/>
                  </a:cubicBezTo>
                  <a:cubicBezTo>
                    <a:pt x="17" y="22"/>
                    <a:pt x="19" y="24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5" y="23"/>
                    <a:pt x="13" y="21"/>
                  </a:cubicBezTo>
                  <a:cubicBezTo>
                    <a:pt x="11" y="19"/>
                    <a:pt x="10" y="16"/>
                    <a:pt x="9" y="14"/>
                  </a:cubicBezTo>
                  <a:cubicBezTo>
                    <a:pt x="6" y="9"/>
                    <a:pt x="3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6354763" y="4900812"/>
              <a:ext cx="84138" cy="25400"/>
            </a:xfrm>
            <a:custGeom>
              <a:avLst/>
              <a:gdLst>
                <a:gd name="T0" fmla="*/ 0 w 32"/>
                <a:gd name="T1" fmla="*/ 9 h 10"/>
                <a:gd name="T2" fmla="*/ 16 w 32"/>
                <a:gd name="T3" fmla="*/ 4 h 10"/>
                <a:gd name="T4" fmla="*/ 24 w 32"/>
                <a:gd name="T5" fmla="*/ 1 h 10"/>
                <a:gd name="T6" fmla="*/ 32 w 32"/>
                <a:gd name="T7" fmla="*/ 0 h 10"/>
                <a:gd name="T8" fmla="*/ 32 w 32"/>
                <a:gd name="T9" fmla="*/ 0 h 10"/>
                <a:gd name="T10" fmla="*/ 32 w 32"/>
                <a:gd name="T11" fmla="*/ 0 h 10"/>
                <a:gd name="T12" fmla="*/ 24 w 32"/>
                <a:gd name="T13" fmla="*/ 4 h 10"/>
                <a:gd name="T14" fmla="*/ 16 w 32"/>
                <a:gd name="T15" fmla="*/ 6 h 10"/>
                <a:gd name="T16" fmla="*/ 0 w 32"/>
                <a:gd name="T17" fmla="*/ 10 h 10"/>
                <a:gd name="T18" fmla="*/ 0 w 32"/>
                <a:gd name="T19" fmla="*/ 10 h 10"/>
                <a:gd name="T20" fmla="*/ 0 w 32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0">
                  <a:moveTo>
                    <a:pt x="0" y="9"/>
                  </a:moveTo>
                  <a:cubicBezTo>
                    <a:pt x="5" y="7"/>
                    <a:pt x="10" y="5"/>
                    <a:pt x="16" y="4"/>
                  </a:cubicBezTo>
                  <a:cubicBezTo>
                    <a:pt x="18" y="3"/>
                    <a:pt x="21" y="1"/>
                    <a:pt x="24" y="1"/>
                  </a:cubicBezTo>
                  <a:cubicBezTo>
                    <a:pt x="26" y="0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2"/>
                    <a:pt x="27" y="3"/>
                    <a:pt x="24" y="4"/>
                  </a:cubicBezTo>
                  <a:cubicBezTo>
                    <a:pt x="22" y="5"/>
                    <a:pt x="19" y="5"/>
                    <a:pt x="16" y="6"/>
                  </a:cubicBezTo>
                  <a:cubicBezTo>
                    <a:pt x="11" y="7"/>
                    <a:pt x="5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5"/>
            <p:cNvSpPr>
              <a:spLocks/>
            </p:cNvSpPr>
            <p:nvPr/>
          </p:nvSpPr>
          <p:spPr bwMode="auto">
            <a:xfrm>
              <a:off x="6265863" y="4775399"/>
              <a:ext cx="11113" cy="88900"/>
            </a:xfrm>
            <a:custGeom>
              <a:avLst/>
              <a:gdLst>
                <a:gd name="T0" fmla="*/ 2 w 4"/>
                <a:gd name="T1" fmla="*/ 33 h 34"/>
                <a:gd name="T2" fmla="*/ 1 w 4"/>
                <a:gd name="T3" fmla="*/ 17 h 34"/>
                <a:gd name="T4" fmla="*/ 0 w 4"/>
                <a:gd name="T5" fmla="*/ 8 h 34"/>
                <a:gd name="T6" fmla="*/ 2 w 4"/>
                <a:gd name="T7" fmla="*/ 0 h 34"/>
                <a:gd name="T8" fmla="*/ 2 w 4"/>
                <a:gd name="T9" fmla="*/ 0 h 34"/>
                <a:gd name="T10" fmla="*/ 2 w 4"/>
                <a:gd name="T11" fmla="*/ 0 h 34"/>
                <a:gd name="T12" fmla="*/ 4 w 4"/>
                <a:gd name="T13" fmla="*/ 8 h 34"/>
                <a:gd name="T14" fmla="*/ 3 w 4"/>
                <a:gd name="T15" fmla="*/ 17 h 34"/>
                <a:gd name="T16" fmla="*/ 2 w 4"/>
                <a:gd name="T17" fmla="*/ 33 h 34"/>
                <a:gd name="T18" fmla="*/ 2 w 4"/>
                <a:gd name="T19" fmla="*/ 34 h 34"/>
                <a:gd name="T20" fmla="*/ 2 w 4"/>
                <a:gd name="T2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4">
                  <a:moveTo>
                    <a:pt x="2" y="33"/>
                  </a:moveTo>
                  <a:cubicBezTo>
                    <a:pt x="1" y="28"/>
                    <a:pt x="1" y="22"/>
                    <a:pt x="1" y="17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3" y="6"/>
                    <a:pt x="4" y="8"/>
                  </a:cubicBezTo>
                  <a:cubicBezTo>
                    <a:pt x="4" y="11"/>
                    <a:pt x="3" y="14"/>
                    <a:pt x="3" y="17"/>
                  </a:cubicBezTo>
                  <a:cubicBezTo>
                    <a:pt x="3" y="22"/>
                    <a:pt x="3" y="28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lnTo>
                    <a:pt x="2" y="33"/>
                  </a:ln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>
            <a:off x="5645150" y="5280224"/>
            <a:ext cx="1247775" cy="1417638"/>
            <a:chOff x="5454650" y="5264150"/>
            <a:chExt cx="1247775" cy="1417638"/>
          </a:xfrm>
        </p:grpSpPr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5454650" y="6462713"/>
              <a:ext cx="1244600" cy="219075"/>
            </a:xfrm>
            <a:custGeom>
              <a:avLst/>
              <a:gdLst>
                <a:gd name="T0" fmla="*/ 239 w 479"/>
                <a:gd name="T1" fmla="*/ 84 h 84"/>
                <a:gd name="T2" fmla="*/ 400 w 479"/>
                <a:gd name="T3" fmla="*/ 7 h 84"/>
                <a:gd name="T4" fmla="*/ 371 w 479"/>
                <a:gd name="T5" fmla="*/ 46 h 84"/>
                <a:gd name="T6" fmla="*/ 241 w 479"/>
                <a:gd name="T7" fmla="*/ 36 h 84"/>
                <a:gd name="T8" fmla="*/ 240 w 479"/>
                <a:gd name="T9" fmla="*/ 36 h 84"/>
                <a:gd name="T10" fmla="*/ 240 w 479"/>
                <a:gd name="T11" fmla="*/ 36 h 84"/>
                <a:gd name="T12" fmla="*/ 239 w 479"/>
                <a:gd name="T13" fmla="*/ 36 h 84"/>
                <a:gd name="T14" fmla="*/ 239 w 479"/>
                <a:gd name="T15" fmla="*/ 36 h 84"/>
                <a:gd name="T16" fmla="*/ 239 w 479"/>
                <a:gd name="T17" fmla="*/ 36 h 84"/>
                <a:gd name="T18" fmla="*/ 238 w 479"/>
                <a:gd name="T19" fmla="*/ 36 h 84"/>
                <a:gd name="T20" fmla="*/ 238 w 479"/>
                <a:gd name="T21" fmla="*/ 36 h 84"/>
                <a:gd name="T22" fmla="*/ 237 w 479"/>
                <a:gd name="T23" fmla="*/ 36 h 84"/>
                <a:gd name="T24" fmla="*/ 237 w 479"/>
                <a:gd name="T25" fmla="*/ 36 h 84"/>
                <a:gd name="T26" fmla="*/ 236 w 479"/>
                <a:gd name="T27" fmla="*/ 36 h 84"/>
                <a:gd name="T28" fmla="*/ 236 w 479"/>
                <a:gd name="T29" fmla="*/ 36 h 84"/>
                <a:gd name="T30" fmla="*/ 236 w 479"/>
                <a:gd name="T31" fmla="*/ 36 h 84"/>
                <a:gd name="T32" fmla="*/ 235 w 479"/>
                <a:gd name="T33" fmla="*/ 36 h 84"/>
                <a:gd name="T34" fmla="*/ 235 w 479"/>
                <a:gd name="T35" fmla="*/ 36 h 84"/>
                <a:gd name="T36" fmla="*/ 234 w 479"/>
                <a:gd name="T37" fmla="*/ 36 h 84"/>
                <a:gd name="T38" fmla="*/ 234 w 479"/>
                <a:gd name="T39" fmla="*/ 36 h 84"/>
                <a:gd name="T40" fmla="*/ 233 w 479"/>
                <a:gd name="T41" fmla="*/ 36 h 84"/>
                <a:gd name="T42" fmla="*/ 233 w 479"/>
                <a:gd name="T43" fmla="*/ 36 h 84"/>
                <a:gd name="T44" fmla="*/ 233 w 479"/>
                <a:gd name="T45" fmla="*/ 36 h 84"/>
                <a:gd name="T46" fmla="*/ 232 w 479"/>
                <a:gd name="T47" fmla="*/ 36 h 84"/>
                <a:gd name="T48" fmla="*/ 232 w 479"/>
                <a:gd name="T49" fmla="*/ 36 h 84"/>
                <a:gd name="T50" fmla="*/ 231 w 479"/>
                <a:gd name="T51" fmla="*/ 36 h 84"/>
                <a:gd name="T52" fmla="*/ 231 w 479"/>
                <a:gd name="T53" fmla="*/ 36 h 84"/>
                <a:gd name="T54" fmla="*/ 230 w 479"/>
                <a:gd name="T55" fmla="*/ 36 h 84"/>
                <a:gd name="T56" fmla="*/ 230 w 479"/>
                <a:gd name="T57" fmla="*/ 36 h 84"/>
                <a:gd name="T58" fmla="*/ 230 w 479"/>
                <a:gd name="T59" fmla="*/ 36 h 84"/>
                <a:gd name="T60" fmla="*/ 229 w 479"/>
                <a:gd name="T61" fmla="*/ 36 h 84"/>
                <a:gd name="T62" fmla="*/ 229 w 479"/>
                <a:gd name="T63" fmla="*/ 36 h 84"/>
                <a:gd name="T64" fmla="*/ 228 w 479"/>
                <a:gd name="T65" fmla="*/ 36 h 84"/>
                <a:gd name="T66" fmla="*/ 228 w 479"/>
                <a:gd name="T67" fmla="*/ 36 h 84"/>
                <a:gd name="T68" fmla="*/ 228 w 479"/>
                <a:gd name="T69" fmla="*/ 36 h 84"/>
                <a:gd name="T70" fmla="*/ 227 w 479"/>
                <a:gd name="T71" fmla="*/ 36 h 84"/>
                <a:gd name="T72" fmla="*/ 227 w 479"/>
                <a:gd name="T73" fmla="*/ 36 h 84"/>
                <a:gd name="T74" fmla="*/ 226 w 479"/>
                <a:gd name="T75" fmla="*/ 36 h 84"/>
                <a:gd name="T76" fmla="*/ 226 w 479"/>
                <a:gd name="T77" fmla="*/ 36 h 84"/>
                <a:gd name="T78" fmla="*/ 225 w 479"/>
                <a:gd name="T79" fmla="*/ 36 h 84"/>
                <a:gd name="T80" fmla="*/ 225 w 479"/>
                <a:gd name="T81" fmla="*/ 36 h 84"/>
                <a:gd name="T82" fmla="*/ 224 w 479"/>
                <a:gd name="T83" fmla="*/ 36 h 84"/>
                <a:gd name="T84" fmla="*/ 224 w 479"/>
                <a:gd name="T85" fmla="*/ 36 h 84"/>
                <a:gd name="T86" fmla="*/ 223 w 479"/>
                <a:gd name="T87" fmla="*/ 36 h 84"/>
                <a:gd name="T88" fmla="*/ 223 w 479"/>
                <a:gd name="T89" fmla="*/ 36 h 84"/>
                <a:gd name="T90" fmla="*/ 222 w 479"/>
                <a:gd name="T91" fmla="*/ 36 h 84"/>
                <a:gd name="T92" fmla="*/ 222 w 479"/>
                <a:gd name="T93" fmla="*/ 36 h 84"/>
                <a:gd name="T94" fmla="*/ 221 w 479"/>
                <a:gd name="T95" fmla="*/ 36 h 84"/>
                <a:gd name="T96" fmla="*/ 221 w 479"/>
                <a:gd name="T97" fmla="*/ 36 h 84"/>
                <a:gd name="T98" fmla="*/ 220 w 479"/>
                <a:gd name="T99" fmla="*/ 36 h 84"/>
                <a:gd name="T100" fmla="*/ 220 w 479"/>
                <a:gd name="T101" fmla="*/ 36 h 84"/>
                <a:gd name="T102" fmla="*/ 219 w 479"/>
                <a:gd name="T103" fmla="*/ 35 h 84"/>
                <a:gd name="T104" fmla="*/ 219 w 479"/>
                <a:gd name="T105" fmla="*/ 35 h 84"/>
                <a:gd name="T106" fmla="*/ 218 w 479"/>
                <a:gd name="T107" fmla="*/ 35 h 84"/>
                <a:gd name="T108" fmla="*/ 217 w 479"/>
                <a:gd name="T109" fmla="*/ 35 h 84"/>
                <a:gd name="T110" fmla="*/ 216 w 479"/>
                <a:gd name="T111" fmla="*/ 35 h 84"/>
                <a:gd name="T112" fmla="*/ 215 w 479"/>
                <a:gd name="T113" fmla="*/ 35 h 84"/>
                <a:gd name="T114" fmla="*/ 96 w 479"/>
                <a:gd name="T115" fmla="*/ 48 h 84"/>
                <a:gd name="T116" fmla="*/ 82 w 479"/>
                <a:gd name="T1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9" h="84">
                  <a:moveTo>
                    <a:pt x="82" y="0"/>
                  </a:moveTo>
                  <a:cubicBezTo>
                    <a:pt x="32" y="9"/>
                    <a:pt x="0" y="22"/>
                    <a:pt x="0" y="36"/>
                  </a:cubicBezTo>
                  <a:cubicBezTo>
                    <a:pt x="0" y="63"/>
                    <a:pt x="107" y="84"/>
                    <a:pt x="239" y="84"/>
                  </a:cubicBezTo>
                  <a:cubicBezTo>
                    <a:pt x="372" y="84"/>
                    <a:pt x="479" y="63"/>
                    <a:pt x="479" y="36"/>
                  </a:cubicBezTo>
                  <a:cubicBezTo>
                    <a:pt x="479" y="22"/>
                    <a:pt x="449" y="9"/>
                    <a:pt x="400" y="0"/>
                  </a:cubicBezTo>
                  <a:cubicBezTo>
                    <a:pt x="400" y="2"/>
                    <a:pt x="400" y="4"/>
                    <a:pt x="400" y="7"/>
                  </a:cubicBezTo>
                  <a:cubicBezTo>
                    <a:pt x="394" y="32"/>
                    <a:pt x="406" y="26"/>
                    <a:pt x="409" y="37"/>
                  </a:cubicBezTo>
                  <a:cubicBezTo>
                    <a:pt x="410" y="45"/>
                    <a:pt x="398" y="48"/>
                    <a:pt x="386" y="48"/>
                  </a:cubicBezTo>
                  <a:cubicBezTo>
                    <a:pt x="380" y="48"/>
                    <a:pt x="374" y="48"/>
                    <a:pt x="371" y="46"/>
                  </a:cubicBezTo>
                  <a:cubicBezTo>
                    <a:pt x="363" y="44"/>
                    <a:pt x="348" y="34"/>
                    <a:pt x="342" y="20"/>
                  </a:cubicBezTo>
                  <a:cubicBezTo>
                    <a:pt x="316" y="30"/>
                    <a:pt x="283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1" y="36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40" y="36"/>
                  </a:cubicBezTo>
                  <a:cubicBezTo>
                    <a:pt x="240" y="36"/>
                    <a:pt x="240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39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6"/>
                    <a:pt x="236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4" y="36"/>
                  </a:cubicBezTo>
                  <a:cubicBezTo>
                    <a:pt x="234" y="36"/>
                    <a:pt x="234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3" y="36"/>
                    <a:pt x="233" y="36"/>
                  </a:cubicBezTo>
                  <a:cubicBezTo>
                    <a:pt x="233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2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7" y="36"/>
                    <a:pt x="227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6" y="36"/>
                    <a:pt x="226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19" y="36"/>
                    <a:pt x="219" y="36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35"/>
                    <a:pt x="217" y="35"/>
                    <a:pt x="216" y="35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35"/>
                    <a:pt x="215" y="35"/>
                    <a:pt x="215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185" y="33"/>
                    <a:pt x="160" y="28"/>
                    <a:pt x="140" y="20"/>
                  </a:cubicBezTo>
                  <a:cubicBezTo>
                    <a:pt x="134" y="34"/>
                    <a:pt x="119" y="44"/>
                    <a:pt x="111" y="46"/>
                  </a:cubicBezTo>
                  <a:cubicBezTo>
                    <a:pt x="108" y="48"/>
                    <a:pt x="102" y="48"/>
                    <a:pt x="96" y="48"/>
                  </a:cubicBezTo>
                  <a:cubicBezTo>
                    <a:pt x="84" y="48"/>
                    <a:pt x="72" y="45"/>
                    <a:pt x="73" y="37"/>
                  </a:cubicBezTo>
                  <a:cubicBezTo>
                    <a:pt x="76" y="26"/>
                    <a:pt x="88" y="32"/>
                    <a:pt x="82" y="7"/>
                  </a:cubicBezTo>
                  <a:cubicBezTo>
                    <a:pt x="82" y="4"/>
                    <a:pt x="82" y="2"/>
                    <a:pt x="82" y="0"/>
                  </a:cubicBezTo>
                </a:path>
              </a:pathLst>
            </a:custGeom>
            <a:solidFill>
              <a:srgbClr val="C6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6"/>
            <p:cNvSpPr>
              <a:spLocks noEditPoints="1"/>
            </p:cNvSpPr>
            <p:nvPr/>
          </p:nvSpPr>
          <p:spPr bwMode="auto">
            <a:xfrm>
              <a:off x="5461000" y="5791200"/>
              <a:ext cx="1241425" cy="765175"/>
            </a:xfrm>
            <a:custGeom>
              <a:avLst/>
              <a:gdLst>
                <a:gd name="T0" fmla="*/ 419 w 478"/>
                <a:gd name="T1" fmla="*/ 56 h 294"/>
                <a:gd name="T2" fmla="*/ 371 w 478"/>
                <a:gd name="T3" fmla="*/ 98 h 294"/>
                <a:gd name="T4" fmla="*/ 368 w 478"/>
                <a:gd name="T5" fmla="*/ 87 h 294"/>
                <a:gd name="T6" fmla="*/ 372 w 478"/>
                <a:gd name="T7" fmla="*/ 48 h 294"/>
                <a:gd name="T8" fmla="*/ 239 w 478"/>
                <a:gd name="T9" fmla="*/ 0 h 294"/>
                <a:gd name="T10" fmla="*/ 106 w 478"/>
                <a:gd name="T11" fmla="*/ 48 h 294"/>
                <a:gd name="T12" fmla="*/ 110 w 478"/>
                <a:gd name="T13" fmla="*/ 87 h 294"/>
                <a:gd name="T14" fmla="*/ 107 w 478"/>
                <a:gd name="T15" fmla="*/ 98 h 294"/>
                <a:gd name="T16" fmla="*/ 59 w 478"/>
                <a:gd name="T17" fmla="*/ 56 h 294"/>
                <a:gd name="T18" fmla="*/ 33 w 478"/>
                <a:gd name="T19" fmla="*/ 138 h 294"/>
                <a:gd name="T20" fmla="*/ 65 w 478"/>
                <a:gd name="T21" fmla="*/ 149 h 294"/>
                <a:gd name="T22" fmla="*/ 59 w 478"/>
                <a:gd name="T23" fmla="*/ 165 h 294"/>
                <a:gd name="T24" fmla="*/ 239 w 478"/>
                <a:gd name="T25" fmla="*/ 294 h 294"/>
                <a:gd name="T26" fmla="*/ 419 w 478"/>
                <a:gd name="T27" fmla="*/ 165 h 294"/>
                <a:gd name="T28" fmla="*/ 413 w 478"/>
                <a:gd name="T29" fmla="*/ 149 h 294"/>
                <a:gd name="T30" fmla="*/ 445 w 478"/>
                <a:gd name="T31" fmla="*/ 138 h 294"/>
                <a:gd name="T32" fmla="*/ 419 w 478"/>
                <a:gd name="T33" fmla="*/ 56 h 294"/>
                <a:gd name="T34" fmla="*/ 61 w 478"/>
                <a:gd name="T35" fmla="*/ 78 h 294"/>
                <a:gd name="T36" fmla="*/ 89 w 478"/>
                <a:gd name="T37" fmla="*/ 107 h 294"/>
                <a:gd name="T38" fmla="*/ 69 w 478"/>
                <a:gd name="T39" fmla="*/ 129 h 294"/>
                <a:gd name="T40" fmla="*/ 46 w 478"/>
                <a:gd name="T41" fmla="*/ 123 h 294"/>
                <a:gd name="T42" fmla="*/ 61 w 478"/>
                <a:gd name="T43" fmla="*/ 78 h 294"/>
                <a:gd name="T44" fmla="*/ 432 w 478"/>
                <a:gd name="T45" fmla="*/ 123 h 294"/>
                <a:gd name="T46" fmla="*/ 409 w 478"/>
                <a:gd name="T47" fmla="*/ 129 h 294"/>
                <a:gd name="T48" fmla="*/ 389 w 478"/>
                <a:gd name="T49" fmla="*/ 107 h 294"/>
                <a:gd name="T50" fmla="*/ 417 w 478"/>
                <a:gd name="T51" fmla="*/ 78 h 294"/>
                <a:gd name="T52" fmla="*/ 432 w 478"/>
                <a:gd name="T53" fmla="*/ 12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8" h="294">
                  <a:moveTo>
                    <a:pt x="419" y="56"/>
                  </a:moveTo>
                  <a:cubicBezTo>
                    <a:pt x="390" y="57"/>
                    <a:pt x="376" y="83"/>
                    <a:pt x="371" y="98"/>
                  </a:cubicBezTo>
                  <a:cubicBezTo>
                    <a:pt x="368" y="94"/>
                    <a:pt x="367" y="91"/>
                    <a:pt x="368" y="87"/>
                  </a:cubicBezTo>
                  <a:cubicBezTo>
                    <a:pt x="372" y="73"/>
                    <a:pt x="372" y="48"/>
                    <a:pt x="372" y="48"/>
                  </a:cubicBezTo>
                  <a:cubicBezTo>
                    <a:pt x="372" y="22"/>
                    <a:pt x="312" y="0"/>
                    <a:pt x="239" y="0"/>
                  </a:cubicBezTo>
                  <a:cubicBezTo>
                    <a:pt x="166" y="0"/>
                    <a:pt x="106" y="22"/>
                    <a:pt x="106" y="48"/>
                  </a:cubicBezTo>
                  <a:cubicBezTo>
                    <a:pt x="106" y="48"/>
                    <a:pt x="106" y="73"/>
                    <a:pt x="110" y="87"/>
                  </a:cubicBezTo>
                  <a:cubicBezTo>
                    <a:pt x="111" y="91"/>
                    <a:pt x="110" y="94"/>
                    <a:pt x="107" y="98"/>
                  </a:cubicBezTo>
                  <a:cubicBezTo>
                    <a:pt x="102" y="83"/>
                    <a:pt x="88" y="57"/>
                    <a:pt x="59" y="56"/>
                  </a:cubicBezTo>
                  <a:cubicBezTo>
                    <a:pt x="18" y="55"/>
                    <a:pt x="0" y="120"/>
                    <a:pt x="33" y="138"/>
                  </a:cubicBezTo>
                  <a:cubicBezTo>
                    <a:pt x="49" y="146"/>
                    <a:pt x="59" y="149"/>
                    <a:pt x="65" y="149"/>
                  </a:cubicBezTo>
                  <a:cubicBezTo>
                    <a:pt x="62" y="154"/>
                    <a:pt x="61" y="159"/>
                    <a:pt x="59" y="165"/>
                  </a:cubicBezTo>
                  <a:cubicBezTo>
                    <a:pt x="50" y="206"/>
                    <a:pt x="79" y="294"/>
                    <a:pt x="239" y="294"/>
                  </a:cubicBezTo>
                  <a:cubicBezTo>
                    <a:pt x="399" y="294"/>
                    <a:pt x="428" y="206"/>
                    <a:pt x="419" y="165"/>
                  </a:cubicBezTo>
                  <a:cubicBezTo>
                    <a:pt x="417" y="159"/>
                    <a:pt x="416" y="154"/>
                    <a:pt x="413" y="149"/>
                  </a:cubicBezTo>
                  <a:cubicBezTo>
                    <a:pt x="419" y="149"/>
                    <a:pt x="429" y="146"/>
                    <a:pt x="445" y="138"/>
                  </a:cubicBezTo>
                  <a:cubicBezTo>
                    <a:pt x="478" y="120"/>
                    <a:pt x="460" y="55"/>
                    <a:pt x="419" y="56"/>
                  </a:cubicBezTo>
                  <a:moveTo>
                    <a:pt x="61" y="78"/>
                  </a:moveTo>
                  <a:cubicBezTo>
                    <a:pt x="83" y="79"/>
                    <a:pt x="89" y="107"/>
                    <a:pt x="89" y="107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4" y="133"/>
                    <a:pt x="46" y="123"/>
                  </a:cubicBezTo>
                  <a:cubicBezTo>
                    <a:pt x="28" y="113"/>
                    <a:pt x="38" y="77"/>
                    <a:pt x="61" y="78"/>
                  </a:cubicBezTo>
                  <a:moveTo>
                    <a:pt x="432" y="123"/>
                  </a:moveTo>
                  <a:cubicBezTo>
                    <a:pt x="414" y="133"/>
                    <a:pt x="409" y="129"/>
                    <a:pt x="409" y="129"/>
                  </a:cubicBezTo>
                  <a:cubicBezTo>
                    <a:pt x="389" y="107"/>
                    <a:pt x="389" y="107"/>
                    <a:pt x="389" y="107"/>
                  </a:cubicBezTo>
                  <a:cubicBezTo>
                    <a:pt x="389" y="107"/>
                    <a:pt x="395" y="79"/>
                    <a:pt x="417" y="78"/>
                  </a:cubicBezTo>
                  <a:cubicBezTo>
                    <a:pt x="440" y="77"/>
                    <a:pt x="450" y="113"/>
                    <a:pt x="432" y="12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6319838" y="6408738"/>
              <a:ext cx="203200" cy="184150"/>
            </a:xfrm>
            <a:custGeom>
              <a:avLst/>
              <a:gdLst>
                <a:gd name="T0" fmla="*/ 38 w 78"/>
                <a:gd name="T1" fmla="*/ 2 h 71"/>
                <a:gd name="T2" fmla="*/ 67 w 78"/>
                <a:gd name="T3" fmla="*/ 28 h 71"/>
                <a:gd name="T4" fmla="*/ 76 w 78"/>
                <a:gd name="T5" fmla="*/ 58 h 71"/>
                <a:gd name="T6" fmla="*/ 38 w 78"/>
                <a:gd name="T7" fmla="*/ 67 h 71"/>
                <a:gd name="T8" fmla="*/ 7 w 78"/>
                <a:gd name="T9" fmla="*/ 19 h 71"/>
                <a:gd name="T10" fmla="*/ 38 w 78"/>
                <a:gd name="T11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1">
                  <a:moveTo>
                    <a:pt x="38" y="2"/>
                  </a:moveTo>
                  <a:cubicBezTo>
                    <a:pt x="38" y="2"/>
                    <a:pt x="72" y="3"/>
                    <a:pt x="67" y="28"/>
                  </a:cubicBezTo>
                  <a:cubicBezTo>
                    <a:pt x="61" y="53"/>
                    <a:pt x="73" y="47"/>
                    <a:pt x="76" y="58"/>
                  </a:cubicBezTo>
                  <a:cubicBezTo>
                    <a:pt x="78" y="70"/>
                    <a:pt x="49" y="71"/>
                    <a:pt x="38" y="67"/>
                  </a:cubicBezTo>
                  <a:cubicBezTo>
                    <a:pt x="26" y="64"/>
                    <a:pt x="0" y="45"/>
                    <a:pt x="7" y="19"/>
                  </a:cubicBezTo>
                  <a:cubicBezTo>
                    <a:pt x="12" y="0"/>
                    <a:pt x="38" y="2"/>
                    <a:pt x="38" y="2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5638800" y="6408738"/>
              <a:ext cx="203200" cy="184150"/>
            </a:xfrm>
            <a:custGeom>
              <a:avLst/>
              <a:gdLst>
                <a:gd name="T0" fmla="*/ 40 w 78"/>
                <a:gd name="T1" fmla="*/ 2 h 71"/>
                <a:gd name="T2" fmla="*/ 11 w 78"/>
                <a:gd name="T3" fmla="*/ 28 h 71"/>
                <a:gd name="T4" fmla="*/ 2 w 78"/>
                <a:gd name="T5" fmla="*/ 58 h 71"/>
                <a:gd name="T6" fmla="*/ 40 w 78"/>
                <a:gd name="T7" fmla="*/ 67 h 71"/>
                <a:gd name="T8" fmla="*/ 71 w 78"/>
                <a:gd name="T9" fmla="*/ 19 h 71"/>
                <a:gd name="T10" fmla="*/ 40 w 78"/>
                <a:gd name="T11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1">
                  <a:moveTo>
                    <a:pt x="40" y="2"/>
                  </a:moveTo>
                  <a:cubicBezTo>
                    <a:pt x="40" y="2"/>
                    <a:pt x="6" y="3"/>
                    <a:pt x="11" y="28"/>
                  </a:cubicBezTo>
                  <a:cubicBezTo>
                    <a:pt x="17" y="53"/>
                    <a:pt x="5" y="47"/>
                    <a:pt x="2" y="58"/>
                  </a:cubicBezTo>
                  <a:cubicBezTo>
                    <a:pt x="0" y="70"/>
                    <a:pt x="29" y="71"/>
                    <a:pt x="40" y="67"/>
                  </a:cubicBezTo>
                  <a:cubicBezTo>
                    <a:pt x="52" y="64"/>
                    <a:pt x="78" y="45"/>
                    <a:pt x="71" y="19"/>
                  </a:cubicBezTo>
                  <a:cubicBezTo>
                    <a:pt x="66" y="0"/>
                    <a:pt x="40" y="2"/>
                    <a:pt x="40" y="2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19"/>
            <p:cNvSpPr>
              <a:spLocks noChangeArrowheads="1"/>
            </p:cNvSpPr>
            <p:nvPr/>
          </p:nvSpPr>
          <p:spPr bwMode="auto">
            <a:xfrm>
              <a:off x="5735638" y="5791200"/>
              <a:ext cx="690563" cy="249238"/>
            </a:xfrm>
            <a:prstGeom prst="ellipse">
              <a:avLst/>
            </a:prstGeom>
            <a:solidFill>
              <a:srgbClr val="9B6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5768975" y="5868988"/>
              <a:ext cx="623888" cy="171450"/>
            </a:xfrm>
            <a:custGeom>
              <a:avLst/>
              <a:gdLst>
                <a:gd name="T0" fmla="*/ 120 w 240"/>
                <a:gd name="T1" fmla="*/ 66 h 66"/>
                <a:gd name="T2" fmla="*/ 240 w 240"/>
                <a:gd name="T3" fmla="*/ 38 h 66"/>
                <a:gd name="T4" fmla="*/ 120 w 240"/>
                <a:gd name="T5" fmla="*/ 0 h 66"/>
                <a:gd name="T6" fmla="*/ 0 w 240"/>
                <a:gd name="T7" fmla="*/ 38 h 66"/>
                <a:gd name="T8" fmla="*/ 120 w 240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66">
                  <a:moveTo>
                    <a:pt x="120" y="66"/>
                  </a:moveTo>
                  <a:cubicBezTo>
                    <a:pt x="173" y="66"/>
                    <a:pt x="219" y="54"/>
                    <a:pt x="240" y="38"/>
                  </a:cubicBezTo>
                  <a:cubicBezTo>
                    <a:pt x="232" y="17"/>
                    <a:pt x="182" y="0"/>
                    <a:pt x="120" y="0"/>
                  </a:cubicBezTo>
                  <a:cubicBezTo>
                    <a:pt x="58" y="0"/>
                    <a:pt x="8" y="17"/>
                    <a:pt x="0" y="38"/>
                  </a:cubicBezTo>
                  <a:cubicBezTo>
                    <a:pt x="21" y="54"/>
                    <a:pt x="67" y="66"/>
                    <a:pt x="120" y="66"/>
                  </a:cubicBezTo>
                  <a:close/>
                </a:path>
              </a:pathLst>
            </a:custGeom>
            <a:solidFill>
              <a:srgbClr val="8450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121"/>
            <p:cNvSpPr>
              <a:spLocks noChangeArrowheads="1"/>
            </p:cNvSpPr>
            <p:nvPr/>
          </p:nvSpPr>
          <p:spPr bwMode="auto">
            <a:xfrm>
              <a:off x="6069013" y="5284788"/>
              <a:ext cx="25400" cy="690563"/>
            </a:xfrm>
            <a:prstGeom prst="rect">
              <a:avLst/>
            </a:pr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6046788" y="5264150"/>
              <a:ext cx="68263" cy="381000"/>
            </a:xfrm>
            <a:custGeom>
              <a:avLst/>
              <a:gdLst>
                <a:gd name="T0" fmla="*/ 13 w 26"/>
                <a:gd name="T1" fmla="*/ 0 h 146"/>
                <a:gd name="T2" fmla="*/ 13 w 26"/>
                <a:gd name="T3" fmla="*/ 0 h 146"/>
                <a:gd name="T4" fmla="*/ 0 w 26"/>
                <a:gd name="T5" fmla="*/ 12 h 146"/>
                <a:gd name="T6" fmla="*/ 0 w 26"/>
                <a:gd name="T7" fmla="*/ 133 h 146"/>
                <a:gd name="T8" fmla="*/ 13 w 26"/>
                <a:gd name="T9" fmla="*/ 146 h 146"/>
                <a:gd name="T10" fmla="*/ 26 w 26"/>
                <a:gd name="T11" fmla="*/ 133 h 146"/>
                <a:gd name="T12" fmla="*/ 26 w 26"/>
                <a:gd name="T13" fmla="*/ 12 h 146"/>
                <a:gd name="T14" fmla="*/ 13 w 26"/>
                <a:gd name="T1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40"/>
                    <a:pt x="6" y="146"/>
                    <a:pt x="13" y="146"/>
                  </a:cubicBezTo>
                  <a:cubicBezTo>
                    <a:pt x="20" y="146"/>
                    <a:pt x="26" y="140"/>
                    <a:pt x="26" y="13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6189663" y="5353050"/>
              <a:ext cx="128588" cy="598488"/>
            </a:xfrm>
            <a:custGeom>
              <a:avLst/>
              <a:gdLst>
                <a:gd name="T0" fmla="*/ 14 w 81"/>
                <a:gd name="T1" fmla="*/ 377 h 377"/>
                <a:gd name="T2" fmla="*/ 0 w 81"/>
                <a:gd name="T3" fmla="*/ 374 h 377"/>
                <a:gd name="T4" fmla="*/ 68 w 81"/>
                <a:gd name="T5" fmla="*/ 0 h 377"/>
                <a:gd name="T6" fmla="*/ 81 w 81"/>
                <a:gd name="T7" fmla="*/ 3 h 377"/>
                <a:gd name="T8" fmla="*/ 14 w 81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77">
                  <a:moveTo>
                    <a:pt x="14" y="377"/>
                  </a:moveTo>
                  <a:lnTo>
                    <a:pt x="0" y="374"/>
                  </a:lnTo>
                  <a:lnTo>
                    <a:pt x="68" y="0"/>
                  </a:lnTo>
                  <a:lnTo>
                    <a:pt x="81" y="3"/>
                  </a:lnTo>
                  <a:lnTo>
                    <a:pt x="14" y="377"/>
                  </a:ln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6226175" y="5335588"/>
              <a:ext cx="112713" cy="333375"/>
            </a:xfrm>
            <a:custGeom>
              <a:avLst/>
              <a:gdLst>
                <a:gd name="T0" fmla="*/ 33 w 43"/>
                <a:gd name="T1" fmla="*/ 1 h 128"/>
                <a:gd name="T2" fmla="*/ 33 w 43"/>
                <a:gd name="T3" fmla="*/ 1 h 128"/>
                <a:gd name="T4" fmla="*/ 20 w 43"/>
                <a:gd name="T5" fmla="*/ 10 h 128"/>
                <a:gd name="T6" fmla="*/ 1 w 43"/>
                <a:gd name="T7" fmla="*/ 113 h 128"/>
                <a:gd name="T8" fmla="*/ 10 w 43"/>
                <a:gd name="T9" fmla="*/ 126 h 128"/>
                <a:gd name="T10" fmla="*/ 23 w 43"/>
                <a:gd name="T11" fmla="*/ 117 h 128"/>
                <a:gd name="T12" fmla="*/ 42 w 43"/>
                <a:gd name="T13" fmla="*/ 14 h 128"/>
                <a:gd name="T14" fmla="*/ 33 w 43"/>
                <a:gd name="T15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8"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7" y="0"/>
                    <a:pt x="21" y="4"/>
                    <a:pt x="20" y="10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9"/>
                    <a:pt x="4" y="125"/>
                    <a:pt x="10" y="126"/>
                  </a:cubicBezTo>
                  <a:cubicBezTo>
                    <a:pt x="16" y="128"/>
                    <a:pt x="22" y="123"/>
                    <a:pt x="23" y="1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8"/>
                    <a:pt x="39" y="2"/>
                    <a:pt x="33" y="1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5"/>
            <p:cNvSpPr>
              <a:spLocks/>
            </p:cNvSpPr>
            <p:nvPr/>
          </p:nvSpPr>
          <p:spPr bwMode="auto">
            <a:xfrm>
              <a:off x="5826125" y="5353050"/>
              <a:ext cx="130175" cy="598488"/>
            </a:xfrm>
            <a:custGeom>
              <a:avLst/>
              <a:gdLst>
                <a:gd name="T0" fmla="*/ 69 w 82"/>
                <a:gd name="T1" fmla="*/ 377 h 377"/>
                <a:gd name="T2" fmla="*/ 82 w 82"/>
                <a:gd name="T3" fmla="*/ 374 h 377"/>
                <a:gd name="T4" fmla="*/ 13 w 82"/>
                <a:gd name="T5" fmla="*/ 0 h 377"/>
                <a:gd name="T6" fmla="*/ 0 w 82"/>
                <a:gd name="T7" fmla="*/ 3 h 377"/>
                <a:gd name="T8" fmla="*/ 69 w 82"/>
                <a:gd name="T9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377">
                  <a:moveTo>
                    <a:pt x="69" y="377"/>
                  </a:moveTo>
                  <a:lnTo>
                    <a:pt x="82" y="374"/>
                  </a:lnTo>
                  <a:lnTo>
                    <a:pt x="13" y="0"/>
                  </a:lnTo>
                  <a:lnTo>
                    <a:pt x="0" y="3"/>
                  </a:lnTo>
                  <a:lnTo>
                    <a:pt x="69" y="377"/>
                  </a:lnTo>
                  <a:close/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6"/>
            <p:cNvSpPr>
              <a:spLocks/>
            </p:cNvSpPr>
            <p:nvPr/>
          </p:nvSpPr>
          <p:spPr bwMode="auto">
            <a:xfrm>
              <a:off x="5808663" y="5335588"/>
              <a:ext cx="111125" cy="333375"/>
            </a:xfrm>
            <a:custGeom>
              <a:avLst/>
              <a:gdLst>
                <a:gd name="T0" fmla="*/ 10 w 43"/>
                <a:gd name="T1" fmla="*/ 1 h 128"/>
                <a:gd name="T2" fmla="*/ 10 w 43"/>
                <a:gd name="T3" fmla="*/ 1 h 128"/>
                <a:gd name="T4" fmla="*/ 23 w 43"/>
                <a:gd name="T5" fmla="*/ 10 h 128"/>
                <a:gd name="T6" fmla="*/ 42 w 43"/>
                <a:gd name="T7" fmla="*/ 113 h 128"/>
                <a:gd name="T8" fmla="*/ 33 w 43"/>
                <a:gd name="T9" fmla="*/ 126 h 128"/>
                <a:gd name="T10" fmla="*/ 20 w 43"/>
                <a:gd name="T11" fmla="*/ 117 h 128"/>
                <a:gd name="T12" fmla="*/ 1 w 43"/>
                <a:gd name="T13" fmla="*/ 14 h 128"/>
                <a:gd name="T14" fmla="*/ 10 w 43"/>
                <a:gd name="T15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8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6" y="0"/>
                    <a:pt x="22" y="4"/>
                    <a:pt x="23" y="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3" y="119"/>
                    <a:pt x="39" y="125"/>
                    <a:pt x="33" y="126"/>
                  </a:cubicBezTo>
                  <a:cubicBezTo>
                    <a:pt x="27" y="128"/>
                    <a:pt x="21" y="123"/>
                    <a:pt x="20" y="117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8"/>
                    <a:pt x="4" y="2"/>
                    <a:pt x="10" y="1"/>
                  </a:cubicBezTo>
                  <a:close/>
                </a:path>
              </a:pathLst>
            </a:custGeom>
            <a:solidFill>
              <a:srgbClr val="00A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27"/>
            <p:cNvSpPr>
              <a:spLocks/>
            </p:cNvSpPr>
            <p:nvPr/>
          </p:nvSpPr>
          <p:spPr bwMode="auto">
            <a:xfrm>
              <a:off x="5634038" y="6088063"/>
              <a:ext cx="179388" cy="228600"/>
            </a:xfrm>
            <a:custGeom>
              <a:avLst/>
              <a:gdLst>
                <a:gd name="T0" fmla="*/ 54 w 69"/>
                <a:gd name="T1" fmla="*/ 0 h 88"/>
                <a:gd name="T2" fmla="*/ 43 w 69"/>
                <a:gd name="T3" fmla="*/ 2 h 88"/>
                <a:gd name="T4" fmla="*/ 4 w 69"/>
                <a:gd name="T5" fmla="*/ 68 h 88"/>
                <a:gd name="T6" fmla="*/ 14 w 69"/>
                <a:gd name="T7" fmla="*/ 88 h 88"/>
                <a:gd name="T8" fmla="*/ 23 w 69"/>
                <a:gd name="T9" fmla="*/ 68 h 88"/>
                <a:gd name="T10" fmla="*/ 61 w 69"/>
                <a:gd name="T11" fmla="*/ 17 h 88"/>
                <a:gd name="T12" fmla="*/ 67 w 69"/>
                <a:gd name="T13" fmla="*/ 12 h 88"/>
                <a:gd name="T14" fmla="*/ 67 w 69"/>
                <a:gd name="T15" fmla="*/ 4 h 88"/>
                <a:gd name="T16" fmla="*/ 62 w 69"/>
                <a:gd name="T17" fmla="*/ 1 h 88"/>
                <a:gd name="T18" fmla="*/ 54 w 69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88">
                  <a:moveTo>
                    <a:pt x="54" y="0"/>
                  </a:moveTo>
                  <a:cubicBezTo>
                    <a:pt x="50" y="0"/>
                    <a:pt x="46" y="0"/>
                    <a:pt x="43" y="2"/>
                  </a:cubicBezTo>
                  <a:cubicBezTo>
                    <a:pt x="19" y="11"/>
                    <a:pt x="0" y="47"/>
                    <a:pt x="4" y="68"/>
                  </a:cubicBezTo>
                  <a:cubicBezTo>
                    <a:pt x="7" y="83"/>
                    <a:pt x="11" y="88"/>
                    <a:pt x="14" y="88"/>
                  </a:cubicBezTo>
                  <a:cubicBezTo>
                    <a:pt x="18" y="88"/>
                    <a:pt x="21" y="79"/>
                    <a:pt x="23" y="68"/>
                  </a:cubicBezTo>
                  <a:cubicBezTo>
                    <a:pt x="27" y="48"/>
                    <a:pt x="45" y="29"/>
                    <a:pt x="61" y="17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8" y="9"/>
                    <a:pt x="69" y="6"/>
                    <a:pt x="67" y="4"/>
                  </a:cubicBezTo>
                  <a:cubicBezTo>
                    <a:pt x="66" y="2"/>
                    <a:pt x="64" y="1"/>
                    <a:pt x="62" y="1"/>
                  </a:cubicBezTo>
                  <a:cubicBezTo>
                    <a:pt x="59" y="0"/>
                    <a:pt x="57" y="0"/>
                    <a:pt x="54" y="0"/>
                  </a:cubicBezTo>
                </a:path>
              </a:pathLst>
            </a:custGeom>
            <a:solidFill>
              <a:srgbClr val="FFF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28"/>
            <p:cNvSpPr>
              <a:spLocks/>
            </p:cNvSpPr>
            <p:nvPr/>
          </p:nvSpPr>
          <p:spPr bwMode="auto">
            <a:xfrm>
              <a:off x="6534150" y="6178550"/>
              <a:ext cx="12700" cy="34925"/>
            </a:xfrm>
            <a:custGeom>
              <a:avLst/>
              <a:gdLst>
                <a:gd name="T0" fmla="*/ 0 w 5"/>
                <a:gd name="T1" fmla="*/ 0 h 13"/>
                <a:gd name="T2" fmla="*/ 0 w 5"/>
                <a:gd name="T3" fmla="*/ 0 h 13"/>
                <a:gd name="T4" fmla="*/ 5 w 5"/>
                <a:gd name="T5" fmla="*/ 13 h 13"/>
                <a:gd name="T6" fmla="*/ 0 w 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9"/>
                    <a:pt x="5" y="13"/>
                  </a:cubicBezTo>
                  <a:cubicBezTo>
                    <a:pt x="4" y="9"/>
                    <a:pt x="2" y="4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29"/>
            <p:cNvSpPr>
              <a:spLocks noEditPoints="1"/>
            </p:cNvSpPr>
            <p:nvPr/>
          </p:nvSpPr>
          <p:spPr bwMode="auto">
            <a:xfrm>
              <a:off x="6013450" y="6554788"/>
              <a:ext cx="68263" cy="1588"/>
            </a:xfrm>
            <a:custGeom>
              <a:avLst/>
              <a:gdLst>
                <a:gd name="T0" fmla="*/ 25 w 26"/>
                <a:gd name="T1" fmla="*/ 1 h 1"/>
                <a:gd name="T2" fmla="*/ 25 w 26"/>
                <a:gd name="T3" fmla="*/ 1 h 1"/>
                <a:gd name="T4" fmla="*/ 25 w 26"/>
                <a:gd name="T5" fmla="*/ 1 h 1"/>
                <a:gd name="T6" fmla="*/ 24 w 26"/>
                <a:gd name="T7" fmla="*/ 1 h 1"/>
                <a:gd name="T8" fmla="*/ 24 w 26"/>
                <a:gd name="T9" fmla="*/ 1 h 1"/>
                <a:gd name="T10" fmla="*/ 24 w 26"/>
                <a:gd name="T11" fmla="*/ 1 h 1"/>
                <a:gd name="T12" fmla="*/ 23 w 26"/>
                <a:gd name="T13" fmla="*/ 1 h 1"/>
                <a:gd name="T14" fmla="*/ 23 w 26"/>
                <a:gd name="T15" fmla="*/ 1 h 1"/>
                <a:gd name="T16" fmla="*/ 23 w 26"/>
                <a:gd name="T17" fmla="*/ 1 h 1"/>
                <a:gd name="T18" fmla="*/ 22 w 26"/>
                <a:gd name="T19" fmla="*/ 1 h 1"/>
                <a:gd name="T20" fmla="*/ 22 w 26"/>
                <a:gd name="T21" fmla="*/ 1 h 1"/>
                <a:gd name="T22" fmla="*/ 21 w 26"/>
                <a:gd name="T23" fmla="*/ 1 h 1"/>
                <a:gd name="T24" fmla="*/ 21 w 26"/>
                <a:gd name="T25" fmla="*/ 1 h 1"/>
                <a:gd name="T26" fmla="*/ 21 w 26"/>
                <a:gd name="T27" fmla="*/ 1 h 1"/>
                <a:gd name="T28" fmla="*/ 20 w 26"/>
                <a:gd name="T29" fmla="*/ 1 h 1"/>
                <a:gd name="T30" fmla="*/ 20 w 26"/>
                <a:gd name="T31" fmla="*/ 1 h 1"/>
                <a:gd name="T32" fmla="*/ 19 w 26"/>
                <a:gd name="T33" fmla="*/ 1 h 1"/>
                <a:gd name="T34" fmla="*/ 19 w 26"/>
                <a:gd name="T35" fmla="*/ 1 h 1"/>
                <a:gd name="T36" fmla="*/ 18 w 26"/>
                <a:gd name="T37" fmla="*/ 1 h 1"/>
                <a:gd name="T38" fmla="*/ 18 w 26"/>
                <a:gd name="T39" fmla="*/ 1 h 1"/>
                <a:gd name="T40" fmla="*/ 18 w 26"/>
                <a:gd name="T41" fmla="*/ 1 h 1"/>
                <a:gd name="T42" fmla="*/ 17 w 26"/>
                <a:gd name="T43" fmla="*/ 1 h 1"/>
                <a:gd name="T44" fmla="*/ 17 w 26"/>
                <a:gd name="T45" fmla="*/ 1 h 1"/>
                <a:gd name="T46" fmla="*/ 17 w 26"/>
                <a:gd name="T47" fmla="*/ 1 h 1"/>
                <a:gd name="T48" fmla="*/ 16 w 26"/>
                <a:gd name="T49" fmla="*/ 1 h 1"/>
                <a:gd name="T50" fmla="*/ 16 w 26"/>
                <a:gd name="T51" fmla="*/ 1 h 1"/>
                <a:gd name="T52" fmla="*/ 16 w 26"/>
                <a:gd name="T53" fmla="*/ 1 h 1"/>
                <a:gd name="T54" fmla="*/ 15 w 26"/>
                <a:gd name="T55" fmla="*/ 1 h 1"/>
                <a:gd name="T56" fmla="*/ 15 w 26"/>
                <a:gd name="T57" fmla="*/ 1 h 1"/>
                <a:gd name="T58" fmla="*/ 15 w 26"/>
                <a:gd name="T59" fmla="*/ 1 h 1"/>
                <a:gd name="T60" fmla="*/ 14 w 26"/>
                <a:gd name="T61" fmla="*/ 1 h 1"/>
                <a:gd name="T62" fmla="*/ 14 w 26"/>
                <a:gd name="T63" fmla="*/ 1 h 1"/>
                <a:gd name="T64" fmla="*/ 13 w 26"/>
                <a:gd name="T65" fmla="*/ 1 h 1"/>
                <a:gd name="T66" fmla="*/ 13 w 26"/>
                <a:gd name="T67" fmla="*/ 1 h 1"/>
                <a:gd name="T68" fmla="*/ 13 w 26"/>
                <a:gd name="T69" fmla="*/ 1 h 1"/>
                <a:gd name="T70" fmla="*/ 12 w 26"/>
                <a:gd name="T71" fmla="*/ 1 h 1"/>
                <a:gd name="T72" fmla="*/ 12 w 26"/>
                <a:gd name="T73" fmla="*/ 1 h 1"/>
                <a:gd name="T74" fmla="*/ 12 w 26"/>
                <a:gd name="T75" fmla="*/ 1 h 1"/>
                <a:gd name="T76" fmla="*/ 11 w 26"/>
                <a:gd name="T77" fmla="*/ 1 h 1"/>
                <a:gd name="T78" fmla="*/ 10 w 26"/>
                <a:gd name="T79" fmla="*/ 1 h 1"/>
                <a:gd name="T80" fmla="*/ 10 w 26"/>
                <a:gd name="T81" fmla="*/ 1 h 1"/>
                <a:gd name="T82" fmla="*/ 10 w 26"/>
                <a:gd name="T83" fmla="*/ 1 h 1"/>
                <a:gd name="T84" fmla="*/ 9 w 26"/>
                <a:gd name="T85" fmla="*/ 1 h 1"/>
                <a:gd name="T86" fmla="*/ 9 w 26"/>
                <a:gd name="T87" fmla="*/ 1 h 1"/>
                <a:gd name="T88" fmla="*/ 8 w 26"/>
                <a:gd name="T89" fmla="*/ 1 h 1"/>
                <a:gd name="T90" fmla="*/ 8 w 26"/>
                <a:gd name="T91" fmla="*/ 1 h 1"/>
                <a:gd name="T92" fmla="*/ 7 w 26"/>
                <a:gd name="T93" fmla="*/ 1 h 1"/>
                <a:gd name="T94" fmla="*/ 7 w 26"/>
                <a:gd name="T95" fmla="*/ 1 h 1"/>
                <a:gd name="T96" fmla="*/ 6 w 26"/>
                <a:gd name="T97" fmla="*/ 1 h 1"/>
                <a:gd name="T98" fmla="*/ 6 w 26"/>
                <a:gd name="T99" fmla="*/ 1 h 1"/>
                <a:gd name="T100" fmla="*/ 6 w 26"/>
                <a:gd name="T101" fmla="*/ 1 h 1"/>
                <a:gd name="T102" fmla="*/ 5 w 26"/>
                <a:gd name="T103" fmla="*/ 1 h 1"/>
                <a:gd name="T104" fmla="*/ 5 w 26"/>
                <a:gd name="T105" fmla="*/ 1 h 1"/>
                <a:gd name="T106" fmla="*/ 4 w 26"/>
                <a:gd name="T107" fmla="*/ 0 h 1"/>
                <a:gd name="T108" fmla="*/ 4 w 26"/>
                <a:gd name="T109" fmla="*/ 0 h 1"/>
                <a:gd name="T110" fmla="*/ 3 w 26"/>
                <a:gd name="T111" fmla="*/ 0 h 1"/>
                <a:gd name="T112" fmla="*/ 3 w 26"/>
                <a:gd name="T113" fmla="*/ 0 h 1"/>
                <a:gd name="T114" fmla="*/ 2 w 26"/>
                <a:gd name="T115" fmla="*/ 0 h 1"/>
                <a:gd name="T116" fmla="*/ 1 w 26"/>
                <a:gd name="T117" fmla="*/ 0 h 1"/>
                <a:gd name="T118" fmla="*/ 0 w 26"/>
                <a:gd name="T1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"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4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18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moveTo>
                    <a:pt x="16" y="1"/>
                  </a:move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8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0"/>
            <p:cNvSpPr>
              <a:spLocks/>
            </p:cNvSpPr>
            <p:nvPr/>
          </p:nvSpPr>
          <p:spPr bwMode="auto">
            <a:xfrm>
              <a:off x="5641975" y="6154738"/>
              <a:ext cx="909638" cy="401638"/>
            </a:xfrm>
            <a:custGeom>
              <a:avLst/>
              <a:gdLst>
                <a:gd name="T0" fmla="*/ 0 w 350"/>
                <a:gd name="T1" fmla="*/ 84 h 154"/>
                <a:gd name="T2" fmla="*/ 41 w 350"/>
                <a:gd name="T3" fmla="*/ 99 h 154"/>
                <a:gd name="T4" fmla="*/ 143 w 350"/>
                <a:gd name="T5" fmla="*/ 153 h 154"/>
                <a:gd name="T6" fmla="*/ 144 w 350"/>
                <a:gd name="T7" fmla="*/ 153 h 154"/>
                <a:gd name="T8" fmla="*/ 145 w 350"/>
                <a:gd name="T9" fmla="*/ 153 h 154"/>
                <a:gd name="T10" fmla="*/ 146 w 350"/>
                <a:gd name="T11" fmla="*/ 153 h 154"/>
                <a:gd name="T12" fmla="*/ 147 w 350"/>
                <a:gd name="T13" fmla="*/ 153 h 154"/>
                <a:gd name="T14" fmla="*/ 147 w 350"/>
                <a:gd name="T15" fmla="*/ 153 h 154"/>
                <a:gd name="T16" fmla="*/ 148 w 350"/>
                <a:gd name="T17" fmla="*/ 154 h 154"/>
                <a:gd name="T18" fmla="*/ 148 w 350"/>
                <a:gd name="T19" fmla="*/ 154 h 154"/>
                <a:gd name="T20" fmla="*/ 149 w 350"/>
                <a:gd name="T21" fmla="*/ 154 h 154"/>
                <a:gd name="T22" fmla="*/ 149 w 350"/>
                <a:gd name="T23" fmla="*/ 154 h 154"/>
                <a:gd name="T24" fmla="*/ 150 w 350"/>
                <a:gd name="T25" fmla="*/ 154 h 154"/>
                <a:gd name="T26" fmla="*/ 150 w 350"/>
                <a:gd name="T27" fmla="*/ 154 h 154"/>
                <a:gd name="T28" fmla="*/ 151 w 350"/>
                <a:gd name="T29" fmla="*/ 154 h 154"/>
                <a:gd name="T30" fmla="*/ 151 w 350"/>
                <a:gd name="T31" fmla="*/ 154 h 154"/>
                <a:gd name="T32" fmla="*/ 152 w 350"/>
                <a:gd name="T33" fmla="*/ 154 h 154"/>
                <a:gd name="T34" fmla="*/ 152 w 350"/>
                <a:gd name="T35" fmla="*/ 154 h 154"/>
                <a:gd name="T36" fmla="*/ 153 w 350"/>
                <a:gd name="T37" fmla="*/ 154 h 154"/>
                <a:gd name="T38" fmla="*/ 153 w 350"/>
                <a:gd name="T39" fmla="*/ 154 h 154"/>
                <a:gd name="T40" fmla="*/ 154 w 350"/>
                <a:gd name="T41" fmla="*/ 154 h 154"/>
                <a:gd name="T42" fmla="*/ 154 w 350"/>
                <a:gd name="T43" fmla="*/ 154 h 154"/>
                <a:gd name="T44" fmla="*/ 155 w 350"/>
                <a:gd name="T45" fmla="*/ 154 h 154"/>
                <a:gd name="T46" fmla="*/ 155 w 350"/>
                <a:gd name="T47" fmla="*/ 154 h 154"/>
                <a:gd name="T48" fmla="*/ 156 w 350"/>
                <a:gd name="T49" fmla="*/ 154 h 154"/>
                <a:gd name="T50" fmla="*/ 156 w 350"/>
                <a:gd name="T51" fmla="*/ 154 h 154"/>
                <a:gd name="T52" fmla="*/ 156 w 350"/>
                <a:gd name="T53" fmla="*/ 154 h 154"/>
                <a:gd name="T54" fmla="*/ 157 w 350"/>
                <a:gd name="T55" fmla="*/ 154 h 154"/>
                <a:gd name="T56" fmla="*/ 157 w 350"/>
                <a:gd name="T57" fmla="*/ 154 h 154"/>
                <a:gd name="T58" fmla="*/ 158 w 350"/>
                <a:gd name="T59" fmla="*/ 154 h 154"/>
                <a:gd name="T60" fmla="*/ 158 w 350"/>
                <a:gd name="T61" fmla="*/ 154 h 154"/>
                <a:gd name="T62" fmla="*/ 158 w 350"/>
                <a:gd name="T63" fmla="*/ 154 h 154"/>
                <a:gd name="T64" fmla="*/ 159 w 350"/>
                <a:gd name="T65" fmla="*/ 154 h 154"/>
                <a:gd name="T66" fmla="*/ 159 w 350"/>
                <a:gd name="T67" fmla="*/ 154 h 154"/>
                <a:gd name="T68" fmla="*/ 160 w 350"/>
                <a:gd name="T69" fmla="*/ 154 h 154"/>
                <a:gd name="T70" fmla="*/ 160 w 350"/>
                <a:gd name="T71" fmla="*/ 154 h 154"/>
                <a:gd name="T72" fmla="*/ 161 w 350"/>
                <a:gd name="T73" fmla="*/ 154 h 154"/>
                <a:gd name="T74" fmla="*/ 161 w 350"/>
                <a:gd name="T75" fmla="*/ 154 h 154"/>
                <a:gd name="T76" fmla="*/ 161 w 350"/>
                <a:gd name="T77" fmla="*/ 154 h 154"/>
                <a:gd name="T78" fmla="*/ 162 w 350"/>
                <a:gd name="T79" fmla="*/ 154 h 154"/>
                <a:gd name="T80" fmla="*/ 162 w 350"/>
                <a:gd name="T81" fmla="*/ 154 h 154"/>
                <a:gd name="T82" fmla="*/ 163 w 350"/>
                <a:gd name="T83" fmla="*/ 154 h 154"/>
                <a:gd name="T84" fmla="*/ 163 w 350"/>
                <a:gd name="T85" fmla="*/ 154 h 154"/>
                <a:gd name="T86" fmla="*/ 164 w 350"/>
                <a:gd name="T87" fmla="*/ 154 h 154"/>
                <a:gd name="T88" fmla="*/ 164 w 350"/>
                <a:gd name="T89" fmla="*/ 154 h 154"/>
                <a:gd name="T90" fmla="*/ 164 w 350"/>
                <a:gd name="T91" fmla="*/ 154 h 154"/>
                <a:gd name="T92" fmla="*/ 165 w 350"/>
                <a:gd name="T93" fmla="*/ 154 h 154"/>
                <a:gd name="T94" fmla="*/ 165 w 350"/>
                <a:gd name="T95" fmla="*/ 154 h 154"/>
                <a:gd name="T96" fmla="*/ 166 w 350"/>
                <a:gd name="T97" fmla="*/ 154 h 154"/>
                <a:gd name="T98" fmla="*/ 166 w 350"/>
                <a:gd name="T99" fmla="*/ 154 h 154"/>
                <a:gd name="T100" fmla="*/ 167 w 350"/>
                <a:gd name="T101" fmla="*/ 154 h 154"/>
                <a:gd name="T102" fmla="*/ 167 w 350"/>
                <a:gd name="T103" fmla="*/ 154 h 154"/>
                <a:gd name="T104" fmla="*/ 167 w 350"/>
                <a:gd name="T105" fmla="*/ 154 h 154"/>
                <a:gd name="T106" fmla="*/ 168 w 350"/>
                <a:gd name="T107" fmla="*/ 154 h 154"/>
                <a:gd name="T108" fmla="*/ 168 w 350"/>
                <a:gd name="T109" fmla="*/ 154 h 154"/>
                <a:gd name="T110" fmla="*/ 169 w 350"/>
                <a:gd name="T111" fmla="*/ 154 h 154"/>
                <a:gd name="T112" fmla="*/ 268 w 350"/>
                <a:gd name="T113" fmla="*/ 116 h 154"/>
                <a:gd name="T114" fmla="*/ 321 w 350"/>
                <a:gd name="T115" fmla="*/ 106 h 154"/>
                <a:gd name="T116" fmla="*/ 349 w 350"/>
                <a:gd name="T117" fmla="*/ 25 h 154"/>
                <a:gd name="T118" fmla="*/ 343 w 350"/>
                <a:gd name="T119" fmla="*/ 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154">
                  <a:moveTo>
                    <a:pt x="338" y="0"/>
                  </a:moveTo>
                  <a:cubicBezTo>
                    <a:pt x="321" y="33"/>
                    <a:pt x="268" y="104"/>
                    <a:pt x="135" y="104"/>
                  </a:cubicBezTo>
                  <a:cubicBezTo>
                    <a:pt x="97" y="104"/>
                    <a:pt x="52" y="98"/>
                    <a:pt x="0" y="84"/>
                  </a:cubicBezTo>
                  <a:cubicBezTo>
                    <a:pt x="4" y="91"/>
                    <a:pt x="10" y="99"/>
                    <a:pt x="17" y="106"/>
                  </a:cubicBezTo>
                  <a:cubicBezTo>
                    <a:pt x="26" y="99"/>
                    <a:pt x="39" y="99"/>
                    <a:pt x="39" y="99"/>
                  </a:cubicBezTo>
                  <a:cubicBezTo>
                    <a:pt x="39" y="99"/>
                    <a:pt x="40" y="99"/>
                    <a:pt x="41" y="99"/>
                  </a:cubicBezTo>
                  <a:cubicBezTo>
                    <a:pt x="46" y="99"/>
                    <a:pt x="66" y="100"/>
                    <a:pt x="70" y="116"/>
                  </a:cubicBezTo>
                  <a:cubicBezTo>
                    <a:pt x="72" y="124"/>
                    <a:pt x="71" y="132"/>
                    <a:pt x="68" y="138"/>
                  </a:cubicBezTo>
                  <a:cubicBezTo>
                    <a:pt x="88" y="146"/>
                    <a:pt x="113" y="151"/>
                    <a:pt x="143" y="153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43" y="153"/>
                    <a:pt x="144" y="153"/>
                    <a:pt x="144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6" y="153"/>
                    <a:pt x="146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4"/>
                    <a:pt x="147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48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ubicBezTo>
                    <a:pt x="151" y="154"/>
                    <a:pt x="151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4"/>
                    <a:pt x="152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4"/>
                    <a:pt x="156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59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0" y="154"/>
                    <a:pt x="160" y="154"/>
                  </a:cubicBezTo>
                  <a:cubicBezTo>
                    <a:pt x="160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1" y="154"/>
                    <a:pt x="161" y="154"/>
                    <a:pt x="161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2" y="154"/>
                    <a:pt x="162" y="154"/>
                  </a:cubicBezTo>
                  <a:cubicBezTo>
                    <a:pt x="162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cubicBezTo>
                    <a:pt x="164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5" y="154"/>
                    <a:pt x="165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211" y="154"/>
                    <a:pt x="244" y="148"/>
                    <a:pt x="270" y="138"/>
                  </a:cubicBezTo>
                  <a:cubicBezTo>
                    <a:pt x="267" y="132"/>
                    <a:pt x="266" y="124"/>
                    <a:pt x="268" y="116"/>
                  </a:cubicBezTo>
                  <a:cubicBezTo>
                    <a:pt x="272" y="100"/>
                    <a:pt x="292" y="99"/>
                    <a:pt x="297" y="99"/>
                  </a:cubicBezTo>
                  <a:cubicBezTo>
                    <a:pt x="298" y="99"/>
                    <a:pt x="299" y="99"/>
                    <a:pt x="299" y="99"/>
                  </a:cubicBezTo>
                  <a:cubicBezTo>
                    <a:pt x="299" y="99"/>
                    <a:pt x="312" y="99"/>
                    <a:pt x="321" y="106"/>
                  </a:cubicBezTo>
                  <a:cubicBezTo>
                    <a:pt x="342" y="84"/>
                    <a:pt x="350" y="59"/>
                    <a:pt x="350" y="39"/>
                  </a:cubicBezTo>
                  <a:cubicBezTo>
                    <a:pt x="350" y="34"/>
                    <a:pt x="350" y="29"/>
                    <a:pt x="349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48" y="24"/>
                    <a:pt x="348" y="23"/>
                    <a:pt x="348" y="22"/>
                  </a:cubicBezTo>
                  <a:cubicBezTo>
                    <a:pt x="347" y="18"/>
                    <a:pt x="345" y="13"/>
                    <a:pt x="343" y="9"/>
                  </a:cubicBezTo>
                  <a:cubicBezTo>
                    <a:pt x="343" y="9"/>
                    <a:pt x="343" y="9"/>
                    <a:pt x="343" y="9"/>
                  </a:cubicBezTo>
                  <a:cubicBezTo>
                    <a:pt x="342" y="6"/>
                    <a:pt x="340" y="3"/>
                    <a:pt x="338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1"/>
            <p:cNvSpPr>
              <a:spLocks/>
            </p:cNvSpPr>
            <p:nvPr/>
          </p:nvSpPr>
          <p:spPr bwMode="auto">
            <a:xfrm>
              <a:off x="6334125" y="6413500"/>
              <a:ext cx="142875" cy="101600"/>
            </a:xfrm>
            <a:custGeom>
              <a:avLst/>
              <a:gdLst>
                <a:gd name="T0" fmla="*/ 31 w 55"/>
                <a:gd name="T1" fmla="*/ 0 h 39"/>
                <a:gd name="T2" fmla="*/ 2 w 55"/>
                <a:gd name="T3" fmla="*/ 17 h 39"/>
                <a:gd name="T4" fmla="*/ 4 w 55"/>
                <a:gd name="T5" fmla="*/ 39 h 39"/>
                <a:gd name="T6" fmla="*/ 55 w 55"/>
                <a:gd name="T7" fmla="*/ 7 h 39"/>
                <a:gd name="T8" fmla="*/ 33 w 55"/>
                <a:gd name="T9" fmla="*/ 0 h 39"/>
                <a:gd name="T10" fmla="*/ 31 w 55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9">
                  <a:moveTo>
                    <a:pt x="31" y="0"/>
                  </a:moveTo>
                  <a:cubicBezTo>
                    <a:pt x="26" y="0"/>
                    <a:pt x="6" y="1"/>
                    <a:pt x="2" y="17"/>
                  </a:cubicBezTo>
                  <a:cubicBezTo>
                    <a:pt x="0" y="25"/>
                    <a:pt x="1" y="33"/>
                    <a:pt x="4" y="39"/>
                  </a:cubicBezTo>
                  <a:cubicBezTo>
                    <a:pt x="26" y="31"/>
                    <a:pt x="43" y="19"/>
                    <a:pt x="55" y="7"/>
                  </a:cubicBezTo>
                  <a:cubicBezTo>
                    <a:pt x="46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2"/>
            <p:cNvSpPr>
              <a:spLocks/>
            </p:cNvSpPr>
            <p:nvPr/>
          </p:nvSpPr>
          <p:spPr bwMode="auto">
            <a:xfrm>
              <a:off x="5686425" y="6413500"/>
              <a:ext cx="142875" cy="101600"/>
            </a:xfrm>
            <a:custGeom>
              <a:avLst/>
              <a:gdLst>
                <a:gd name="T0" fmla="*/ 24 w 55"/>
                <a:gd name="T1" fmla="*/ 0 h 39"/>
                <a:gd name="T2" fmla="*/ 22 w 55"/>
                <a:gd name="T3" fmla="*/ 0 h 39"/>
                <a:gd name="T4" fmla="*/ 0 w 55"/>
                <a:gd name="T5" fmla="*/ 7 h 39"/>
                <a:gd name="T6" fmla="*/ 51 w 55"/>
                <a:gd name="T7" fmla="*/ 39 h 39"/>
                <a:gd name="T8" fmla="*/ 53 w 55"/>
                <a:gd name="T9" fmla="*/ 17 h 39"/>
                <a:gd name="T10" fmla="*/ 24 w 55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9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9" y="0"/>
                    <a:pt x="0" y="7"/>
                  </a:cubicBezTo>
                  <a:cubicBezTo>
                    <a:pt x="12" y="19"/>
                    <a:pt x="29" y="31"/>
                    <a:pt x="51" y="39"/>
                  </a:cubicBezTo>
                  <a:cubicBezTo>
                    <a:pt x="54" y="33"/>
                    <a:pt x="55" y="25"/>
                    <a:pt x="53" y="17"/>
                  </a:cubicBezTo>
                  <a:cubicBezTo>
                    <a:pt x="49" y="1"/>
                    <a:pt x="29" y="0"/>
                    <a:pt x="24" y="0"/>
                  </a:cubicBezTo>
                </a:path>
              </a:pathLst>
            </a:custGeom>
            <a:solidFill>
              <a:srgbClr val="FFE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4" name="组合 303"/>
          <p:cNvGrpSpPr/>
          <p:nvPr/>
        </p:nvGrpSpPr>
        <p:grpSpPr>
          <a:xfrm>
            <a:off x="7053263" y="4604742"/>
            <a:ext cx="2095500" cy="2112963"/>
            <a:chOff x="6691313" y="4568825"/>
            <a:chExt cx="2095500" cy="2112963"/>
          </a:xfrm>
        </p:grpSpPr>
        <p:sp>
          <p:nvSpPr>
            <p:cNvPr id="163" name="Freeform 157"/>
            <p:cNvSpPr>
              <a:spLocks/>
            </p:cNvSpPr>
            <p:nvPr/>
          </p:nvSpPr>
          <p:spPr bwMode="auto">
            <a:xfrm>
              <a:off x="6691313" y="4568825"/>
              <a:ext cx="2095500" cy="1231900"/>
            </a:xfrm>
            <a:custGeom>
              <a:avLst/>
              <a:gdLst>
                <a:gd name="T0" fmla="*/ 714 w 806"/>
                <a:gd name="T1" fmla="*/ 36 h 473"/>
                <a:gd name="T2" fmla="*/ 558 w 806"/>
                <a:gd name="T3" fmla="*/ 127 h 473"/>
                <a:gd name="T4" fmla="*/ 511 w 806"/>
                <a:gd name="T5" fmla="*/ 162 h 473"/>
                <a:gd name="T6" fmla="*/ 453 w 806"/>
                <a:gd name="T7" fmla="*/ 134 h 473"/>
                <a:gd name="T8" fmla="*/ 353 w 806"/>
                <a:gd name="T9" fmla="*/ 134 h 473"/>
                <a:gd name="T10" fmla="*/ 296 w 806"/>
                <a:gd name="T11" fmla="*/ 162 h 473"/>
                <a:gd name="T12" fmla="*/ 248 w 806"/>
                <a:gd name="T13" fmla="*/ 127 h 473"/>
                <a:gd name="T14" fmla="*/ 93 w 806"/>
                <a:gd name="T15" fmla="*/ 36 h 473"/>
                <a:gd name="T16" fmla="*/ 173 w 806"/>
                <a:gd name="T17" fmla="*/ 333 h 473"/>
                <a:gd name="T18" fmla="*/ 214 w 806"/>
                <a:gd name="T19" fmla="*/ 316 h 473"/>
                <a:gd name="T20" fmla="*/ 308 w 806"/>
                <a:gd name="T21" fmla="*/ 448 h 473"/>
                <a:gd name="T22" fmla="*/ 498 w 806"/>
                <a:gd name="T23" fmla="*/ 448 h 473"/>
                <a:gd name="T24" fmla="*/ 592 w 806"/>
                <a:gd name="T25" fmla="*/ 316 h 473"/>
                <a:gd name="T26" fmla="*/ 633 w 806"/>
                <a:gd name="T27" fmla="*/ 333 h 473"/>
                <a:gd name="T28" fmla="*/ 714 w 806"/>
                <a:gd name="T29" fmla="*/ 3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6" h="473">
                  <a:moveTo>
                    <a:pt x="714" y="36"/>
                  </a:moveTo>
                  <a:cubicBezTo>
                    <a:pt x="621" y="0"/>
                    <a:pt x="577" y="79"/>
                    <a:pt x="558" y="127"/>
                  </a:cubicBezTo>
                  <a:cubicBezTo>
                    <a:pt x="544" y="163"/>
                    <a:pt x="521" y="164"/>
                    <a:pt x="511" y="162"/>
                  </a:cubicBezTo>
                  <a:cubicBezTo>
                    <a:pt x="485" y="146"/>
                    <a:pt x="471" y="141"/>
                    <a:pt x="453" y="134"/>
                  </a:cubicBezTo>
                  <a:cubicBezTo>
                    <a:pt x="421" y="122"/>
                    <a:pt x="385" y="122"/>
                    <a:pt x="353" y="134"/>
                  </a:cubicBezTo>
                  <a:cubicBezTo>
                    <a:pt x="336" y="141"/>
                    <a:pt x="321" y="146"/>
                    <a:pt x="296" y="162"/>
                  </a:cubicBezTo>
                  <a:cubicBezTo>
                    <a:pt x="285" y="164"/>
                    <a:pt x="262" y="163"/>
                    <a:pt x="248" y="127"/>
                  </a:cubicBezTo>
                  <a:cubicBezTo>
                    <a:pt x="229" y="79"/>
                    <a:pt x="186" y="0"/>
                    <a:pt x="93" y="36"/>
                  </a:cubicBezTo>
                  <a:cubicBezTo>
                    <a:pt x="0" y="71"/>
                    <a:pt x="14" y="349"/>
                    <a:pt x="173" y="333"/>
                  </a:cubicBezTo>
                  <a:cubicBezTo>
                    <a:pt x="184" y="331"/>
                    <a:pt x="198" y="327"/>
                    <a:pt x="214" y="316"/>
                  </a:cubicBezTo>
                  <a:cubicBezTo>
                    <a:pt x="208" y="389"/>
                    <a:pt x="258" y="427"/>
                    <a:pt x="308" y="448"/>
                  </a:cubicBezTo>
                  <a:cubicBezTo>
                    <a:pt x="369" y="473"/>
                    <a:pt x="437" y="473"/>
                    <a:pt x="498" y="448"/>
                  </a:cubicBezTo>
                  <a:cubicBezTo>
                    <a:pt x="548" y="427"/>
                    <a:pt x="598" y="389"/>
                    <a:pt x="592" y="316"/>
                  </a:cubicBezTo>
                  <a:cubicBezTo>
                    <a:pt x="608" y="327"/>
                    <a:pt x="622" y="331"/>
                    <a:pt x="633" y="333"/>
                  </a:cubicBezTo>
                  <a:cubicBezTo>
                    <a:pt x="793" y="349"/>
                    <a:pt x="806" y="71"/>
                    <a:pt x="714" y="36"/>
                  </a:cubicBezTo>
                </a:path>
              </a:pathLst>
            </a:custGeom>
            <a:solidFill>
              <a:srgbClr val="EF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3" name="组合 302"/>
            <p:cNvGrpSpPr/>
            <p:nvPr/>
          </p:nvGrpSpPr>
          <p:grpSpPr>
            <a:xfrm>
              <a:off x="6792913" y="4638675"/>
              <a:ext cx="1901825" cy="2043113"/>
              <a:chOff x="6792913" y="4638675"/>
              <a:chExt cx="1901825" cy="2043113"/>
            </a:xfrm>
          </p:grpSpPr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6792913" y="6481763"/>
                <a:ext cx="1887538" cy="200025"/>
              </a:xfrm>
              <a:custGeom>
                <a:avLst/>
                <a:gdLst>
                  <a:gd name="T0" fmla="*/ 75 w 726"/>
                  <a:gd name="T1" fmla="*/ 0 h 77"/>
                  <a:gd name="T2" fmla="*/ 0 w 726"/>
                  <a:gd name="T3" fmla="*/ 29 h 77"/>
                  <a:gd name="T4" fmla="*/ 363 w 726"/>
                  <a:gd name="T5" fmla="*/ 77 h 77"/>
                  <a:gd name="T6" fmla="*/ 726 w 726"/>
                  <a:gd name="T7" fmla="*/ 29 h 77"/>
                  <a:gd name="T8" fmla="*/ 654 w 726"/>
                  <a:gd name="T9" fmla="*/ 0 h 77"/>
                  <a:gd name="T10" fmla="*/ 640 w 726"/>
                  <a:gd name="T11" fmla="*/ 29 h 77"/>
                  <a:gd name="T12" fmla="*/ 424 w 726"/>
                  <a:gd name="T13" fmla="*/ 29 h 77"/>
                  <a:gd name="T14" fmla="*/ 424 w 726"/>
                  <a:gd name="T15" fmla="*/ 29 h 77"/>
                  <a:gd name="T16" fmla="*/ 424 w 726"/>
                  <a:gd name="T17" fmla="*/ 29 h 77"/>
                  <a:gd name="T18" fmla="*/ 424 w 726"/>
                  <a:gd name="T19" fmla="*/ 29 h 77"/>
                  <a:gd name="T20" fmla="*/ 424 w 726"/>
                  <a:gd name="T21" fmla="*/ 29 h 77"/>
                  <a:gd name="T22" fmla="*/ 423 w 726"/>
                  <a:gd name="T23" fmla="*/ 29 h 77"/>
                  <a:gd name="T24" fmla="*/ 423 w 726"/>
                  <a:gd name="T25" fmla="*/ 29 h 77"/>
                  <a:gd name="T26" fmla="*/ 423 w 726"/>
                  <a:gd name="T27" fmla="*/ 29 h 77"/>
                  <a:gd name="T28" fmla="*/ 423 w 726"/>
                  <a:gd name="T29" fmla="*/ 29 h 77"/>
                  <a:gd name="T30" fmla="*/ 423 w 726"/>
                  <a:gd name="T31" fmla="*/ 29 h 77"/>
                  <a:gd name="T32" fmla="*/ 423 w 726"/>
                  <a:gd name="T33" fmla="*/ 29 h 77"/>
                  <a:gd name="T34" fmla="*/ 423 w 726"/>
                  <a:gd name="T35" fmla="*/ 29 h 77"/>
                  <a:gd name="T36" fmla="*/ 423 w 726"/>
                  <a:gd name="T37" fmla="*/ 29 h 77"/>
                  <a:gd name="T38" fmla="*/ 422 w 726"/>
                  <a:gd name="T39" fmla="*/ 29 h 77"/>
                  <a:gd name="T40" fmla="*/ 422 w 726"/>
                  <a:gd name="T41" fmla="*/ 29 h 77"/>
                  <a:gd name="T42" fmla="*/ 412 w 726"/>
                  <a:gd name="T43" fmla="*/ 24 h 77"/>
                  <a:gd name="T44" fmla="*/ 412 w 726"/>
                  <a:gd name="T45" fmla="*/ 24 h 77"/>
                  <a:gd name="T46" fmla="*/ 412 w 726"/>
                  <a:gd name="T47" fmla="*/ 24 h 77"/>
                  <a:gd name="T48" fmla="*/ 412 w 726"/>
                  <a:gd name="T49" fmla="*/ 24 h 77"/>
                  <a:gd name="T50" fmla="*/ 412 w 726"/>
                  <a:gd name="T51" fmla="*/ 23 h 77"/>
                  <a:gd name="T52" fmla="*/ 412 w 726"/>
                  <a:gd name="T53" fmla="*/ 23 h 77"/>
                  <a:gd name="T54" fmla="*/ 412 w 726"/>
                  <a:gd name="T55" fmla="*/ 23 h 77"/>
                  <a:gd name="T56" fmla="*/ 412 w 726"/>
                  <a:gd name="T57" fmla="*/ 23 h 77"/>
                  <a:gd name="T58" fmla="*/ 412 w 726"/>
                  <a:gd name="T59" fmla="*/ 23 h 77"/>
                  <a:gd name="T60" fmla="*/ 412 w 726"/>
                  <a:gd name="T61" fmla="*/ 23 h 77"/>
                  <a:gd name="T62" fmla="*/ 412 w 726"/>
                  <a:gd name="T63" fmla="*/ 23 h 77"/>
                  <a:gd name="T64" fmla="*/ 412 w 726"/>
                  <a:gd name="T65" fmla="*/ 22 h 77"/>
                  <a:gd name="T66" fmla="*/ 412 w 726"/>
                  <a:gd name="T67" fmla="*/ 22 h 77"/>
                  <a:gd name="T68" fmla="*/ 412 w 726"/>
                  <a:gd name="T69" fmla="*/ 22 h 77"/>
                  <a:gd name="T70" fmla="*/ 412 w 726"/>
                  <a:gd name="T71" fmla="*/ 22 h 77"/>
                  <a:gd name="T72" fmla="*/ 412 w 726"/>
                  <a:gd name="T73" fmla="*/ 22 h 77"/>
                  <a:gd name="T74" fmla="*/ 412 w 726"/>
                  <a:gd name="T75" fmla="*/ 22 h 77"/>
                  <a:gd name="T76" fmla="*/ 412 w 726"/>
                  <a:gd name="T77" fmla="*/ 22 h 77"/>
                  <a:gd name="T78" fmla="*/ 412 w 726"/>
                  <a:gd name="T79" fmla="*/ 22 h 77"/>
                  <a:gd name="T80" fmla="*/ 412 w 726"/>
                  <a:gd name="T81" fmla="*/ 22 h 77"/>
                  <a:gd name="T82" fmla="*/ 412 w 726"/>
                  <a:gd name="T83" fmla="*/ 22 h 77"/>
                  <a:gd name="T84" fmla="*/ 369 w 726"/>
                  <a:gd name="T85" fmla="*/ 30 h 77"/>
                  <a:gd name="T86" fmla="*/ 364 w 726"/>
                  <a:gd name="T87" fmla="*/ 30 h 77"/>
                  <a:gd name="T88" fmla="*/ 359 w 726"/>
                  <a:gd name="T89" fmla="*/ 30 h 77"/>
                  <a:gd name="T90" fmla="*/ 316 w 726"/>
                  <a:gd name="T91" fmla="*/ 22 h 77"/>
                  <a:gd name="T92" fmla="*/ 316 w 726"/>
                  <a:gd name="T93" fmla="*/ 22 h 77"/>
                  <a:gd name="T94" fmla="*/ 316 w 726"/>
                  <a:gd name="T95" fmla="*/ 22 h 77"/>
                  <a:gd name="T96" fmla="*/ 316 w 726"/>
                  <a:gd name="T97" fmla="*/ 22 h 77"/>
                  <a:gd name="T98" fmla="*/ 316 w 726"/>
                  <a:gd name="T99" fmla="*/ 22 h 77"/>
                  <a:gd name="T100" fmla="*/ 304 w 726"/>
                  <a:gd name="T101" fmla="*/ 29 h 77"/>
                  <a:gd name="T102" fmla="*/ 304 w 726"/>
                  <a:gd name="T103" fmla="*/ 29 h 77"/>
                  <a:gd name="T104" fmla="*/ 88 w 726"/>
                  <a:gd name="T105" fmla="*/ 29 h 77"/>
                  <a:gd name="T106" fmla="*/ 75 w 726"/>
                  <a:gd name="T10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6" h="77">
                    <a:moveTo>
                      <a:pt x="75" y="0"/>
                    </a:moveTo>
                    <a:cubicBezTo>
                      <a:pt x="28" y="8"/>
                      <a:pt x="0" y="18"/>
                      <a:pt x="0" y="29"/>
                    </a:cubicBezTo>
                    <a:cubicBezTo>
                      <a:pt x="0" y="56"/>
                      <a:pt x="162" y="77"/>
                      <a:pt x="363" y="77"/>
                    </a:cubicBezTo>
                    <a:cubicBezTo>
                      <a:pt x="563" y="77"/>
                      <a:pt x="726" y="56"/>
                      <a:pt x="726" y="29"/>
                    </a:cubicBezTo>
                    <a:cubicBezTo>
                      <a:pt x="726" y="18"/>
                      <a:pt x="699" y="8"/>
                      <a:pt x="654" y="0"/>
                    </a:cubicBezTo>
                    <a:cubicBezTo>
                      <a:pt x="667" y="21"/>
                      <a:pt x="655" y="29"/>
                      <a:pt x="640" y="29"/>
                    </a:cubicBezTo>
                    <a:cubicBezTo>
                      <a:pt x="623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4" y="29"/>
                    </a:cubicBezTo>
                    <a:cubicBezTo>
                      <a:pt x="424" y="29"/>
                      <a:pt x="424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3" y="29"/>
                    </a:cubicBezTo>
                    <a:cubicBezTo>
                      <a:pt x="423" y="29"/>
                      <a:pt x="423" y="29"/>
                      <a:pt x="422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20" y="29"/>
                      <a:pt x="414" y="28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4"/>
                      <a:pt x="412" y="24"/>
                      <a:pt x="412" y="24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12" y="22"/>
                      <a:pt x="412" y="22"/>
                      <a:pt x="412" y="22"/>
                    </a:cubicBezTo>
                    <a:cubicBezTo>
                      <a:pt x="402" y="29"/>
                      <a:pt x="379" y="30"/>
                      <a:pt x="369" y="30"/>
                    </a:cubicBezTo>
                    <a:cubicBezTo>
                      <a:pt x="366" y="30"/>
                      <a:pt x="364" y="30"/>
                      <a:pt x="364" y="30"/>
                    </a:cubicBezTo>
                    <a:cubicBezTo>
                      <a:pt x="364" y="30"/>
                      <a:pt x="362" y="30"/>
                      <a:pt x="359" y="30"/>
                    </a:cubicBezTo>
                    <a:cubicBezTo>
                      <a:pt x="349" y="30"/>
                      <a:pt x="326" y="29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2"/>
                      <a:pt x="316" y="22"/>
                      <a:pt x="316" y="22"/>
                    </a:cubicBezTo>
                    <a:cubicBezTo>
                      <a:pt x="316" y="29"/>
                      <a:pt x="305" y="29"/>
                      <a:pt x="304" y="29"/>
                    </a:cubicBezTo>
                    <a:cubicBezTo>
                      <a:pt x="304" y="29"/>
                      <a:pt x="304" y="29"/>
                      <a:pt x="304" y="29"/>
                    </a:cubicBezTo>
                    <a:cubicBezTo>
                      <a:pt x="304" y="29"/>
                      <a:pt x="105" y="29"/>
                      <a:pt x="88" y="29"/>
                    </a:cubicBezTo>
                    <a:cubicBezTo>
                      <a:pt x="73" y="29"/>
                      <a:pt x="61" y="20"/>
                      <a:pt x="75" y="0"/>
                    </a:cubicBezTo>
                  </a:path>
                </a:pathLst>
              </a:custGeom>
              <a:solidFill>
                <a:srgbClr val="C68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6"/>
              <p:cNvSpPr>
                <a:spLocks noEditPoints="1"/>
              </p:cNvSpPr>
              <p:nvPr/>
            </p:nvSpPr>
            <p:spPr bwMode="auto">
              <a:xfrm>
                <a:off x="7378700" y="5032375"/>
                <a:ext cx="1316038" cy="752475"/>
              </a:xfrm>
              <a:custGeom>
                <a:avLst/>
                <a:gdLst>
                  <a:gd name="T0" fmla="*/ 12 w 507"/>
                  <a:gd name="T1" fmla="*/ 253 h 289"/>
                  <a:gd name="T2" fmla="*/ 0 w 507"/>
                  <a:gd name="T3" fmla="*/ 245 h 289"/>
                  <a:gd name="T4" fmla="*/ 103 w 507"/>
                  <a:gd name="T5" fmla="*/ 267 h 289"/>
                  <a:gd name="T6" fmla="*/ 15 w 507"/>
                  <a:gd name="T7" fmla="*/ 255 h 289"/>
                  <a:gd name="T8" fmla="*/ 139 w 507"/>
                  <a:gd name="T9" fmla="*/ 289 h 289"/>
                  <a:gd name="T10" fmla="*/ 263 w 507"/>
                  <a:gd name="T11" fmla="*/ 255 h 289"/>
                  <a:gd name="T12" fmla="*/ 233 w 507"/>
                  <a:gd name="T13" fmla="*/ 230 h 289"/>
                  <a:gd name="T14" fmla="*/ 252 w 507"/>
                  <a:gd name="T15" fmla="*/ 205 h 289"/>
                  <a:gd name="T16" fmla="*/ 236 w 507"/>
                  <a:gd name="T17" fmla="*/ 226 h 289"/>
                  <a:gd name="T18" fmla="*/ 267 w 507"/>
                  <a:gd name="T19" fmla="*/ 254 h 289"/>
                  <a:gd name="T20" fmla="*/ 273 w 507"/>
                  <a:gd name="T21" fmla="*/ 208 h 289"/>
                  <a:gd name="T22" fmla="*/ 306 w 507"/>
                  <a:gd name="T23" fmla="*/ 174 h 289"/>
                  <a:gd name="T24" fmla="*/ 297 w 507"/>
                  <a:gd name="T25" fmla="*/ 174 h 289"/>
                  <a:gd name="T26" fmla="*/ 295 w 507"/>
                  <a:gd name="T27" fmla="*/ 174 h 289"/>
                  <a:gd name="T28" fmla="*/ 279 w 507"/>
                  <a:gd name="T29" fmla="*/ 175 h 289"/>
                  <a:gd name="T30" fmla="*/ 274 w 507"/>
                  <a:gd name="T31" fmla="*/ 203 h 289"/>
                  <a:gd name="T32" fmla="*/ 326 w 507"/>
                  <a:gd name="T33" fmla="*/ 176 h 289"/>
                  <a:gd name="T34" fmla="*/ 311 w 507"/>
                  <a:gd name="T35" fmla="*/ 174 h 289"/>
                  <a:gd name="T36" fmla="*/ 507 w 507"/>
                  <a:gd name="T37" fmla="*/ 0 h 289"/>
                  <a:gd name="T38" fmla="*/ 315 w 507"/>
                  <a:gd name="T39" fmla="*/ 109 h 289"/>
                  <a:gd name="T40" fmla="*/ 289 w 507"/>
                  <a:gd name="T41" fmla="*/ 170 h 289"/>
                  <a:gd name="T42" fmla="*/ 300 w 507"/>
                  <a:gd name="T43" fmla="*/ 170 h 289"/>
                  <a:gd name="T44" fmla="*/ 311 w 507"/>
                  <a:gd name="T45" fmla="*/ 171 h 289"/>
                  <a:gd name="T46" fmla="*/ 327 w 507"/>
                  <a:gd name="T47" fmla="*/ 173 h 289"/>
                  <a:gd name="T48" fmla="*/ 328 w 507"/>
                  <a:gd name="T49" fmla="*/ 138 h 289"/>
                  <a:gd name="T50" fmla="*/ 328 w 507"/>
                  <a:gd name="T51" fmla="*/ 138 h 289"/>
                  <a:gd name="T52" fmla="*/ 369 w 507"/>
                  <a:gd name="T53" fmla="*/ 155 h 289"/>
                  <a:gd name="T54" fmla="*/ 369 w 507"/>
                  <a:gd name="T55" fmla="*/ 155 h 289"/>
                  <a:gd name="T56" fmla="*/ 382 w 507"/>
                  <a:gd name="T57" fmla="*/ 156 h 289"/>
                  <a:gd name="T58" fmla="*/ 383 w 507"/>
                  <a:gd name="T59" fmla="*/ 156 h 289"/>
                  <a:gd name="T60" fmla="*/ 383 w 507"/>
                  <a:gd name="T61" fmla="*/ 156 h 289"/>
                  <a:gd name="T62" fmla="*/ 383 w 507"/>
                  <a:gd name="T63" fmla="*/ 1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7" h="289">
                    <a:moveTo>
                      <a:pt x="0" y="245"/>
                    </a:moveTo>
                    <a:cubicBezTo>
                      <a:pt x="4" y="248"/>
                      <a:pt x="8" y="251"/>
                      <a:pt x="12" y="253"/>
                    </a:cubicBezTo>
                    <a:cubicBezTo>
                      <a:pt x="12" y="253"/>
                      <a:pt x="13" y="252"/>
                      <a:pt x="14" y="251"/>
                    </a:cubicBezTo>
                    <a:cubicBezTo>
                      <a:pt x="9" y="249"/>
                      <a:pt x="5" y="247"/>
                      <a:pt x="0" y="245"/>
                    </a:cubicBezTo>
                    <a:moveTo>
                      <a:pt x="227" y="226"/>
                    </a:moveTo>
                    <a:cubicBezTo>
                      <a:pt x="195" y="250"/>
                      <a:pt x="154" y="267"/>
                      <a:pt x="103" y="267"/>
                    </a:cubicBezTo>
                    <a:cubicBezTo>
                      <a:pt x="77" y="267"/>
                      <a:pt x="49" y="263"/>
                      <a:pt x="18" y="252"/>
                    </a:cubicBezTo>
                    <a:cubicBezTo>
                      <a:pt x="17" y="253"/>
                      <a:pt x="16" y="254"/>
                      <a:pt x="15" y="255"/>
                    </a:cubicBezTo>
                    <a:cubicBezTo>
                      <a:pt x="24" y="261"/>
                      <a:pt x="34" y="266"/>
                      <a:pt x="44" y="270"/>
                    </a:cubicBezTo>
                    <a:cubicBezTo>
                      <a:pt x="74" y="282"/>
                      <a:pt x="107" y="289"/>
                      <a:pt x="139" y="289"/>
                    </a:cubicBezTo>
                    <a:cubicBezTo>
                      <a:pt x="171" y="289"/>
                      <a:pt x="204" y="282"/>
                      <a:pt x="234" y="270"/>
                    </a:cubicBezTo>
                    <a:cubicBezTo>
                      <a:pt x="244" y="266"/>
                      <a:pt x="254" y="261"/>
                      <a:pt x="263" y="255"/>
                    </a:cubicBezTo>
                    <a:cubicBezTo>
                      <a:pt x="262" y="254"/>
                      <a:pt x="260" y="252"/>
                      <a:pt x="259" y="251"/>
                    </a:cubicBezTo>
                    <a:cubicBezTo>
                      <a:pt x="251" y="243"/>
                      <a:pt x="242" y="236"/>
                      <a:pt x="233" y="230"/>
                    </a:cubicBezTo>
                    <a:cubicBezTo>
                      <a:pt x="231" y="228"/>
                      <a:pt x="229" y="227"/>
                      <a:pt x="227" y="226"/>
                    </a:cubicBezTo>
                    <a:moveTo>
                      <a:pt x="252" y="205"/>
                    </a:moveTo>
                    <a:cubicBezTo>
                      <a:pt x="246" y="211"/>
                      <a:pt x="239" y="217"/>
                      <a:pt x="231" y="223"/>
                    </a:cubicBezTo>
                    <a:cubicBezTo>
                      <a:pt x="233" y="224"/>
                      <a:pt x="234" y="225"/>
                      <a:pt x="236" y="226"/>
                    </a:cubicBezTo>
                    <a:cubicBezTo>
                      <a:pt x="246" y="232"/>
                      <a:pt x="254" y="239"/>
                      <a:pt x="262" y="248"/>
                    </a:cubicBezTo>
                    <a:cubicBezTo>
                      <a:pt x="263" y="250"/>
                      <a:pt x="265" y="252"/>
                      <a:pt x="267" y="254"/>
                    </a:cubicBezTo>
                    <a:cubicBezTo>
                      <a:pt x="282" y="244"/>
                      <a:pt x="297" y="231"/>
                      <a:pt x="308" y="216"/>
                    </a:cubicBezTo>
                    <a:cubicBezTo>
                      <a:pt x="296" y="213"/>
                      <a:pt x="285" y="211"/>
                      <a:pt x="273" y="208"/>
                    </a:cubicBezTo>
                    <a:cubicBezTo>
                      <a:pt x="266" y="207"/>
                      <a:pt x="259" y="206"/>
                      <a:pt x="252" y="205"/>
                    </a:cubicBezTo>
                    <a:moveTo>
                      <a:pt x="306" y="174"/>
                    </a:moveTo>
                    <a:cubicBezTo>
                      <a:pt x="300" y="174"/>
                      <a:pt x="300" y="174"/>
                      <a:pt x="300" y="174"/>
                    </a:cubicBezTo>
                    <a:cubicBezTo>
                      <a:pt x="299" y="174"/>
                      <a:pt x="298" y="174"/>
                      <a:pt x="297" y="174"/>
                    </a:cubicBezTo>
                    <a:cubicBezTo>
                      <a:pt x="297" y="174"/>
                      <a:pt x="297" y="174"/>
                      <a:pt x="296" y="174"/>
                    </a:cubicBezTo>
                    <a:cubicBezTo>
                      <a:pt x="296" y="174"/>
                      <a:pt x="295" y="174"/>
                      <a:pt x="295" y="174"/>
                    </a:cubicBezTo>
                    <a:cubicBezTo>
                      <a:pt x="293" y="174"/>
                      <a:pt x="291" y="174"/>
                      <a:pt x="289" y="174"/>
                    </a:cubicBezTo>
                    <a:cubicBezTo>
                      <a:pt x="285" y="174"/>
                      <a:pt x="282" y="175"/>
                      <a:pt x="279" y="175"/>
                    </a:cubicBezTo>
                    <a:cubicBezTo>
                      <a:pt x="272" y="184"/>
                      <a:pt x="264" y="193"/>
                      <a:pt x="256" y="201"/>
                    </a:cubicBezTo>
                    <a:cubicBezTo>
                      <a:pt x="262" y="202"/>
                      <a:pt x="268" y="202"/>
                      <a:pt x="274" y="203"/>
                    </a:cubicBezTo>
                    <a:cubicBezTo>
                      <a:pt x="286" y="205"/>
                      <a:pt x="298" y="209"/>
                      <a:pt x="310" y="212"/>
                    </a:cubicBezTo>
                    <a:cubicBezTo>
                      <a:pt x="317" y="202"/>
                      <a:pt x="323" y="189"/>
                      <a:pt x="326" y="176"/>
                    </a:cubicBezTo>
                    <a:cubicBezTo>
                      <a:pt x="322" y="175"/>
                      <a:pt x="322" y="175"/>
                      <a:pt x="322" y="175"/>
                    </a:cubicBezTo>
                    <a:cubicBezTo>
                      <a:pt x="311" y="174"/>
                      <a:pt x="311" y="174"/>
                      <a:pt x="311" y="174"/>
                    </a:cubicBezTo>
                    <a:cubicBezTo>
                      <a:pt x="306" y="174"/>
                      <a:pt x="306" y="174"/>
                      <a:pt x="306" y="174"/>
                    </a:cubicBezTo>
                    <a:moveTo>
                      <a:pt x="507" y="0"/>
                    </a:moveTo>
                    <a:cubicBezTo>
                      <a:pt x="505" y="3"/>
                      <a:pt x="456" y="116"/>
                      <a:pt x="357" y="116"/>
                    </a:cubicBezTo>
                    <a:cubicBezTo>
                      <a:pt x="344" y="116"/>
                      <a:pt x="330" y="114"/>
                      <a:pt x="315" y="109"/>
                    </a:cubicBezTo>
                    <a:cubicBezTo>
                      <a:pt x="313" y="119"/>
                      <a:pt x="302" y="143"/>
                      <a:pt x="282" y="170"/>
                    </a:cubicBezTo>
                    <a:cubicBezTo>
                      <a:pt x="284" y="170"/>
                      <a:pt x="287" y="170"/>
                      <a:pt x="289" y="170"/>
                    </a:cubicBezTo>
                    <a:cubicBezTo>
                      <a:pt x="289" y="170"/>
                      <a:pt x="290" y="170"/>
                      <a:pt x="291" y="170"/>
                    </a:cubicBezTo>
                    <a:cubicBezTo>
                      <a:pt x="294" y="170"/>
                      <a:pt x="297" y="170"/>
                      <a:pt x="300" y="170"/>
                    </a:cubicBezTo>
                    <a:cubicBezTo>
                      <a:pt x="306" y="171"/>
                      <a:pt x="306" y="171"/>
                      <a:pt x="306" y="171"/>
                    </a:cubicBezTo>
                    <a:cubicBezTo>
                      <a:pt x="311" y="171"/>
                      <a:pt x="311" y="171"/>
                      <a:pt x="311" y="171"/>
                    </a:cubicBezTo>
                    <a:cubicBezTo>
                      <a:pt x="323" y="172"/>
                      <a:pt x="323" y="172"/>
                      <a:pt x="323" y="172"/>
                    </a:cubicBezTo>
                    <a:cubicBezTo>
                      <a:pt x="327" y="173"/>
                      <a:pt x="327" y="173"/>
                      <a:pt x="327" y="173"/>
                    </a:cubicBezTo>
                    <a:cubicBezTo>
                      <a:pt x="328" y="165"/>
                      <a:pt x="329" y="157"/>
                      <a:pt x="329" y="148"/>
                    </a:cubicBezTo>
                    <a:cubicBezTo>
                      <a:pt x="329" y="145"/>
                      <a:pt x="329" y="141"/>
                      <a:pt x="328" y="138"/>
                    </a:cubicBezTo>
                    <a:cubicBezTo>
                      <a:pt x="328" y="138"/>
                      <a:pt x="328" y="138"/>
                      <a:pt x="328" y="138"/>
                    </a:cubicBezTo>
                    <a:cubicBezTo>
                      <a:pt x="328" y="138"/>
                      <a:pt x="328" y="138"/>
                      <a:pt x="328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44" y="149"/>
                      <a:pt x="358" y="153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69" y="155"/>
                      <a:pt x="369" y="155"/>
                      <a:pt x="369" y="155"/>
                    </a:cubicBezTo>
                    <a:cubicBezTo>
                      <a:pt x="373" y="155"/>
                      <a:pt x="378" y="156"/>
                      <a:pt x="382" y="156"/>
                    </a:cubicBezTo>
                    <a:cubicBezTo>
                      <a:pt x="382" y="156"/>
                      <a:pt x="382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383" y="156"/>
                      <a:pt x="383" y="156"/>
                      <a:pt x="383" y="156"/>
                    </a:cubicBezTo>
                    <a:cubicBezTo>
                      <a:pt x="463" y="155"/>
                      <a:pt x="502" y="76"/>
                      <a:pt x="507" y="0"/>
                    </a:cubicBezTo>
                  </a:path>
                </a:pathLst>
              </a:custGeom>
              <a:solidFill>
                <a:srgbClr val="E7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02" name="组合 301"/>
              <p:cNvGrpSpPr/>
              <p:nvPr/>
            </p:nvGrpSpPr>
            <p:grpSpPr>
              <a:xfrm>
                <a:off x="6792913" y="4638675"/>
                <a:ext cx="1844675" cy="1922463"/>
                <a:chOff x="6792913" y="4638675"/>
                <a:chExt cx="1844675" cy="1922463"/>
              </a:xfrm>
            </p:grpSpPr>
            <p:sp>
              <p:nvSpPr>
                <p:cNvPr id="141" name="Freeform 135"/>
                <p:cNvSpPr>
                  <a:spLocks/>
                </p:cNvSpPr>
                <p:nvPr/>
              </p:nvSpPr>
              <p:spPr bwMode="auto">
                <a:xfrm>
                  <a:off x="7864475" y="6381750"/>
                  <a:ext cx="665163" cy="174625"/>
                </a:xfrm>
                <a:custGeom>
                  <a:avLst/>
                  <a:gdLst>
                    <a:gd name="T0" fmla="*/ 0 w 256"/>
                    <a:gd name="T1" fmla="*/ 60 h 67"/>
                    <a:gd name="T2" fmla="*/ 95 w 256"/>
                    <a:gd name="T3" fmla="*/ 9 h 67"/>
                    <a:gd name="T4" fmla="*/ 239 w 256"/>
                    <a:gd name="T5" fmla="*/ 34 h 67"/>
                    <a:gd name="T6" fmla="*/ 228 w 256"/>
                    <a:gd name="T7" fmla="*/ 67 h 67"/>
                    <a:gd name="T8" fmla="*/ 12 w 256"/>
                    <a:gd name="T9" fmla="*/ 67 h 67"/>
                    <a:gd name="T10" fmla="*/ 0 w 256"/>
                    <a:gd name="T11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6" h="67">
                      <a:moveTo>
                        <a:pt x="0" y="60"/>
                      </a:moveTo>
                      <a:cubicBezTo>
                        <a:pt x="0" y="60"/>
                        <a:pt x="32" y="18"/>
                        <a:pt x="95" y="9"/>
                      </a:cubicBezTo>
                      <a:cubicBezTo>
                        <a:pt x="158" y="0"/>
                        <a:pt x="214" y="2"/>
                        <a:pt x="239" y="34"/>
                      </a:cubicBezTo>
                      <a:cubicBezTo>
                        <a:pt x="256" y="58"/>
                        <a:pt x="244" y="67"/>
                        <a:pt x="228" y="67"/>
                      </a:cubicBezTo>
                      <a:cubicBezTo>
                        <a:pt x="211" y="67"/>
                        <a:pt x="12" y="67"/>
                        <a:pt x="12" y="67"/>
                      </a:cubicBezTo>
                      <a:cubicBezTo>
                        <a:pt x="12" y="67"/>
                        <a:pt x="0" y="67"/>
                        <a:pt x="0" y="60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" name="Freeform 136"/>
                <p:cNvSpPr>
                  <a:spLocks/>
                </p:cNvSpPr>
                <p:nvPr/>
              </p:nvSpPr>
              <p:spPr bwMode="auto">
                <a:xfrm>
                  <a:off x="6948488" y="6381750"/>
                  <a:ext cx="665163" cy="174625"/>
                </a:xfrm>
                <a:custGeom>
                  <a:avLst/>
                  <a:gdLst>
                    <a:gd name="T0" fmla="*/ 256 w 256"/>
                    <a:gd name="T1" fmla="*/ 60 h 67"/>
                    <a:gd name="T2" fmla="*/ 161 w 256"/>
                    <a:gd name="T3" fmla="*/ 9 h 67"/>
                    <a:gd name="T4" fmla="*/ 17 w 256"/>
                    <a:gd name="T5" fmla="*/ 34 h 67"/>
                    <a:gd name="T6" fmla="*/ 28 w 256"/>
                    <a:gd name="T7" fmla="*/ 67 h 67"/>
                    <a:gd name="T8" fmla="*/ 244 w 256"/>
                    <a:gd name="T9" fmla="*/ 67 h 67"/>
                    <a:gd name="T10" fmla="*/ 256 w 256"/>
                    <a:gd name="T11" fmla="*/ 6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6" h="67">
                      <a:moveTo>
                        <a:pt x="256" y="60"/>
                      </a:moveTo>
                      <a:cubicBezTo>
                        <a:pt x="256" y="60"/>
                        <a:pt x="224" y="18"/>
                        <a:pt x="161" y="9"/>
                      </a:cubicBezTo>
                      <a:cubicBezTo>
                        <a:pt x="98" y="0"/>
                        <a:pt x="42" y="2"/>
                        <a:pt x="17" y="34"/>
                      </a:cubicBezTo>
                      <a:cubicBezTo>
                        <a:pt x="0" y="58"/>
                        <a:pt x="12" y="67"/>
                        <a:pt x="28" y="67"/>
                      </a:cubicBezTo>
                      <a:cubicBezTo>
                        <a:pt x="45" y="67"/>
                        <a:pt x="244" y="67"/>
                        <a:pt x="244" y="67"/>
                      </a:cubicBezTo>
                      <a:cubicBezTo>
                        <a:pt x="244" y="67"/>
                        <a:pt x="256" y="67"/>
                        <a:pt x="256" y="60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" name="Freeform 137"/>
                <p:cNvSpPr>
                  <a:spLocks/>
                </p:cNvSpPr>
                <p:nvPr/>
              </p:nvSpPr>
              <p:spPr bwMode="auto">
                <a:xfrm>
                  <a:off x="8251825" y="6465888"/>
                  <a:ext cx="180975" cy="90488"/>
                </a:xfrm>
                <a:custGeom>
                  <a:avLst/>
                  <a:gdLst>
                    <a:gd name="T0" fmla="*/ 1 w 70"/>
                    <a:gd name="T1" fmla="*/ 9 h 35"/>
                    <a:gd name="T2" fmla="*/ 23 w 70"/>
                    <a:gd name="T3" fmla="*/ 3 h 35"/>
                    <a:gd name="T4" fmla="*/ 46 w 70"/>
                    <a:gd name="T5" fmla="*/ 1 h 35"/>
                    <a:gd name="T6" fmla="*/ 58 w 70"/>
                    <a:gd name="T7" fmla="*/ 4 h 35"/>
                    <a:gd name="T8" fmla="*/ 67 w 70"/>
                    <a:gd name="T9" fmla="*/ 13 h 35"/>
                    <a:gd name="T10" fmla="*/ 69 w 70"/>
                    <a:gd name="T11" fmla="*/ 25 h 35"/>
                    <a:gd name="T12" fmla="*/ 63 w 70"/>
                    <a:gd name="T13" fmla="*/ 35 h 35"/>
                    <a:gd name="T14" fmla="*/ 63 w 70"/>
                    <a:gd name="T15" fmla="*/ 35 h 35"/>
                    <a:gd name="T16" fmla="*/ 63 w 70"/>
                    <a:gd name="T17" fmla="*/ 35 h 35"/>
                    <a:gd name="T18" fmla="*/ 66 w 70"/>
                    <a:gd name="T19" fmla="*/ 25 h 35"/>
                    <a:gd name="T20" fmla="*/ 63 w 70"/>
                    <a:gd name="T21" fmla="*/ 15 h 35"/>
                    <a:gd name="T22" fmla="*/ 55 w 70"/>
                    <a:gd name="T23" fmla="*/ 8 h 35"/>
                    <a:gd name="T24" fmla="*/ 46 w 70"/>
                    <a:gd name="T25" fmla="*/ 4 h 35"/>
                    <a:gd name="T26" fmla="*/ 23 w 70"/>
                    <a:gd name="T27" fmla="*/ 5 h 35"/>
                    <a:gd name="T28" fmla="*/ 1 w 70"/>
                    <a:gd name="T29" fmla="*/ 10 h 35"/>
                    <a:gd name="T30" fmla="*/ 0 w 70"/>
                    <a:gd name="T31" fmla="*/ 10 h 35"/>
                    <a:gd name="T32" fmla="*/ 1 w 70"/>
                    <a:gd name="T3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0" h="35">
                      <a:moveTo>
                        <a:pt x="1" y="9"/>
                      </a:moveTo>
                      <a:cubicBezTo>
                        <a:pt x="8" y="7"/>
                        <a:pt x="15" y="5"/>
                        <a:pt x="23" y="3"/>
                      </a:cubicBezTo>
                      <a:cubicBezTo>
                        <a:pt x="30" y="1"/>
                        <a:pt x="38" y="0"/>
                        <a:pt x="46" y="1"/>
                      </a:cubicBezTo>
                      <a:cubicBezTo>
                        <a:pt x="50" y="1"/>
                        <a:pt x="54" y="2"/>
                        <a:pt x="58" y="4"/>
                      </a:cubicBezTo>
                      <a:cubicBezTo>
                        <a:pt x="62" y="6"/>
                        <a:pt x="65" y="9"/>
                        <a:pt x="67" y="13"/>
                      </a:cubicBezTo>
                      <a:cubicBezTo>
                        <a:pt x="69" y="16"/>
                        <a:pt x="70" y="21"/>
                        <a:pt x="69" y="25"/>
                      </a:cubicBezTo>
                      <a:cubicBezTo>
                        <a:pt x="68" y="29"/>
                        <a:pt x="66" y="33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5" y="32"/>
                        <a:pt x="66" y="28"/>
                        <a:pt x="66" y="25"/>
                      </a:cubicBezTo>
                      <a:cubicBezTo>
                        <a:pt x="65" y="21"/>
                        <a:pt x="64" y="18"/>
                        <a:pt x="63" y="15"/>
                      </a:cubicBezTo>
                      <a:cubicBezTo>
                        <a:pt x="61" y="12"/>
                        <a:pt x="58" y="10"/>
                        <a:pt x="55" y="8"/>
                      </a:cubicBezTo>
                      <a:cubicBezTo>
                        <a:pt x="53" y="6"/>
                        <a:pt x="49" y="5"/>
                        <a:pt x="46" y="4"/>
                      </a:cubicBezTo>
                      <a:cubicBezTo>
                        <a:pt x="38" y="4"/>
                        <a:pt x="31" y="4"/>
                        <a:pt x="23" y="5"/>
                      </a:cubicBezTo>
                      <a:cubicBezTo>
                        <a:pt x="16" y="6"/>
                        <a:pt x="8" y="8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" name="Freeform 138"/>
                <p:cNvSpPr>
                  <a:spLocks/>
                </p:cNvSpPr>
                <p:nvPr/>
              </p:nvSpPr>
              <p:spPr bwMode="auto">
                <a:xfrm>
                  <a:off x="7045325" y="6465888"/>
                  <a:ext cx="182563" cy="90488"/>
                </a:xfrm>
                <a:custGeom>
                  <a:avLst/>
                  <a:gdLst>
                    <a:gd name="T0" fmla="*/ 70 w 70"/>
                    <a:gd name="T1" fmla="*/ 9 h 35"/>
                    <a:gd name="T2" fmla="*/ 47 w 70"/>
                    <a:gd name="T3" fmla="*/ 3 h 35"/>
                    <a:gd name="T4" fmla="*/ 24 w 70"/>
                    <a:gd name="T5" fmla="*/ 1 h 35"/>
                    <a:gd name="T6" fmla="*/ 12 w 70"/>
                    <a:gd name="T7" fmla="*/ 4 h 35"/>
                    <a:gd name="T8" fmla="*/ 3 w 70"/>
                    <a:gd name="T9" fmla="*/ 13 h 35"/>
                    <a:gd name="T10" fmla="*/ 1 w 70"/>
                    <a:gd name="T11" fmla="*/ 25 h 35"/>
                    <a:gd name="T12" fmla="*/ 7 w 70"/>
                    <a:gd name="T13" fmla="*/ 35 h 35"/>
                    <a:gd name="T14" fmla="*/ 8 w 70"/>
                    <a:gd name="T15" fmla="*/ 35 h 35"/>
                    <a:gd name="T16" fmla="*/ 8 w 70"/>
                    <a:gd name="T17" fmla="*/ 35 h 35"/>
                    <a:gd name="T18" fmla="*/ 5 w 70"/>
                    <a:gd name="T19" fmla="*/ 25 h 35"/>
                    <a:gd name="T20" fmla="*/ 8 w 70"/>
                    <a:gd name="T21" fmla="*/ 15 h 35"/>
                    <a:gd name="T22" fmla="*/ 15 w 70"/>
                    <a:gd name="T23" fmla="*/ 8 h 35"/>
                    <a:gd name="T24" fmla="*/ 25 w 70"/>
                    <a:gd name="T25" fmla="*/ 4 h 35"/>
                    <a:gd name="T26" fmla="*/ 47 w 70"/>
                    <a:gd name="T27" fmla="*/ 5 h 35"/>
                    <a:gd name="T28" fmla="*/ 69 w 70"/>
                    <a:gd name="T29" fmla="*/ 10 h 35"/>
                    <a:gd name="T30" fmla="*/ 70 w 70"/>
                    <a:gd name="T31" fmla="*/ 10 h 35"/>
                    <a:gd name="T32" fmla="*/ 70 w 70"/>
                    <a:gd name="T3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0" h="35">
                      <a:moveTo>
                        <a:pt x="70" y="9"/>
                      </a:moveTo>
                      <a:cubicBezTo>
                        <a:pt x="62" y="7"/>
                        <a:pt x="55" y="5"/>
                        <a:pt x="47" y="3"/>
                      </a:cubicBezTo>
                      <a:cubicBezTo>
                        <a:pt x="40" y="1"/>
                        <a:pt x="32" y="0"/>
                        <a:pt x="24" y="1"/>
                      </a:cubicBezTo>
                      <a:cubicBezTo>
                        <a:pt x="20" y="1"/>
                        <a:pt x="16" y="2"/>
                        <a:pt x="12" y="4"/>
                      </a:cubicBezTo>
                      <a:cubicBezTo>
                        <a:pt x="9" y="6"/>
                        <a:pt x="5" y="9"/>
                        <a:pt x="3" y="13"/>
                      </a:cubicBezTo>
                      <a:cubicBezTo>
                        <a:pt x="1" y="16"/>
                        <a:pt x="0" y="21"/>
                        <a:pt x="1" y="25"/>
                      </a:cubicBezTo>
                      <a:cubicBezTo>
                        <a:pt x="2" y="29"/>
                        <a:pt x="4" y="33"/>
                        <a:pt x="7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6" y="32"/>
                        <a:pt x="5" y="28"/>
                        <a:pt x="5" y="25"/>
                      </a:cubicBezTo>
                      <a:cubicBezTo>
                        <a:pt x="5" y="21"/>
                        <a:pt x="6" y="18"/>
                        <a:pt x="8" y="15"/>
                      </a:cubicBezTo>
                      <a:cubicBezTo>
                        <a:pt x="10" y="12"/>
                        <a:pt x="12" y="10"/>
                        <a:pt x="15" y="8"/>
                      </a:cubicBezTo>
                      <a:cubicBezTo>
                        <a:pt x="18" y="6"/>
                        <a:pt x="21" y="5"/>
                        <a:pt x="25" y="4"/>
                      </a:cubicBezTo>
                      <a:cubicBezTo>
                        <a:pt x="32" y="4"/>
                        <a:pt x="40" y="4"/>
                        <a:pt x="47" y="5"/>
                      </a:cubicBezTo>
                      <a:cubicBezTo>
                        <a:pt x="55" y="6"/>
                        <a:pt x="62" y="8"/>
                        <a:pt x="69" y="10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lnTo>
                        <a:pt x="70" y="9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139"/>
                <p:cNvSpPr>
                  <a:spLocks noEditPoints="1"/>
                </p:cNvSpPr>
                <p:nvPr/>
              </p:nvSpPr>
              <p:spPr bwMode="auto">
                <a:xfrm>
                  <a:off x="7864475" y="6538913"/>
                  <a:ext cx="30163" cy="17463"/>
                </a:xfrm>
                <a:custGeom>
                  <a:avLst/>
                  <a:gdLst>
                    <a:gd name="T0" fmla="*/ 12 w 12"/>
                    <a:gd name="T1" fmla="*/ 7 h 7"/>
                    <a:gd name="T2" fmla="*/ 12 w 12"/>
                    <a:gd name="T3" fmla="*/ 7 h 7"/>
                    <a:gd name="T4" fmla="*/ 12 w 12"/>
                    <a:gd name="T5" fmla="*/ 7 h 7"/>
                    <a:gd name="T6" fmla="*/ 12 w 12"/>
                    <a:gd name="T7" fmla="*/ 7 h 7"/>
                    <a:gd name="T8" fmla="*/ 11 w 12"/>
                    <a:gd name="T9" fmla="*/ 7 h 7"/>
                    <a:gd name="T10" fmla="*/ 11 w 12"/>
                    <a:gd name="T11" fmla="*/ 7 h 7"/>
                    <a:gd name="T12" fmla="*/ 11 w 12"/>
                    <a:gd name="T13" fmla="*/ 7 h 7"/>
                    <a:gd name="T14" fmla="*/ 11 w 12"/>
                    <a:gd name="T15" fmla="*/ 7 h 7"/>
                    <a:gd name="T16" fmla="*/ 11 w 12"/>
                    <a:gd name="T17" fmla="*/ 7 h 7"/>
                    <a:gd name="T18" fmla="*/ 11 w 12"/>
                    <a:gd name="T19" fmla="*/ 7 h 7"/>
                    <a:gd name="T20" fmla="*/ 11 w 12"/>
                    <a:gd name="T21" fmla="*/ 7 h 7"/>
                    <a:gd name="T22" fmla="*/ 11 w 12"/>
                    <a:gd name="T23" fmla="*/ 7 h 7"/>
                    <a:gd name="T24" fmla="*/ 11 w 12"/>
                    <a:gd name="T25" fmla="*/ 7 h 7"/>
                    <a:gd name="T26" fmla="*/ 11 w 12"/>
                    <a:gd name="T27" fmla="*/ 7 h 7"/>
                    <a:gd name="T28" fmla="*/ 11 w 12"/>
                    <a:gd name="T29" fmla="*/ 7 h 7"/>
                    <a:gd name="T30" fmla="*/ 11 w 12"/>
                    <a:gd name="T31" fmla="*/ 7 h 7"/>
                    <a:gd name="T32" fmla="*/ 10 w 12"/>
                    <a:gd name="T33" fmla="*/ 7 h 7"/>
                    <a:gd name="T34" fmla="*/ 10 w 12"/>
                    <a:gd name="T35" fmla="*/ 7 h 7"/>
                    <a:gd name="T36" fmla="*/ 10 w 12"/>
                    <a:gd name="T37" fmla="*/ 7 h 7"/>
                    <a:gd name="T38" fmla="*/ 0 w 12"/>
                    <a:gd name="T39" fmla="*/ 2 h 7"/>
                    <a:gd name="T40" fmla="*/ 0 w 12"/>
                    <a:gd name="T41" fmla="*/ 2 h 7"/>
                    <a:gd name="T42" fmla="*/ 0 w 12"/>
                    <a:gd name="T43" fmla="*/ 2 h 7"/>
                    <a:gd name="T44" fmla="*/ 0 w 12"/>
                    <a:gd name="T45" fmla="*/ 2 h 7"/>
                    <a:gd name="T46" fmla="*/ 0 w 12"/>
                    <a:gd name="T47" fmla="*/ 2 h 7"/>
                    <a:gd name="T48" fmla="*/ 0 w 12"/>
                    <a:gd name="T49" fmla="*/ 2 h 7"/>
                    <a:gd name="T50" fmla="*/ 0 w 12"/>
                    <a:gd name="T51" fmla="*/ 1 h 7"/>
                    <a:gd name="T52" fmla="*/ 0 w 12"/>
                    <a:gd name="T53" fmla="*/ 1 h 7"/>
                    <a:gd name="T54" fmla="*/ 0 w 12"/>
                    <a:gd name="T55" fmla="*/ 1 h 7"/>
                    <a:gd name="T56" fmla="*/ 0 w 12"/>
                    <a:gd name="T57" fmla="*/ 1 h 7"/>
                    <a:gd name="T58" fmla="*/ 0 w 12"/>
                    <a:gd name="T59" fmla="*/ 1 h 7"/>
                    <a:gd name="T60" fmla="*/ 0 w 12"/>
                    <a:gd name="T61" fmla="*/ 1 h 7"/>
                    <a:gd name="T62" fmla="*/ 0 w 12"/>
                    <a:gd name="T63" fmla="*/ 1 h 7"/>
                    <a:gd name="T64" fmla="*/ 0 w 12"/>
                    <a:gd name="T65" fmla="*/ 1 h 7"/>
                    <a:gd name="T66" fmla="*/ 0 w 12"/>
                    <a:gd name="T67" fmla="*/ 1 h 7"/>
                    <a:gd name="T68" fmla="*/ 0 w 12"/>
                    <a:gd name="T69" fmla="*/ 0 h 7"/>
                    <a:gd name="T70" fmla="*/ 0 w 12"/>
                    <a:gd name="T71" fmla="*/ 1 h 7"/>
                    <a:gd name="T72" fmla="*/ 0 w 12"/>
                    <a:gd name="T73" fmla="*/ 0 h 7"/>
                    <a:gd name="T74" fmla="*/ 0 w 12"/>
                    <a:gd name="T75" fmla="*/ 0 h 7"/>
                    <a:gd name="T76" fmla="*/ 0 w 12"/>
                    <a:gd name="T77" fmla="*/ 0 h 7"/>
                    <a:gd name="T78" fmla="*/ 0 w 12"/>
                    <a:gd name="T79" fmla="*/ 0 h 7"/>
                    <a:gd name="T80" fmla="*/ 0 w 12"/>
                    <a:gd name="T81" fmla="*/ 0 h 7"/>
                    <a:gd name="T82" fmla="*/ 0 w 12"/>
                    <a:gd name="T83" fmla="*/ 0 h 7"/>
                    <a:gd name="T84" fmla="*/ 0 w 12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" h="7">
                      <a:moveTo>
                        <a:pt x="12" y="7"/>
                      </a:move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1" y="7"/>
                      </a:move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moveTo>
                        <a:pt x="10" y="7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07A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140"/>
                <p:cNvSpPr>
                  <a:spLocks/>
                </p:cNvSpPr>
                <p:nvPr/>
              </p:nvSpPr>
              <p:spPr bwMode="auto">
                <a:xfrm>
                  <a:off x="7864475" y="6402388"/>
                  <a:ext cx="347663" cy="153988"/>
                </a:xfrm>
                <a:custGeom>
                  <a:avLst/>
                  <a:gdLst>
                    <a:gd name="T0" fmla="*/ 134 w 134"/>
                    <a:gd name="T1" fmla="*/ 0 h 59"/>
                    <a:gd name="T2" fmla="*/ 0 w 134"/>
                    <a:gd name="T3" fmla="*/ 52 h 59"/>
                    <a:gd name="T4" fmla="*/ 0 w 134"/>
                    <a:gd name="T5" fmla="*/ 52 h 59"/>
                    <a:gd name="T6" fmla="*/ 0 w 134"/>
                    <a:gd name="T7" fmla="*/ 52 h 59"/>
                    <a:gd name="T8" fmla="*/ 0 w 134"/>
                    <a:gd name="T9" fmla="*/ 52 h 59"/>
                    <a:gd name="T10" fmla="*/ 0 w 134"/>
                    <a:gd name="T11" fmla="*/ 52 h 59"/>
                    <a:gd name="T12" fmla="*/ 0 w 134"/>
                    <a:gd name="T13" fmla="*/ 52 h 59"/>
                    <a:gd name="T14" fmla="*/ 0 w 134"/>
                    <a:gd name="T15" fmla="*/ 52 h 59"/>
                    <a:gd name="T16" fmla="*/ 0 w 134"/>
                    <a:gd name="T17" fmla="*/ 53 h 59"/>
                    <a:gd name="T18" fmla="*/ 0 w 134"/>
                    <a:gd name="T19" fmla="*/ 53 h 59"/>
                    <a:gd name="T20" fmla="*/ 0 w 134"/>
                    <a:gd name="T21" fmla="*/ 53 h 59"/>
                    <a:gd name="T22" fmla="*/ 0 w 134"/>
                    <a:gd name="T23" fmla="*/ 53 h 59"/>
                    <a:gd name="T24" fmla="*/ 0 w 134"/>
                    <a:gd name="T25" fmla="*/ 53 h 59"/>
                    <a:gd name="T26" fmla="*/ 0 w 134"/>
                    <a:gd name="T27" fmla="*/ 53 h 59"/>
                    <a:gd name="T28" fmla="*/ 0 w 134"/>
                    <a:gd name="T29" fmla="*/ 53 h 59"/>
                    <a:gd name="T30" fmla="*/ 0 w 134"/>
                    <a:gd name="T31" fmla="*/ 54 h 59"/>
                    <a:gd name="T32" fmla="*/ 0 w 134"/>
                    <a:gd name="T33" fmla="*/ 54 h 59"/>
                    <a:gd name="T34" fmla="*/ 0 w 134"/>
                    <a:gd name="T35" fmla="*/ 54 h 59"/>
                    <a:gd name="T36" fmla="*/ 0 w 134"/>
                    <a:gd name="T37" fmla="*/ 54 h 59"/>
                    <a:gd name="T38" fmla="*/ 10 w 134"/>
                    <a:gd name="T39" fmla="*/ 59 h 59"/>
                    <a:gd name="T40" fmla="*/ 10 w 134"/>
                    <a:gd name="T41" fmla="*/ 59 h 59"/>
                    <a:gd name="T42" fmla="*/ 11 w 134"/>
                    <a:gd name="T43" fmla="*/ 59 h 59"/>
                    <a:gd name="T44" fmla="*/ 11 w 134"/>
                    <a:gd name="T45" fmla="*/ 59 h 59"/>
                    <a:gd name="T46" fmla="*/ 11 w 134"/>
                    <a:gd name="T47" fmla="*/ 59 h 59"/>
                    <a:gd name="T48" fmla="*/ 11 w 134"/>
                    <a:gd name="T49" fmla="*/ 59 h 59"/>
                    <a:gd name="T50" fmla="*/ 11 w 134"/>
                    <a:gd name="T51" fmla="*/ 59 h 59"/>
                    <a:gd name="T52" fmla="*/ 11 w 134"/>
                    <a:gd name="T53" fmla="*/ 59 h 59"/>
                    <a:gd name="T54" fmla="*/ 11 w 134"/>
                    <a:gd name="T55" fmla="*/ 59 h 59"/>
                    <a:gd name="T56" fmla="*/ 11 w 134"/>
                    <a:gd name="T57" fmla="*/ 59 h 59"/>
                    <a:gd name="T58" fmla="*/ 12 w 134"/>
                    <a:gd name="T59" fmla="*/ 59 h 59"/>
                    <a:gd name="T60" fmla="*/ 12 w 134"/>
                    <a:gd name="T61" fmla="*/ 59 h 59"/>
                    <a:gd name="T62" fmla="*/ 12 w 134"/>
                    <a:gd name="T63" fmla="*/ 59 h 59"/>
                    <a:gd name="T64" fmla="*/ 73 w 134"/>
                    <a:gd name="T65" fmla="*/ 59 h 59"/>
                    <a:gd name="T66" fmla="*/ 47 w 134"/>
                    <a:gd name="T67" fmla="*/ 39 h 59"/>
                    <a:gd name="T68" fmla="*/ 134 w 134"/>
                    <a:gd name="T6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4" h="59">
                      <a:moveTo>
                        <a:pt x="134" y="0"/>
                      </a:moveTo>
                      <a:cubicBezTo>
                        <a:pt x="104" y="5"/>
                        <a:pt x="49" y="14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3"/>
                        <a:pt x="0" y="53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0" y="54"/>
                        <a:pt x="0" y="54"/>
                        <a:pt x="0" y="54"/>
                      </a:cubicBezTo>
                      <a:cubicBezTo>
                        <a:pt x="2" y="58"/>
                        <a:pt x="8" y="59"/>
                        <a:pt x="10" y="59"/>
                      </a:cubicBezTo>
                      <a:cubicBezTo>
                        <a:pt x="10" y="59"/>
                        <a:pt x="10" y="59"/>
                        <a:pt x="10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39" y="59"/>
                        <a:pt x="73" y="59"/>
                      </a:cubicBezTo>
                      <a:cubicBezTo>
                        <a:pt x="63" y="57"/>
                        <a:pt x="35" y="49"/>
                        <a:pt x="47" y="39"/>
                      </a:cubicBezTo>
                      <a:cubicBezTo>
                        <a:pt x="65" y="23"/>
                        <a:pt x="112" y="7"/>
                        <a:pt x="134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141"/>
                <p:cNvSpPr>
                  <a:spLocks/>
                </p:cNvSpPr>
                <p:nvPr/>
              </p:nvSpPr>
              <p:spPr bwMode="auto">
                <a:xfrm>
                  <a:off x="7196138" y="6394450"/>
                  <a:ext cx="417513" cy="161925"/>
                </a:xfrm>
                <a:custGeom>
                  <a:avLst/>
                  <a:gdLst>
                    <a:gd name="T0" fmla="*/ 8 w 161"/>
                    <a:gd name="T1" fmla="*/ 0 h 62"/>
                    <a:gd name="T2" fmla="*/ 0 w 161"/>
                    <a:gd name="T3" fmla="*/ 0 h 62"/>
                    <a:gd name="T4" fmla="*/ 98 w 161"/>
                    <a:gd name="T5" fmla="*/ 42 h 62"/>
                    <a:gd name="T6" fmla="*/ 72 w 161"/>
                    <a:gd name="T7" fmla="*/ 62 h 62"/>
                    <a:gd name="T8" fmla="*/ 149 w 161"/>
                    <a:gd name="T9" fmla="*/ 62 h 62"/>
                    <a:gd name="T10" fmla="*/ 149 w 161"/>
                    <a:gd name="T11" fmla="*/ 62 h 62"/>
                    <a:gd name="T12" fmla="*/ 161 w 161"/>
                    <a:gd name="T13" fmla="*/ 55 h 62"/>
                    <a:gd name="T14" fmla="*/ 161 w 161"/>
                    <a:gd name="T15" fmla="*/ 55 h 62"/>
                    <a:gd name="T16" fmla="*/ 86 w 161"/>
                    <a:gd name="T17" fmla="*/ 16 h 62"/>
                    <a:gd name="T18" fmla="*/ 62 w 161"/>
                    <a:gd name="T19" fmla="*/ 10 h 62"/>
                    <a:gd name="T20" fmla="*/ 8 w 161"/>
                    <a:gd name="T21" fmla="*/ 0 h 62"/>
                    <a:gd name="T22" fmla="*/ 8 w 161"/>
                    <a:gd name="T2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1" h="62">
                      <a:moveTo>
                        <a:pt x="8" y="0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6" y="2"/>
                        <a:pt x="75" y="22"/>
                        <a:pt x="98" y="42"/>
                      </a:cubicBezTo>
                      <a:cubicBezTo>
                        <a:pt x="110" y="52"/>
                        <a:pt x="82" y="60"/>
                        <a:pt x="72" y="62"/>
                      </a:cubicBezTo>
                      <a:cubicBezTo>
                        <a:pt x="114" y="62"/>
                        <a:pt x="149" y="62"/>
                        <a:pt x="149" y="62"/>
                      </a:cubicBezTo>
                      <a:cubicBezTo>
                        <a:pt x="149" y="62"/>
                        <a:pt x="149" y="62"/>
                        <a:pt x="149" y="62"/>
                      </a:cubicBezTo>
                      <a:cubicBezTo>
                        <a:pt x="150" y="62"/>
                        <a:pt x="161" y="62"/>
                        <a:pt x="161" y="55"/>
                      </a:cubicBezTo>
                      <a:cubicBezTo>
                        <a:pt x="161" y="55"/>
                        <a:pt x="161" y="55"/>
                        <a:pt x="161" y="55"/>
                      </a:cubicBezTo>
                      <a:cubicBezTo>
                        <a:pt x="136" y="35"/>
                        <a:pt x="110" y="23"/>
                        <a:pt x="86" y="16"/>
                      </a:cubicBezTo>
                      <a:cubicBezTo>
                        <a:pt x="78" y="14"/>
                        <a:pt x="70" y="12"/>
                        <a:pt x="62" y="10"/>
                      </a:cubicBezTo>
                      <a:cubicBezTo>
                        <a:pt x="36" y="4"/>
                        <a:pt x="16" y="2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" name="Freeform 142"/>
                <p:cNvSpPr>
                  <a:spLocks/>
                </p:cNvSpPr>
                <p:nvPr/>
              </p:nvSpPr>
              <p:spPr bwMode="auto">
                <a:xfrm>
                  <a:off x="6856413" y="5673725"/>
                  <a:ext cx="879475" cy="776288"/>
                </a:xfrm>
                <a:custGeom>
                  <a:avLst/>
                  <a:gdLst>
                    <a:gd name="T0" fmla="*/ 305 w 339"/>
                    <a:gd name="T1" fmla="*/ 237 h 298"/>
                    <a:gd name="T2" fmla="*/ 296 w 339"/>
                    <a:gd name="T3" fmla="*/ 247 h 298"/>
                    <a:gd name="T4" fmla="*/ 285 w 339"/>
                    <a:gd name="T5" fmla="*/ 255 h 298"/>
                    <a:gd name="T6" fmla="*/ 257 w 339"/>
                    <a:gd name="T7" fmla="*/ 264 h 298"/>
                    <a:gd name="T8" fmla="*/ 195 w 339"/>
                    <a:gd name="T9" fmla="*/ 257 h 298"/>
                    <a:gd name="T10" fmla="*/ 165 w 339"/>
                    <a:gd name="T11" fmla="*/ 244 h 298"/>
                    <a:gd name="T12" fmla="*/ 151 w 339"/>
                    <a:gd name="T13" fmla="*/ 236 h 298"/>
                    <a:gd name="T14" fmla="*/ 148 w 339"/>
                    <a:gd name="T15" fmla="*/ 233 h 298"/>
                    <a:gd name="T16" fmla="*/ 145 w 339"/>
                    <a:gd name="T17" fmla="*/ 231 h 298"/>
                    <a:gd name="T18" fmla="*/ 142 w 339"/>
                    <a:gd name="T19" fmla="*/ 228 h 298"/>
                    <a:gd name="T20" fmla="*/ 139 w 339"/>
                    <a:gd name="T21" fmla="*/ 225 h 298"/>
                    <a:gd name="T22" fmla="*/ 121 w 339"/>
                    <a:gd name="T23" fmla="*/ 201 h 298"/>
                    <a:gd name="T24" fmla="*/ 116 w 339"/>
                    <a:gd name="T25" fmla="*/ 171 h 298"/>
                    <a:gd name="T26" fmla="*/ 124 w 339"/>
                    <a:gd name="T27" fmla="*/ 140 h 298"/>
                    <a:gd name="T28" fmla="*/ 127 w 339"/>
                    <a:gd name="T29" fmla="*/ 132 h 298"/>
                    <a:gd name="T30" fmla="*/ 131 w 339"/>
                    <a:gd name="T31" fmla="*/ 124 h 298"/>
                    <a:gd name="T32" fmla="*/ 138 w 339"/>
                    <a:gd name="T33" fmla="*/ 108 h 298"/>
                    <a:gd name="T34" fmla="*/ 144 w 339"/>
                    <a:gd name="T35" fmla="*/ 90 h 298"/>
                    <a:gd name="T36" fmla="*/ 147 w 339"/>
                    <a:gd name="T37" fmla="*/ 70 h 298"/>
                    <a:gd name="T38" fmla="*/ 144 w 339"/>
                    <a:gd name="T39" fmla="*/ 51 h 298"/>
                    <a:gd name="T40" fmla="*/ 135 w 339"/>
                    <a:gd name="T41" fmla="*/ 33 h 298"/>
                    <a:gd name="T42" fmla="*/ 105 w 339"/>
                    <a:gd name="T43" fmla="*/ 9 h 298"/>
                    <a:gd name="T44" fmla="*/ 69 w 339"/>
                    <a:gd name="T45" fmla="*/ 1 h 298"/>
                    <a:gd name="T46" fmla="*/ 32 w 339"/>
                    <a:gd name="T47" fmla="*/ 6 h 298"/>
                    <a:gd name="T48" fmla="*/ 16 w 339"/>
                    <a:gd name="T49" fmla="*/ 14 h 298"/>
                    <a:gd name="T50" fmla="*/ 1 w 339"/>
                    <a:gd name="T51" fmla="*/ 26 h 298"/>
                    <a:gd name="T52" fmla="*/ 1 w 339"/>
                    <a:gd name="T53" fmla="*/ 31 h 298"/>
                    <a:gd name="T54" fmla="*/ 6 w 339"/>
                    <a:gd name="T55" fmla="*/ 31 h 298"/>
                    <a:gd name="T56" fmla="*/ 6 w 339"/>
                    <a:gd name="T57" fmla="*/ 31 h 298"/>
                    <a:gd name="T58" fmla="*/ 20 w 339"/>
                    <a:gd name="T59" fmla="*/ 21 h 298"/>
                    <a:gd name="T60" fmla="*/ 35 w 339"/>
                    <a:gd name="T61" fmla="*/ 14 h 298"/>
                    <a:gd name="T62" fmla="*/ 51 w 339"/>
                    <a:gd name="T63" fmla="*/ 11 h 298"/>
                    <a:gd name="T64" fmla="*/ 68 w 339"/>
                    <a:gd name="T65" fmla="*/ 11 h 298"/>
                    <a:gd name="T66" fmla="*/ 100 w 339"/>
                    <a:gd name="T67" fmla="*/ 20 h 298"/>
                    <a:gd name="T68" fmla="*/ 124 w 339"/>
                    <a:gd name="T69" fmla="*/ 41 h 298"/>
                    <a:gd name="T70" fmla="*/ 130 w 339"/>
                    <a:gd name="T71" fmla="*/ 55 h 298"/>
                    <a:gd name="T72" fmla="*/ 131 w 339"/>
                    <a:gd name="T73" fmla="*/ 70 h 298"/>
                    <a:gd name="T74" fmla="*/ 128 w 339"/>
                    <a:gd name="T75" fmla="*/ 85 h 298"/>
                    <a:gd name="T76" fmla="*/ 122 w 339"/>
                    <a:gd name="T77" fmla="*/ 101 h 298"/>
                    <a:gd name="T78" fmla="*/ 114 w 339"/>
                    <a:gd name="T79" fmla="*/ 116 h 298"/>
                    <a:gd name="T80" fmla="*/ 110 w 339"/>
                    <a:gd name="T81" fmla="*/ 124 h 298"/>
                    <a:gd name="T82" fmla="*/ 106 w 339"/>
                    <a:gd name="T83" fmla="*/ 132 h 298"/>
                    <a:gd name="T84" fmla="*/ 95 w 339"/>
                    <a:gd name="T85" fmla="*/ 169 h 298"/>
                    <a:gd name="T86" fmla="*/ 100 w 339"/>
                    <a:gd name="T87" fmla="*/ 209 h 298"/>
                    <a:gd name="T88" fmla="*/ 121 w 339"/>
                    <a:gd name="T89" fmla="*/ 242 h 298"/>
                    <a:gd name="T90" fmla="*/ 125 w 339"/>
                    <a:gd name="T91" fmla="*/ 246 h 298"/>
                    <a:gd name="T92" fmla="*/ 128 w 339"/>
                    <a:gd name="T93" fmla="*/ 249 h 298"/>
                    <a:gd name="T94" fmla="*/ 132 w 339"/>
                    <a:gd name="T95" fmla="*/ 253 h 298"/>
                    <a:gd name="T96" fmla="*/ 136 w 339"/>
                    <a:gd name="T97" fmla="*/ 256 h 298"/>
                    <a:gd name="T98" fmla="*/ 151 w 339"/>
                    <a:gd name="T99" fmla="*/ 267 h 298"/>
                    <a:gd name="T100" fmla="*/ 185 w 339"/>
                    <a:gd name="T101" fmla="*/ 284 h 298"/>
                    <a:gd name="T102" fmla="*/ 261 w 339"/>
                    <a:gd name="T103" fmla="*/ 296 h 298"/>
                    <a:gd name="T104" fmla="*/ 301 w 339"/>
                    <a:gd name="T105" fmla="*/ 285 h 298"/>
                    <a:gd name="T106" fmla="*/ 319 w 339"/>
                    <a:gd name="T107" fmla="*/ 273 h 298"/>
                    <a:gd name="T108" fmla="*/ 333 w 339"/>
                    <a:gd name="T109" fmla="*/ 257 h 298"/>
                    <a:gd name="T110" fmla="*/ 330 w 339"/>
                    <a:gd name="T111" fmla="*/ 233 h 298"/>
                    <a:gd name="T112" fmla="*/ 306 w 339"/>
                    <a:gd name="T113" fmla="*/ 236 h 298"/>
                    <a:gd name="T114" fmla="*/ 305 w 339"/>
                    <a:gd name="T115" fmla="*/ 236 h 298"/>
                    <a:gd name="T116" fmla="*/ 305 w 339"/>
                    <a:gd name="T117" fmla="*/ 237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39" h="298">
                      <a:moveTo>
                        <a:pt x="305" y="237"/>
                      </a:moveTo>
                      <a:cubicBezTo>
                        <a:pt x="302" y="241"/>
                        <a:pt x="299" y="244"/>
                        <a:pt x="296" y="247"/>
                      </a:cubicBezTo>
                      <a:cubicBezTo>
                        <a:pt x="293" y="250"/>
                        <a:pt x="289" y="253"/>
                        <a:pt x="285" y="255"/>
                      </a:cubicBezTo>
                      <a:cubicBezTo>
                        <a:pt x="277" y="260"/>
                        <a:pt x="268" y="263"/>
                        <a:pt x="257" y="264"/>
                      </a:cubicBezTo>
                      <a:cubicBezTo>
                        <a:pt x="237" y="267"/>
                        <a:pt x="215" y="264"/>
                        <a:pt x="195" y="257"/>
                      </a:cubicBezTo>
                      <a:cubicBezTo>
                        <a:pt x="184" y="254"/>
                        <a:pt x="174" y="250"/>
                        <a:pt x="165" y="244"/>
                      </a:cubicBezTo>
                      <a:cubicBezTo>
                        <a:pt x="160" y="242"/>
                        <a:pt x="155" y="239"/>
                        <a:pt x="151" y="236"/>
                      </a:cubicBezTo>
                      <a:cubicBezTo>
                        <a:pt x="148" y="233"/>
                        <a:pt x="148" y="233"/>
                        <a:pt x="148" y="233"/>
                      </a:cubicBezTo>
                      <a:cubicBezTo>
                        <a:pt x="145" y="231"/>
                        <a:pt x="145" y="231"/>
                        <a:pt x="145" y="231"/>
                      </a:cubicBezTo>
                      <a:cubicBezTo>
                        <a:pt x="142" y="228"/>
                        <a:pt x="142" y="228"/>
                        <a:pt x="142" y="228"/>
                      </a:cubicBezTo>
                      <a:cubicBezTo>
                        <a:pt x="141" y="227"/>
                        <a:pt x="140" y="226"/>
                        <a:pt x="139" y="225"/>
                      </a:cubicBezTo>
                      <a:cubicBezTo>
                        <a:pt x="131" y="218"/>
                        <a:pt x="125" y="210"/>
                        <a:pt x="121" y="201"/>
                      </a:cubicBezTo>
                      <a:cubicBezTo>
                        <a:pt x="117" y="191"/>
                        <a:pt x="116" y="181"/>
                        <a:pt x="116" y="171"/>
                      </a:cubicBezTo>
                      <a:cubicBezTo>
                        <a:pt x="117" y="160"/>
                        <a:pt x="120" y="150"/>
                        <a:pt x="124" y="140"/>
                      </a:cubicBezTo>
                      <a:cubicBezTo>
                        <a:pt x="125" y="137"/>
                        <a:pt x="126" y="135"/>
                        <a:pt x="127" y="132"/>
                      </a:cubicBezTo>
                      <a:cubicBezTo>
                        <a:pt x="131" y="124"/>
                        <a:pt x="131" y="124"/>
                        <a:pt x="131" y="124"/>
                      </a:cubicBezTo>
                      <a:cubicBezTo>
                        <a:pt x="133" y="119"/>
                        <a:pt x="136" y="113"/>
                        <a:pt x="138" y="108"/>
                      </a:cubicBezTo>
                      <a:cubicBezTo>
                        <a:pt x="140" y="102"/>
                        <a:pt x="142" y="96"/>
                        <a:pt x="144" y="90"/>
                      </a:cubicBezTo>
                      <a:cubicBezTo>
                        <a:pt x="146" y="84"/>
                        <a:pt x="147" y="77"/>
                        <a:pt x="147" y="70"/>
                      </a:cubicBezTo>
                      <a:cubicBezTo>
                        <a:pt x="147" y="64"/>
                        <a:pt x="146" y="57"/>
                        <a:pt x="144" y="51"/>
                      </a:cubicBezTo>
                      <a:cubicBezTo>
                        <a:pt x="142" y="44"/>
                        <a:pt x="139" y="38"/>
                        <a:pt x="135" y="33"/>
                      </a:cubicBezTo>
                      <a:cubicBezTo>
                        <a:pt x="127" y="22"/>
                        <a:pt x="117" y="14"/>
                        <a:pt x="105" y="9"/>
                      </a:cubicBezTo>
                      <a:cubicBezTo>
                        <a:pt x="94" y="4"/>
                        <a:pt x="81" y="1"/>
                        <a:pt x="69" y="1"/>
                      </a:cubicBezTo>
                      <a:cubicBezTo>
                        <a:pt x="56" y="0"/>
                        <a:pt x="44" y="2"/>
                        <a:pt x="32" y="6"/>
                      </a:cubicBezTo>
                      <a:cubicBezTo>
                        <a:pt x="26" y="8"/>
                        <a:pt x="21" y="11"/>
                        <a:pt x="16" y="14"/>
                      </a:cubicBezTo>
                      <a:cubicBezTo>
                        <a:pt x="10" y="17"/>
                        <a:pt x="6" y="21"/>
                        <a:pt x="1" y="26"/>
                      </a:cubicBezTo>
                      <a:cubicBezTo>
                        <a:pt x="0" y="27"/>
                        <a:pt x="0" y="30"/>
                        <a:pt x="1" y="31"/>
                      </a:cubicBezTo>
                      <a:cubicBezTo>
                        <a:pt x="3" y="32"/>
                        <a:pt x="5" y="32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10" y="27"/>
                        <a:pt x="15" y="24"/>
                        <a:pt x="20" y="21"/>
                      </a:cubicBezTo>
                      <a:cubicBezTo>
                        <a:pt x="25" y="18"/>
                        <a:pt x="30" y="16"/>
                        <a:pt x="35" y="14"/>
                      </a:cubicBezTo>
                      <a:cubicBezTo>
                        <a:pt x="40" y="13"/>
                        <a:pt x="46" y="12"/>
                        <a:pt x="51" y="11"/>
                      </a:cubicBezTo>
                      <a:cubicBezTo>
                        <a:pt x="57" y="11"/>
                        <a:pt x="63" y="11"/>
                        <a:pt x="68" y="11"/>
                      </a:cubicBezTo>
                      <a:cubicBezTo>
                        <a:pt x="79" y="12"/>
                        <a:pt x="90" y="15"/>
                        <a:pt x="100" y="20"/>
                      </a:cubicBezTo>
                      <a:cubicBezTo>
                        <a:pt x="110" y="25"/>
                        <a:pt x="118" y="32"/>
                        <a:pt x="124" y="41"/>
                      </a:cubicBezTo>
                      <a:cubicBezTo>
                        <a:pt x="126" y="45"/>
                        <a:pt x="128" y="50"/>
                        <a:pt x="130" y="55"/>
                      </a:cubicBezTo>
                      <a:cubicBezTo>
                        <a:pt x="131" y="60"/>
                        <a:pt x="131" y="65"/>
                        <a:pt x="131" y="70"/>
                      </a:cubicBezTo>
                      <a:cubicBezTo>
                        <a:pt x="131" y="75"/>
                        <a:pt x="130" y="80"/>
                        <a:pt x="128" y="85"/>
                      </a:cubicBezTo>
                      <a:cubicBezTo>
                        <a:pt x="126" y="90"/>
                        <a:pt x="124" y="96"/>
                        <a:pt x="122" y="101"/>
                      </a:cubicBezTo>
                      <a:cubicBezTo>
                        <a:pt x="120" y="106"/>
                        <a:pt x="117" y="111"/>
                        <a:pt x="114" y="116"/>
                      </a:cubicBezTo>
                      <a:cubicBezTo>
                        <a:pt x="110" y="124"/>
                        <a:pt x="110" y="124"/>
                        <a:pt x="110" y="124"/>
                      </a:cubicBezTo>
                      <a:cubicBezTo>
                        <a:pt x="109" y="126"/>
                        <a:pt x="107" y="129"/>
                        <a:pt x="106" y="132"/>
                      </a:cubicBezTo>
                      <a:cubicBezTo>
                        <a:pt x="101" y="144"/>
                        <a:pt x="97" y="156"/>
                        <a:pt x="95" y="169"/>
                      </a:cubicBezTo>
                      <a:cubicBezTo>
                        <a:pt x="94" y="182"/>
                        <a:pt x="95" y="196"/>
                        <a:pt x="100" y="209"/>
                      </a:cubicBezTo>
                      <a:cubicBezTo>
                        <a:pt x="105" y="221"/>
                        <a:pt x="112" y="233"/>
                        <a:pt x="121" y="242"/>
                      </a:cubicBezTo>
                      <a:cubicBezTo>
                        <a:pt x="122" y="244"/>
                        <a:pt x="124" y="245"/>
                        <a:pt x="125" y="246"/>
                      </a:cubicBezTo>
                      <a:cubicBezTo>
                        <a:pt x="128" y="249"/>
                        <a:pt x="128" y="249"/>
                        <a:pt x="128" y="249"/>
                      </a:cubicBezTo>
                      <a:cubicBezTo>
                        <a:pt x="132" y="253"/>
                        <a:pt x="132" y="253"/>
                        <a:pt x="132" y="253"/>
                      </a:cubicBezTo>
                      <a:cubicBezTo>
                        <a:pt x="136" y="256"/>
                        <a:pt x="136" y="256"/>
                        <a:pt x="136" y="256"/>
                      </a:cubicBezTo>
                      <a:cubicBezTo>
                        <a:pt x="141" y="260"/>
                        <a:pt x="146" y="263"/>
                        <a:pt x="151" y="267"/>
                      </a:cubicBezTo>
                      <a:cubicBezTo>
                        <a:pt x="162" y="273"/>
                        <a:pt x="173" y="279"/>
                        <a:pt x="185" y="284"/>
                      </a:cubicBezTo>
                      <a:cubicBezTo>
                        <a:pt x="209" y="293"/>
                        <a:pt x="234" y="298"/>
                        <a:pt x="261" y="296"/>
                      </a:cubicBezTo>
                      <a:cubicBezTo>
                        <a:pt x="274" y="295"/>
                        <a:pt x="288" y="291"/>
                        <a:pt x="301" y="285"/>
                      </a:cubicBezTo>
                      <a:cubicBezTo>
                        <a:pt x="307" y="282"/>
                        <a:pt x="313" y="277"/>
                        <a:pt x="319" y="273"/>
                      </a:cubicBezTo>
                      <a:cubicBezTo>
                        <a:pt x="324" y="268"/>
                        <a:pt x="329" y="263"/>
                        <a:pt x="333" y="257"/>
                      </a:cubicBezTo>
                      <a:cubicBezTo>
                        <a:pt x="339" y="249"/>
                        <a:pt x="338" y="238"/>
                        <a:pt x="330" y="233"/>
                      </a:cubicBezTo>
                      <a:cubicBezTo>
                        <a:pt x="323" y="227"/>
                        <a:pt x="312" y="228"/>
                        <a:pt x="306" y="236"/>
                      </a:cubicBezTo>
                      <a:cubicBezTo>
                        <a:pt x="305" y="236"/>
                        <a:pt x="305" y="236"/>
                        <a:pt x="305" y="236"/>
                      </a:cubicBezTo>
                      <a:cubicBezTo>
                        <a:pt x="305" y="237"/>
                        <a:pt x="305" y="237"/>
                        <a:pt x="305" y="237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" name="Freeform 143"/>
                <p:cNvSpPr>
                  <a:spLocks/>
                </p:cNvSpPr>
                <p:nvPr/>
              </p:nvSpPr>
              <p:spPr bwMode="auto">
                <a:xfrm>
                  <a:off x="7216775" y="5770563"/>
                  <a:ext cx="1044575" cy="790575"/>
                </a:xfrm>
                <a:custGeom>
                  <a:avLst/>
                  <a:gdLst>
                    <a:gd name="T0" fmla="*/ 340 w 402"/>
                    <a:gd name="T1" fmla="*/ 165 h 304"/>
                    <a:gd name="T2" fmla="*/ 291 w 402"/>
                    <a:gd name="T3" fmla="*/ 46 h 304"/>
                    <a:gd name="T4" fmla="*/ 267 w 402"/>
                    <a:gd name="T5" fmla="*/ 17 h 304"/>
                    <a:gd name="T6" fmla="*/ 135 w 402"/>
                    <a:gd name="T7" fmla="*/ 17 h 304"/>
                    <a:gd name="T8" fmla="*/ 111 w 402"/>
                    <a:gd name="T9" fmla="*/ 46 h 304"/>
                    <a:gd name="T10" fmla="*/ 62 w 402"/>
                    <a:gd name="T11" fmla="*/ 165 h 304"/>
                    <a:gd name="T12" fmla="*/ 0 w 402"/>
                    <a:gd name="T13" fmla="*/ 240 h 304"/>
                    <a:gd name="T14" fmla="*/ 153 w 402"/>
                    <a:gd name="T15" fmla="*/ 295 h 304"/>
                    <a:gd name="T16" fmla="*/ 201 w 402"/>
                    <a:gd name="T17" fmla="*/ 303 h 304"/>
                    <a:gd name="T18" fmla="*/ 249 w 402"/>
                    <a:gd name="T19" fmla="*/ 295 h 304"/>
                    <a:gd name="T20" fmla="*/ 402 w 402"/>
                    <a:gd name="T21" fmla="*/ 240 h 304"/>
                    <a:gd name="T22" fmla="*/ 340 w 402"/>
                    <a:gd name="T23" fmla="*/ 165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2" h="304">
                      <a:moveTo>
                        <a:pt x="340" y="165"/>
                      </a:moveTo>
                      <a:cubicBezTo>
                        <a:pt x="302" y="140"/>
                        <a:pt x="306" y="88"/>
                        <a:pt x="291" y="46"/>
                      </a:cubicBezTo>
                      <a:cubicBezTo>
                        <a:pt x="287" y="34"/>
                        <a:pt x="279" y="22"/>
                        <a:pt x="267" y="17"/>
                      </a:cubicBezTo>
                      <a:cubicBezTo>
                        <a:pt x="228" y="0"/>
                        <a:pt x="174" y="0"/>
                        <a:pt x="135" y="17"/>
                      </a:cubicBezTo>
                      <a:cubicBezTo>
                        <a:pt x="123" y="22"/>
                        <a:pt x="116" y="34"/>
                        <a:pt x="111" y="46"/>
                      </a:cubicBezTo>
                      <a:cubicBezTo>
                        <a:pt x="96" y="88"/>
                        <a:pt x="100" y="140"/>
                        <a:pt x="62" y="165"/>
                      </a:cubicBezTo>
                      <a:cubicBezTo>
                        <a:pt x="24" y="190"/>
                        <a:pt x="2" y="228"/>
                        <a:pt x="0" y="240"/>
                      </a:cubicBezTo>
                      <a:cubicBezTo>
                        <a:pt x="17" y="245"/>
                        <a:pt x="90" y="246"/>
                        <a:pt x="153" y="295"/>
                      </a:cubicBezTo>
                      <a:cubicBezTo>
                        <a:pt x="167" y="304"/>
                        <a:pt x="201" y="303"/>
                        <a:pt x="201" y="303"/>
                      </a:cubicBezTo>
                      <a:cubicBezTo>
                        <a:pt x="201" y="303"/>
                        <a:pt x="236" y="304"/>
                        <a:pt x="249" y="295"/>
                      </a:cubicBezTo>
                      <a:cubicBezTo>
                        <a:pt x="312" y="246"/>
                        <a:pt x="385" y="245"/>
                        <a:pt x="402" y="240"/>
                      </a:cubicBezTo>
                      <a:cubicBezTo>
                        <a:pt x="400" y="228"/>
                        <a:pt x="378" y="190"/>
                        <a:pt x="340" y="165"/>
                      </a:cubicBezTo>
                    </a:path>
                  </a:pathLst>
                </a:cu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144"/>
                <p:cNvSpPr>
                  <a:spLocks/>
                </p:cNvSpPr>
                <p:nvPr/>
              </p:nvSpPr>
              <p:spPr bwMode="auto">
                <a:xfrm>
                  <a:off x="7216775" y="6327775"/>
                  <a:ext cx="1044575" cy="233363"/>
                </a:xfrm>
                <a:custGeom>
                  <a:avLst/>
                  <a:gdLst>
                    <a:gd name="T0" fmla="*/ 249 w 402"/>
                    <a:gd name="T1" fmla="*/ 53 h 90"/>
                    <a:gd name="T2" fmla="*/ 201 w 402"/>
                    <a:gd name="T3" fmla="*/ 61 h 90"/>
                    <a:gd name="T4" fmla="*/ 153 w 402"/>
                    <a:gd name="T5" fmla="*/ 53 h 90"/>
                    <a:gd name="T6" fmla="*/ 13 w 402"/>
                    <a:gd name="T7" fmla="*/ 0 h 90"/>
                    <a:gd name="T8" fmla="*/ 0 w 402"/>
                    <a:gd name="T9" fmla="*/ 26 h 90"/>
                    <a:gd name="T10" fmla="*/ 153 w 402"/>
                    <a:gd name="T11" fmla="*/ 81 h 90"/>
                    <a:gd name="T12" fmla="*/ 201 w 402"/>
                    <a:gd name="T13" fmla="*/ 89 h 90"/>
                    <a:gd name="T14" fmla="*/ 249 w 402"/>
                    <a:gd name="T15" fmla="*/ 81 h 90"/>
                    <a:gd name="T16" fmla="*/ 402 w 402"/>
                    <a:gd name="T17" fmla="*/ 26 h 90"/>
                    <a:gd name="T18" fmla="*/ 389 w 402"/>
                    <a:gd name="T19" fmla="*/ 0 h 90"/>
                    <a:gd name="T20" fmla="*/ 249 w 402"/>
                    <a:gd name="T21" fmla="*/ 5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2" h="90">
                      <a:moveTo>
                        <a:pt x="249" y="53"/>
                      </a:moveTo>
                      <a:cubicBezTo>
                        <a:pt x="236" y="63"/>
                        <a:pt x="201" y="61"/>
                        <a:pt x="201" y="61"/>
                      </a:cubicBezTo>
                      <a:cubicBezTo>
                        <a:pt x="201" y="61"/>
                        <a:pt x="167" y="63"/>
                        <a:pt x="153" y="53"/>
                      </a:cubicBezTo>
                      <a:cubicBezTo>
                        <a:pt x="101" y="12"/>
                        <a:pt x="41" y="5"/>
                        <a:pt x="13" y="0"/>
                      </a:cubicBezTo>
                      <a:cubicBezTo>
                        <a:pt x="5" y="11"/>
                        <a:pt x="1" y="21"/>
                        <a:pt x="0" y="26"/>
                      </a:cubicBezTo>
                      <a:cubicBezTo>
                        <a:pt x="17" y="31"/>
                        <a:pt x="90" y="32"/>
                        <a:pt x="153" y="81"/>
                      </a:cubicBezTo>
                      <a:cubicBezTo>
                        <a:pt x="167" y="90"/>
                        <a:pt x="201" y="89"/>
                        <a:pt x="201" y="89"/>
                      </a:cubicBezTo>
                      <a:cubicBezTo>
                        <a:pt x="201" y="89"/>
                        <a:pt x="236" y="90"/>
                        <a:pt x="249" y="81"/>
                      </a:cubicBezTo>
                      <a:cubicBezTo>
                        <a:pt x="312" y="32"/>
                        <a:pt x="385" y="31"/>
                        <a:pt x="402" y="26"/>
                      </a:cubicBezTo>
                      <a:cubicBezTo>
                        <a:pt x="401" y="21"/>
                        <a:pt x="397" y="11"/>
                        <a:pt x="389" y="0"/>
                      </a:cubicBezTo>
                      <a:cubicBezTo>
                        <a:pt x="361" y="5"/>
                        <a:pt x="302" y="12"/>
                        <a:pt x="249" y="5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145"/>
                <p:cNvSpPr>
                  <a:spLocks/>
                </p:cNvSpPr>
                <p:nvPr/>
              </p:nvSpPr>
              <p:spPr bwMode="auto">
                <a:xfrm>
                  <a:off x="7599363" y="5730875"/>
                  <a:ext cx="279400" cy="104775"/>
                </a:xfrm>
                <a:custGeom>
                  <a:avLst/>
                  <a:gdLst>
                    <a:gd name="T0" fmla="*/ 90 w 108"/>
                    <a:gd name="T1" fmla="*/ 0 h 40"/>
                    <a:gd name="T2" fmla="*/ 64 w 108"/>
                    <a:gd name="T3" fmla="*/ 7 h 40"/>
                    <a:gd name="T4" fmla="*/ 54 w 108"/>
                    <a:gd name="T5" fmla="*/ 15 h 40"/>
                    <a:gd name="T6" fmla="*/ 44 w 108"/>
                    <a:gd name="T7" fmla="*/ 7 h 40"/>
                    <a:gd name="T8" fmla="*/ 18 w 108"/>
                    <a:gd name="T9" fmla="*/ 0 h 40"/>
                    <a:gd name="T10" fmla="*/ 6 w 108"/>
                    <a:gd name="T11" fmla="*/ 34 h 40"/>
                    <a:gd name="T12" fmla="*/ 54 w 108"/>
                    <a:gd name="T13" fmla="*/ 40 h 40"/>
                    <a:gd name="T14" fmla="*/ 102 w 108"/>
                    <a:gd name="T15" fmla="*/ 34 h 40"/>
                    <a:gd name="T16" fmla="*/ 90 w 108"/>
                    <a:gd name="T1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8" h="40">
                      <a:moveTo>
                        <a:pt x="90" y="0"/>
                      </a:moveTo>
                      <a:cubicBezTo>
                        <a:pt x="73" y="0"/>
                        <a:pt x="64" y="7"/>
                        <a:pt x="64" y="7"/>
                      </a:cubicBezTo>
                      <a:cubicBezTo>
                        <a:pt x="54" y="15"/>
                        <a:pt x="54" y="15"/>
                        <a:pt x="54" y="15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35" y="0"/>
                        <a:pt x="18" y="0"/>
                      </a:cubicBezTo>
                      <a:cubicBezTo>
                        <a:pt x="0" y="0"/>
                        <a:pt x="6" y="34"/>
                        <a:pt x="6" y="34"/>
                      </a:cubicBezTo>
                      <a:cubicBezTo>
                        <a:pt x="6" y="34"/>
                        <a:pt x="19" y="40"/>
                        <a:pt x="54" y="40"/>
                      </a:cubicBezTo>
                      <a:cubicBezTo>
                        <a:pt x="90" y="40"/>
                        <a:pt x="102" y="34"/>
                        <a:pt x="102" y="34"/>
                      </a:cubicBezTo>
                      <a:cubicBezTo>
                        <a:pt x="102" y="34"/>
                        <a:pt x="108" y="0"/>
                        <a:pt x="90" y="0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146"/>
                <p:cNvSpPr>
                  <a:spLocks/>
                </p:cNvSpPr>
                <p:nvPr/>
              </p:nvSpPr>
              <p:spPr bwMode="auto">
                <a:xfrm>
                  <a:off x="7718425" y="5800725"/>
                  <a:ext cx="41275" cy="271463"/>
                </a:xfrm>
                <a:custGeom>
                  <a:avLst/>
                  <a:gdLst>
                    <a:gd name="T0" fmla="*/ 0 w 16"/>
                    <a:gd name="T1" fmla="*/ 0 h 104"/>
                    <a:gd name="T2" fmla="*/ 0 w 16"/>
                    <a:gd name="T3" fmla="*/ 96 h 104"/>
                    <a:gd name="T4" fmla="*/ 8 w 16"/>
                    <a:gd name="T5" fmla="*/ 104 h 104"/>
                    <a:gd name="T6" fmla="*/ 16 w 16"/>
                    <a:gd name="T7" fmla="*/ 96 h 104"/>
                    <a:gd name="T8" fmla="*/ 16 w 16"/>
                    <a:gd name="T9" fmla="*/ 0 h 104"/>
                    <a:gd name="T10" fmla="*/ 0 w 16"/>
                    <a:gd name="T11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04">
                      <a:moveTo>
                        <a:pt x="0" y="0"/>
                      </a:move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101"/>
                        <a:pt x="4" y="104"/>
                        <a:pt x="8" y="104"/>
                      </a:cubicBezTo>
                      <a:cubicBezTo>
                        <a:pt x="13" y="104"/>
                        <a:pt x="16" y="101"/>
                        <a:pt x="16" y="96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147"/>
                <p:cNvSpPr>
                  <a:spLocks/>
                </p:cNvSpPr>
                <p:nvPr/>
              </p:nvSpPr>
              <p:spPr bwMode="auto">
                <a:xfrm>
                  <a:off x="7678738" y="5857875"/>
                  <a:ext cx="122238" cy="11113"/>
                </a:xfrm>
                <a:custGeom>
                  <a:avLst/>
                  <a:gdLst>
                    <a:gd name="T0" fmla="*/ 45 w 47"/>
                    <a:gd name="T1" fmla="*/ 4 h 4"/>
                    <a:gd name="T2" fmla="*/ 1 w 47"/>
                    <a:gd name="T3" fmla="*/ 4 h 4"/>
                    <a:gd name="T4" fmla="*/ 0 w 47"/>
                    <a:gd name="T5" fmla="*/ 2 h 4"/>
                    <a:gd name="T6" fmla="*/ 1 w 47"/>
                    <a:gd name="T7" fmla="*/ 0 h 4"/>
                    <a:gd name="T8" fmla="*/ 45 w 47"/>
                    <a:gd name="T9" fmla="*/ 0 h 4"/>
                    <a:gd name="T10" fmla="*/ 47 w 47"/>
                    <a:gd name="T11" fmla="*/ 2 h 4"/>
                    <a:gd name="T12" fmla="*/ 45 w 4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4">
                      <a:moveTo>
                        <a:pt x="45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3"/>
                        <a:pt x="46" y="4"/>
                        <a:pt x="45" y="4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48"/>
                <p:cNvSpPr>
                  <a:spLocks/>
                </p:cNvSpPr>
                <p:nvPr/>
              </p:nvSpPr>
              <p:spPr bwMode="auto">
                <a:xfrm>
                  <a:off x="7678738" y="5930900"/>
                  <a:ext cx="122238" cy="7938"/>
                </a:xfrm>
                <a:custGeom>
                  <a:avLst/>
                  <a:gdLst>
                    <a:gd name="T0" fmla="*/ 45 w 47"/>
                    <a:gd name="T1" fmla="*/ 3 h 3"/>
                    <a:gd name="T2" fmla="*/ 1 w 47"/>
                    <a:gd name="T3" fmla="*/ 3 h 3"/>
                    <a:gd name="T4" fmla="*/ 0 w 47"/>
                    <a:gd name="T5" fmla="*/ 2 h 3"/>
                    <a:gd name="T6" fmla="*/ 1 w 47"/>
                    <a:gd name="T7" fmla="*/ 0 h 3"/>
                    <a:gd name="T8" fmla="*/ 45 w 47"/>
                    <a:gd name="T9" fmla="*/ 0 h 3"/>
                    <a:gd name="T10" fmla="*/ 47 w 47"/>
                    <a:gd name="T11" fmla="*/ 2 h 3"/>
                    <a:gd name="T12" fmla="*/ 45 w 47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3">
                      <a:moveTo>
                        <a:pt x="45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3"/>
                        <a:pt x="46" y="3"/>
                        <a:pt x="45" y="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49"/>
                <p:cNvSpPr>
                  <a:spLocks/>
                </p:cNvSpPr>
                <p:nvPr/>
              </p:nvSpPr>
              <p:spPr bwMode="auto">
                <a:xfrm>
                  <a:off x="7678738" y="6003925"/>
                  <a:ext cx="122238" cy="7938"/>
                </a:xfrm>
                <a:custGeom>
                  <a:avLst/>
                  <a:gdLst>
                    <a:gd name="T0" fmla="*/ 45 w 47"/>
                    <a:gd name="T1" fmla="*/ 3 h 3"/>
                    <a:gd name="T2" fmla="*/ 1 w 47"/>
                    <a:gd name="T3" fmla="*/ 3 h 3"/>
                    <a:gd name="T4" fmla="*/ 0 w 47"/>
                    <a:gd name="T5" fmla="*/ 2 h 3"/>
                    <a:gd name="T6" fmla="*/ 1 w 47"/>
                    <a:gd name="T7" fmla="*/ 0 h 3"/>
                    <a:gd name="T8" fmla="*/ 45 w 47"/>
                    <a:gd name="T9" fmla="*/ 0 h 3"/>
                    <a:gd name="T10" fmla="*/ 47 w 47"/>
                    <a:gd name="T11" fmla="*/ 2 h 3"/>
                    <a:gd name="T12" fmla="*/ 45 w 47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3">
                      <a:moveTo>
                        <a:pt x="45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6" y="0"/>
                        <a:pt x="47" y="1"/>
                        <a:pt x="47" y="2"/>
                      </a:cubicBezTo>
                      <a:cubicBezTo>
                        <a:pt x="47" y="2"/>
                        <a:pt x="46" y="3"/>
                        <a:pt x="45" y="3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Oval 150"/>
                <p:cNvSpPr>
                  <a:spLocks noChangeArrowheads="1"/>
                </p:cNvSpPr>
                <p:nvPr/>
              </p:nvSpPr>
              <p:spPr bwMode="auto">
                <a:xfrm>
                  <a:off x="7780338" y="5921375"/>
                  <a:ext cx="31750" cy="30163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Oval 151"/>
                <p:cNvSpPr>
                  <a:spLocks noChangeArrowheads="1"/>
                </p:cNvSpPr>
                <p:nvPr/>
              </p:nvSpPr>
              <p:spPr bwMode="auto">
                <a:xfrm>
                  <a:off x="7780338" y="5848350"/>
                  <a:ext cx="31750" cy="31750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Oval 152"/>
                <p:cNvSpPr>
                  <a:spLocks noChangeArrowheads="1"/>
                </p:cNvSpPr>
                <p:nvPr/>
              </p:nvSpPr>
              <p:spPr bwMode="auto">
                <a:xfrm>
                  <a:off x="7780338" y="5994400"/>
                  <a:ext cx="31750" cy="28575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Oval 153"/>
                <p:cNvSpPr>
                  <a:spLocks noChangeArrowheads="1"/>
                </p:cNvSpPr>
                <p:nvPr/>
              </p:nvSpPr>
              <p:spPr bwMode="auto">
                <a:xfrm>
                  <a:off x="7669213" y="5921375"/>
                  <a:ext cx="28575" cy="30163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Oval 154"/>
                <p:cNvSpPr>
                  <a:spLocks noChangeArrowheads="1"/>
                </p:cNvSpPr>
                <p:nvPr/>
              </p:nvSpPr>
              <p:spPr bwMode="auto">
                <a:xfrm>
                  <a:off x="7669213" y="5848350"/>
                  <a:ext cx="28575" cy="31750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Oval 155"/>
                <p:cNvSpPr>
                  <a:spLocks noChangeArrowheads="1"/>
                </p:cNvSpPr>
                <p:nvPr/>
              </p:nvSpPr>
              <p:spPr bwMode="auto">
                <a:xfrm>
                  <a:off x="7669213" y="5994400"/>
                  <a:ext cx="28575" cy="28575"/>
                </a:xfrm>
                <a:prstGeom prst="ellipse">
                  <a:avLst/>
                </a:pr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56"/>
                <p:cNvSpPr>
                  <a:spLocks/>
                </p:cNvSpPr>
                <p:nvPr/>
              </p:nvSpPr>
              <p:spPr bwMode="auto">
                <a:xfrm>
                  <a:off x="7669213" y="5668963"/>
                  <a:ext cx="139700" cy="38100"/>
                </a:xfrm>
                <a:custGeom>
                  <a:avLst/>
                  <a:gdLst>
                    <a:gd name="T0" fmla="*/ 27 w 54"/>
                    <a:gd name="T1" fmla="*/ 0 h 15"/>
                    <a:gd name="T2" fmla="*/ 0 w 54"/>
                    <a:gd name="T3" fmla="*/ 3 h 15"/>
                    <a:gd name="T4" fmla="*/ 20 w 54"/>
                    <a:gd name="T5" fmla="*/ 14 h 15"/>
                    <a:gd name="T6" fmla="*/ 35 w 54"/>
                    <a:gd name="T7" fmla="*/ 14 h 15"/>
                    <a:gd name="T8" fmla="*/ 54 w 54"/>
                    <a:gd name="T9" fmla="*/ 3 h 15"/>
                    <a:gd name="T10" fmla="*/ 27 w 54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15">
                      <a:moveTo>
                        <a:pt x="27" y="0"/>
                      </a:moveTo>
                      <a:cubicBezTo>
                        <a:pt x="17" y="0"/>
                        <a:pt x="7" y="1"/>
                        <a:pt x="0" y="3"/>
                      </a:cubicBezTo>
                      <a:cubicBezTo>
                        <a:pt x="5" y="8"/>
                        <a:pt x="11" y="12"/>
                        <a:pt x="20" y="14"/>
                      </a:cubicBezTo>
                      <a:cubicBezTo>
                        <a:pt x="25" y="15"/>
                        <a:pt x="30" y="15"/>
                        <a:pt x="35" y="14"/>
                      </a:cubicBezTo>
                      <a:cubicBezTo>
                        <a:pt x="43" y="12"/>
                        <a:pt x="49" y="8"/>
                        <a:pt x="54" y="3"/>
                      </a:cubicBezTo>
                      <a:cubicBezTo>
                        <a:pt x="47" y="1"/>
                        <a:pt x="37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ED8C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158"/>
                <p:cNvSpPr>
                  <a:spLocks/>
                </p:cNvSpPr>
                <p:nvPr/>
              </p:nvSpPr>
              <p:spPr bwMode="auto">
                <a:xfrm>
                  <a:off x="6842125" y="4768850"/>
                  <a:ext cx="427038" cy="612775"/>
                </a:xfrm>
                <a:custGeom>
                  <a:avLst/>
                  <a:gdLst>
                    <a:gd name="T0" fmla="*/ 75 w 164"/>
                    <a:gd name="T1" fmla="*/ 1 h 235"/>
                    <a:gd name="T2" fmla="*/ 163 w 164"/>
                    <a:gd name="T3" fmla="*/ 89 h 235"/>
                    <a:gd name="T4" fmla="*/ 150 w 164"/>
                    <a:gd name="T5" fmla="*/ 77 h 235"/>
                    <a:gd name="T6" fmla="*/ 148 w 164"/>
                    <a:gd name="T7" fmla="*/ 78 h 235"/>
                    <a:gd name="T8" fmla="*/ 156 w 164"/>
                    <a:gd name="T9" fmla="*/ 103 h 235"/>
                    <a:gd name="T10" fmla="*/ 155 w 164"/>
                    <a:gd name="T11" fmla="*/ 104 h 235"/>
                    <a:gd name="T12" fmla="*/ 131 w 164"/>
                    <a:gd name="T13" fmla="*/ 90 h 235"/>
                    <a:gd name="T14" fmla="*/ 129 w 164"/>
                    <a:gd name="T15" fmla="*/ 90 h 235"/>
                    <a:gd name="T16" fmla="*/ 130 w 164"/>
                    <a:gd name="T17" fmla="*/ 97 h 235"/>
                    <a:gd name="T18" fmla="*/ 133 w 164"/>
                    <a:gd name="T19" fmla="*/ 105 h 235"/>
                    <a:gd name="T20" fmla="*/ 145 w 164"/>
                    <a:gd name="T21" fmla="*/ 121 h 235"/>
                    <a:gd name="T22" fmla="*/ 131 w 164"/>
                    <a:gd name="T23" fmla="*/ 133 h 235"/>
                    <a:gd name="T24" fmla="*/ 119 w 164"/>
                    <a:gd name="T25" fmla="*/ 146 h 235"/>
                    <a:gd name="T26" fmla="*/ 133 w 164"/>
                    <a:gd name="T27" fmla="*/ 141 h 235"/>
                    <a:gd name="T28" fmla="*/ 147 w 164"/>
                    <a:gd name="T29" fmla="*/ 142 h 235"/>
                    <a:gd name="T30" fmla="*/ 145 w 164"/>
                    <a:gd name="T31" fmla="*/ 148 h 235"/>
                    <a:gd name="T32" fmla="*/ 146 w 164"/>
                    <a:gd name="T33" fmla="*/ 156 h 235"/>
                    <a:gd name="T34" fmla="*/ 150 w 164"/>
                    <a:gd name="T35" fmla="*/ 165 h 235"/>
                    <a:gd name="T36" fmla="*/ 154 w 164"/>
                    <a:gd name="T37" fmla="*/ 164 h 235"/>
                    <a:gd name="T38" fmla="*/ 164 w 164"/>
                    <a:gd name="T39" fmla="*/ 152 h 235"/>
                    <a:gd name="T40" fmla="*/ 164 w 164"/>
                    <a:gd name="T41" fmla="*/ 152 h 235"/>
                    <a:gd name="T42" fmla="*/ 62 w 164"/>
                    <a:gd name="T43" fmla="*/ 206 h 235"/>
                    <a:gd name="T44" fmla="*/ 75 w 164"/>
                    <a:gd name="T45" fmla="*/ 1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4" h="235">
                      <a:moveTo>
                        <a:pt x="75" y="1"/>
                      </a:moveTo>
                      <a:cubicBezTo>
                        <a:pt x="138" y="0"/>
                        <a:pt x="160" y="76"/>
                        <a:pt x="163" y="89"/>
                      </a:cubicBezTo>
                      <a:cubicBezTo>
                        <a:pt x="158" y="86"/>
                        <a:pt x="153" y="82"/>
                        <a:pt x="150" y="77"/>
                      </a:cubicBezTo>
                      <a:cubicBezTo>
                        <a:pt x="149" y="77"/>
                        <a:pt x="148" y="77"/>
                        <a:pt x="148" y="78"/>
                      </a:cubicBezTo>
                      <a:cubicBezTo>
                        <a:pt x="148" y="87"/>
                        <a:pt x="151" y="96"/>
                        <a:pt x="156" y="103"/>
                      </a:cubicBezTo>
                      <a:cubicBezTo>
                        <a:pt x="157" y="104"/>
                        <a:pt x="156" y="105"/>
                        <a:pt x="155" y="104"/>
                      </a:cubicBezTo>
                      <a:cubicBezTo>
                        <a:pt x="146" y="101"/>
                        <a:pt x="138" y="96"/>
                        <a:pt x="131" y="90"/>
                      </a:cubicBezTo>
                      <a:cubicBezTo>
                        <a:pt x="130" y="89"/>
                        <a:pt x="129" y="90"/>
                        <a:pt x="129" y="90"/>
                      </a:cubicBezTo>
                      <a:cubicBezTo>
                        <a:pt x="130" y="93"/>
                        <a:pt x="130" y="96"/>
                        <a:pt x="130" y="97"/>
                      </a:cubicBezTo>
                      <a:cubicBezTo>
                        <a:pt x="131" y="100"/>
                        <a:pt x="132" y="102"/>
                        <a:pt x="133" y="105"/>
                      </a:cubicBezTo>
                      <a:cubicBezTo>
                        <a:pt x="136" y="111"/>
                        <a:pt x="140" y="117"/>
                        <a:pt x="145" y="121"/>
                      </a:cubicBezTo>
                      <a:cubicBezTo>
                        <a:pt x="140" y="125"/>
                        <a:pt x="135" y="129"/>
                        <a:pt x="131" y="133"/>
                      </a:cubicBezTo>
                      <a:cubicBezTo>
                        <a:pt x="127" y="136"/>
                        <a:pt x="120" y="141"/>
                        <a:pt x="119" y="146"/>
                      </a:cubicBezTo>
                      <a:cubicBezTo>
                        <a:pt x="119" y="146"/>
                        <a:pt x="132" y="142"/>
                        <a:pt x="133" y="141"/>
                      </a:cubicBezTo>
                      <a:cubicBezTo>
                        <a:pt x="136" y="140"/>
                        <a:pt x="148" y="138"/>
                        <a:pt x="147" y="142"/>
                      </a:cubicBezTo>
                      <a:cubicBezTo>
                        <a:pt x="147" y="144"/>
                        <a:pt x="145" y="147"/>
                        <a:pt x="145" y="148"/>
                      </a:cubicBezTo>
                      <a:cubicBezTo>
                        <a:pt x="144" y="151"/>
                        <a:pt x="145" y="154"/>
                        <a:pt x="146" y="156"/>
                      </a:cubicBezTo>
                      <a:cubicBezTo>
                        <a:pt x="147" y="159"/>
                        <a:pt x="148" y="162"/>
                        <a:pt x="150" y="165"/>
                      </a:cubicBezTo>
                      <a:cubicBezTo>
                        <a:pt x="151" y="166"/>
                        <a:pt x="153" y="166"/>
                        <a:pt x="154" y="164"/>
                      </a:cubicBezTo>
                      <a:cubicBezTo>
                        <a:pt x="155" y="159"/>
                        <a:pt x="159" y="154"/>
                        <a:pt x="164" y="152"/>
                      </a:cubicBezTo>
                      <a:cubicBezTo>
                        <a:pt x="164" y="152"/>
                        <a:pt x="164" y="152"/>
                        <a:pt x="164" y="152"/>
                      </a:cubicBezTo>
                      <a:cubicBezTo>
                        <a:pt x="154" y="210"/>
                        <a:pt x="111" y="235"/>
                        <a:pt x="62" y="206"/>
                      </a:cubicBezTo>
                      <a:cubicBezTo>
                        <a:pt x="0" y="168"/>
                        <a:pt x="6" y="3"/>
                        <a:pt x="75" y="1"/>
                      </a:cubicBezTo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Oval 159"/>
                <p:cNvSpPr>
                  <a:spLocks noChangeArrowheads="1"/>
                </p:cNvSpPr>
                <p:nvPr/>
              </p:nvSpPr>
              <p:spPr bwMode="auto">
                <a:xfrm>
                  <a:off x="7686675" y="4638675"/>
                  <a:ext cx="104775" cy="101600"/>
                </a:xfrm>
                <a:prstGeom prst="ellipse">
                  <a:avLst/>
                </a:pr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160"/>
                <p:cNvSpPr>
                  <a:spLocks/>
                </p:cNvSpPr>
                <p:nvPr/>
              </p:nvSpPr>
              <p:spPr bwMode="auto">
                <a:xfrm>
                  <a:off x="7470775" y="4699000"/>
                  <a:ext cx="536575" cy="258763"/>
                </a:xfrm>
                <a:custGeom>
                  <a:avLst/>
                  <a:gdLst>
                    <a:gd name="T0" fmla="*/ 183 w 206"/>
                    <a:gd name="T1" fmla="*/ 23 h 99"/>
                    <a:gd name="T2" fmla="*/ 103 w 206"/>
                    <a:gd name="T3" fmla="*/ 2 h 99"/>
                    <a:gd name="T4" fmla="*/ 24 w 206"/>
                    <a:gd name="T5" fmla="*/ 23 h 99"/>
                    <a:gd name="T6" fmla="*/ 0 w 206"/>
                    <a:gd name="T7" fmla="*/ 99 h 99"/>
                    <a:gd name="T8" fmla="*/ 103 w 206"/>
                    <a:gd name="T9" fmla="*/ 87 h 99"/>
                    <a:gd name="T10" fmla="*/ 206 w 206"/>
                    <a:gd name="T11" fmla="*/ 99 h 99"/>
                    <a:gd name="T12" fmla="*/ 183 w 206"/>
                    <a:gd name="T13" fmla="*/ 2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99">
                      <a:moveTo>
                        <a:pt x="183" y="23"/>
                      </a:moveTo>
                      <a:cubicBezTo>
                        <a:pt x="160" y="0"/>
                        <a:pt x="103" y="2"/>
                        <a:pt x="103" y="2"/>
                      </a:cubicBezTo>
                      <a:cubicBezTo>
                        <a:pt x="103" y="2"/>
                        <a:pt x="46" y="0"/>
                        <a:pt x="24" y="23"/>
                      </a:cubicBezTo>
                      <a:cubicBezTo>
                        <a:pt x="1" y="45"/>
                        <a:pt x="0" y="99"/>
                        <a:pt x="0" y="99"/>
                      </a:cubicBezTo>
                      <a:cubicBezTo>
                        <a:pt x="0" y="99"/>
                        <a:pt x="49" y="87"/>
                        <a:pt x="103" y="87"/>
                      </a:cubicBezTo>
                      <a:cubicBezTo>
                        <a:pt x="157" y="87"/>
                        <a:pt x="206" y="99"/>
                        <a:pt x="206" y="99"/>
                      </a:cubicBezTo>
                      <a:cubicBezTo>
                        <a:pt x="206" y="99"/>
                        <a:pt x="205" y="45"/>
                        <a:pt x="183" y="23"/>
                      </a:cubicBezTo>
                    </a:path>
                  </a:pathLst>
                </a:custGeom>
                <a:solidFill>
                  <a:srgbClr val="00A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161"/>
                <p:cNvSpPr>
                  <a:spLocks/>
                </p:cNvSpPr>
                <p:nvPr/>
              </p:nvSpPr>
              <p:spPr bwMode="auto">
                <a:xfrm>
                  <a:off x="7613650" y="4703763"/>
                  <a:ext cx="252413" cy="230188"/>
                </a:xfrm>
                <a:custGeom>
                  <a:avLst/>
                  <a:gdLst>
                    <a:gd name="T0" fmla="*/ 48 w 97"/>
                    <a:gd name="T1" fmla="*/ 85 h 88"/>
                    <a:gd name="T2" fmla="*/ 97 w 97"/>
                    <a:gd name="T3" fmla="*/ 88 h 88"/>
                    <a:gd name="T4" fmla="*/ 86 w 97"/>
                    <a:gd name="T5" fmla="*/ 13 h 88"/>
                    <a:gd name="T6" fmla="*/ 80 w 97"/>
                    <a:gd name="T7" fmla="*/ 2 h 88"/>
                    <a:gd name="T8" fmla="*/ 48 w 97"/>
                    <a:gd name="T9" fmla="*/ 0 h 88"/>
                    <a:gd name="T10" fmla="*/ 16 w 97"/>
                    <a:gd name="T11" fmla="*/ 2 h 88"/>
                    <a:gd name="T12" fmla="*/ 10 w 97"/>
                    <a:gd name="T13" fmla="*/ 13 h 88"/>
                    <a:gd name="T14" fmla="*/ 0 w 97"/>
                    <a:gd name="T15" fmla="*/ 88 h 88"/>
                    <a:gd name="T16" fmla="*/ 48 w 97"/>
                    <a:gd name="T17" fmla="*/ 85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8">
                      <a:moveTo>
                        <a:pt x="48" y="85"/>
                      </a:moveTo>
                      <a:cubicBezTo>
                        <a:pt x="65" y="85"/>
                        <a:pt x="82" y="86"/>
                        <a:pt x="97" y="88"/>
                      </a:cubicBezTo>
                      <a:cubicBezTo>
                        <a:pt x="96" y="65"/>
                        <a:pt x="93" y="31"/>
                        <a:pt x="86" y="13"/>
                      </a:cubicBezTo>
                      <a:cubicBezTo>
                        <a:pt x="84" y="9"/>
                        <a:pt x="82" y="5"/>
                        <a:pt x="80" y="2"/>
                      </a:cubicBezTo>
                      <a:cubicBezTo>
                        <a:pt x="63" y="0"/>
                        <a:pt x="48" y="0"/>
                        <a:pt x="48" y="0"/>
                      </a:cubicBezTo>
                      <a:cubicBezTo>
                        <a:pt x="48" y="0"/>
                        <a:pt x="33" y="0"/>
                        <a:pt x="16" y="2"/>
                      </a:cubicBezTo>
                      <a:cubicBezTo>
                        <a:pt x="14" y="5"/>
                        <a:pt x="12" y="9"/>
                        <a:pt x="10" y="13"/>
                      </a:cubicBezTo>
                      <a:cubicBezTo>
                        <a:pt x="3" y="31"/>
                        <a:pt x="1" y="65"/>
                        <a:pt x="0" y="88"/>
                      </a:cubicBezTo>
                      <a:cubicBezTo>
                        <a:pt x="14" y="86"/>
                        <a:pt x="31" y="85"/>
                        <a:pt x="48" y="85"/>
                      </a:cubicBezTo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" name="Freeform 162"/>
                <p:cNvSpPr>
                  <a:spLocks/>
                </p:cNvSpPr>
                <p:nvPr/>
              </p:nvSpPr>
              <p:spPr bwMode="auto">
                <a:xfrm>
                  <a:off x="7624763" y="5410200"/>
                  <a:ext cx="228600" cy="133350"/>
                </a:xfrm>
                <a:custGeom>
                  <a:avLst/>
                  <a:gdLst>
                    <a:gd name="T0" fmla="*/ 82 w 88"/>
                    <a:gd name="T1" fmla="*/ 9 h 51"/>
                    <a:gd name="T2" fmla="*/ 44 w 88"/>
                    <a:gd name="T3" fmla="*/ 1 h 51"/>
                    <a:gd name="T4" fmla="*/ 6 w 88"/>
                    <a:gd name="T5" fmla="*/ 9 h 51"/>
                    <a:gd name="T6" fmla="*/ 3 w 88"/>
                    <a:gd name="T7" fmla="*/ 23 h 51"/>
                    <a:gd name="T8" fmla="*/ 44 w 88"/>
                    <a:gd name="T9" fmla="*/ 51 h 51"/>
                    <a:gd name="T10" fmla="*/ 85 w 88"/>
                    <a:gd name="T11" fmla="*/ 23 h 51"/>
                    <a:gd name="T12" fmla="*/ 82 w 88"/>
                    <a:gd name="T13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51">
                      <a:moveTo>
                        <a:pt x="82" y="9"/>
                      </a:moveTo>
                      <a:cubicBezTo>
                        <a:pt x="64" y="0"/>
                        <a:pt x="44" y="1"/>
                        <a:pt x="44" y="1"/>
                      </a:cubicBezTo>
                      <a:cubicBezTo>
                        <a:pt x="44" y="1"/>
                        <a:pt x="24" y="0"/>
                        <a:pt x="6" y="9"/>
                      </a:cubicBezTo>
                      <a:cubicBezTo>
                        <a:pt x="2" y="11"/>
                        <a:pt x="0" y="18"/>
                        <a:pt x="3" y="23"/>
                      </a:cubicBezTo>
                      <a:cubicBezTo>
                        <a:pt x="9" y="34"/>
                        <a:pt x="23" y="51"/>
                        <a:pt x="44" y="51"/>
                      </a:cubicBezTo>
                      <a:cubicBezTo>
                        <a:pt x="65" y="51"/>
                        <a:pt x="79" y="34"/>
                        <a:pt x="85" y="23"/>
                      </a:cubicBezTo>
                      <a:cubicBezTo>
                        <a:pt x="88" y="18"/>
                        <a:pt x="87" y="11"/>
                        <a:pt x="82" y="9"/>
                      </a:cubicBezTo>
                      <a:close/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163"/>
                <p:cNvSpPr>
                  <a:spLocks/>
                </p:cNvSpPr>
                <p:nvPr/>
              </p:nvSpPr>
              <p:spPr bwMode="auto">
                <a:xfrm>
                  <a:off x="7843838" y="5073650"/>
                  <a:ext cx="242888" cy="117475"/>
                </a:xfrm>
                <a:custGeom>
                  <a:avLst/>
                  <a:gdLst>
                    <a:gd name="T0" fmla="*/ 31 w 94"/>
                    <a:gd name="T1" fmla="*/ 1 h 45"/>
                    <a:gd name="T2" fmla="*/ 91 w 94"/>
                    <a:gd name="T3" fmla="*/ 33 h 45"/>
                    <a:gd name="T4" fmla="*/ 94 w 94"/>
                    <a:gd name="T5" fmla="*/ 38 h 45"/>
                    <a:gd name="T6" fmla="*/ 63 w 94"/>
                    <a:gd name="T7" fmla="*/ 35 h 45"/>
                    <a:gd name="T8" fmla="*/ 30 w 94"/>
                    <a:gd name="T9" fmla="*/ 30 h 45"/>
                    <a:gd name="T10" fmla="*/ 7 w 94"/>
                    <a:gd name="T11" fmla="*/ 23 h 45"/>
                    <a:gd name="T12" fmla="*/ 31 w 94"/>
                    <a:gd name="T1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5">
                      <a:moveTo>
                        <a:pt x="31" y="1"/>
                      </a:moveTo>
                      <a:cubicBezTo>
                        <a:pt x="56" y="2"/>
                        <a:pt x="76" y="15"/>
                        <a:pt x="91" y="33"/>
                      </a:cubicBezTo>
                      <a:cubicBezTo>
                        <a:pt x="93" y="34"/>
                        <a:pt x="94" y="36"/>
                        <a:pt x="94" y="38"/>
                      </a:cubicBezTo>
                      <a:cubicBezTo>
                        <a:pt x="93" y="45"/>
                        <a:pt x="67" y="36"/>
                        <a:pt x="63" y="35"/>
                      </a:cubicBezTo>
                      <a:cubicBezTo>
                        <a:pt x="52" y="33"/>
                        <a:pt x="41" y="31"/>
                        <a:pt x="30" y="30"/>
                      </a:cubicBezTo>
                      <a:cubicBezTo>
                        <a:pt x="23" y="30"/>
                        <a:pt x="11" y="32"/>
                        <a:pt x="7" y="23"/>
                      </a:cubicBezTo>
                      <a:cubicBezTo>
                        <a:pt x="0" y="8"/>
                        <a:pt x="20" y="0"/>
                        <a:pt x="31" y="1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164"/>
                <p:cNvSpPr>
                  <a:spLocks/>
                </p:cNvSpPr>
                <p:nvPr/>
              </p:nvSpPr>
              <p:spPr bwMode="auto">
                <a:xfrm>
                  <a:off x="7392988" y="5073650"/>
                  <a:ext cx="244475" cy="117475"/>
                </a:xfrm>
                <a:custGeom>
                  <a:avLst/>
                  <a:gdLst>
                    <a:gd name="T0" fmla="*/ 62 w 94"/>
                    <a:gd name="T1" fmla="*/ 1 h 45"/>
                    <a:gd name="T2" fmla="*/ 2 w 94"/>
                    <a:gd name="T3" fmla="*/ 33 h 45"/>
                    <a:gd name="T4" fmla="*/ 0 w 94"/>
                    <a:gd name="T5" fmla="*/ 38 h 45"/>
                    <a:gd name="T6" fmla="*/ 30 w 94"/>
                    <a:gd name="T7" fmla="*/ 35 h 45"/>
                    <a:gd name="T8" fmla="*/ 63 w 94"/>
                    <a:gd name="T9" fmla="*/ 30 h 45"/>
                    <a:gd name="T10" fmla="*/ 86 w 94"/>
                    <a:gd name="T11" fmla="*/ 23 h 45"/>
                    <a:gd name="T12" fmla="*/ 62 w 94"/>
                    <a:gd name="T13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45">
                      <a:moveTo>
                        <a:pt x="62" y="1"/>
                      </a:moveTo>
                      <a:cubicBezTo>
                        <a:pt x="37" y="2"/>
                        <a:pt x="17" y="15"/>
                        <a:pt x="2" y="33"/>
                      </a:cubicBezTo>
                      <a:cubicBezTo>
                        <a:pt x="1" y="34"/>
                        <a:pt x="0" y="36"/>
                        <a:pt x="0" y="38"/>
                      </a:cubicBezTo>
                      <a:cubicBezTo>
                        <a:pt x="0" y="45"/>
                        <a:pt x="26" y="36"/>
                        <a:pt x="30" y="35"/>
                      </a:cubicBezTo>
                      <a:cubicBezTo>
                        <a:pt x="41" y="33"/>
                        <a:pt x="52" y="31"/>
                        <a:pt x="63" y="30"/>
                      </a:cubicBezTo>
                      <a:cubicBezTo>
                        <a:pt x="71" y="30"/>
                        <a:pt x="82" y="32"/>
                        <a:pt x="86" y="23"/>
                      </a:cubicBezTo>
                      <a:cubicBezTo>
                        <a:pt x="94" y="8"/>
                        <a:pt x="73" y="0"/>
                        <a:pt x="62" y="1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" name="Freeform 165"/>
                <p:cNvSpPr>
                  <a:spLocks/>
                </p:cNvSpPr>
                <p:nvPr/>
              </p:nvSpPr>
              <p:spPr bwMode="auto">
                <a:xfrm>
                  <a:off x="7635875" y="5575300"/>
                  <a:ext cx="209550" cy="53975"/>
                </a:xfrm>
                <a:custGeom>
                  <a:avLst/>
                  <a:gdLst>
                    <a:gd name="T0" fmla="*/ 81 w 81"/>
                    <a:gd name="T1" fmla="*/ 5 h 21"/>
                    <a:gd name="T2" fmla="*/ 77 w 81"/>
                    <a:gd name="T3" fmla="*/ 10 h 21"/>
                    <a:gd name="T4" fmla="*/ 72 w 81"/>
                    <a:gd name="T5" fmla="*/ 15 h 21"/>
                    <a:gd name="T6" fmla="*/ 60 w 81"/>
                    <a:gd name="T7" fmla="*/ 20 h 21"/>
                    <a:gd name="T8" fmla="*/ 47 w 81"/>
                    <a:gd name="T9" fmla="*/ 17 h 21"/>
                    <a:gd name="T10" fmla="*/ 42 w 81"/>
                    <a:gd name="T11" fmla="*/ 12 h 21"/>
                    <a:gd name="T12" fmla="*/ 38 w 81"/>
                    <a:gd name="T13" fmla="*/ 7 h 21"/>
                    <a:gd name="T14" fmla="*/ 42 w 81"/>
                    <a:gd name="T15" fmla="*/ 7 h 21"/>
                    <a:gd name="T16" fmla="*/ 38 w 81"/>
                    <a:gd name="T17" fmla="*/ 12 h 21"/>
                    <a:gd name="T18" fmla="*/ 33 w 81"/>
                    <a:gd name="T19" fmla="*/ 17 h 21"/>
                    <a:gd name="T20" fmla="*/ 20 w 81"/>
                    <a:gd name="T21" fmla="*/ 20 h 21"/>
                    <a:gd name="T22" fmla="*/ 8 w 81"/>
                    <a:gd name="T23" fmla="*/ 15 h 21"/>
                    <a:gd name="T24" fmla="*/ 4 w 81"/>
                    <a:gd name="T25" fmla="*/ 10 h 21"/>
                    <a:gd name="T26" fmla="*/ 0 w 81"/>
                    <a:gd name="T27" fmla="*/ 5 h 21"/>
                    <a:gd name="T28" fmla="*/ 4 w 81"/>
                    <a:gd name="T29" fmla="*/ 9 h 21"/>
                    <a:gd name="T30" fmla="*/ 10 w 81"/>
                    <a:gd name="T31" fmla="*/ 13 h 21"/>
                    <a:gd name="T32" fmla="*/ 20 w 81"/>
                    <a:gd name="T33" fmla="*/ 16 h 21"/>
                    <a:gd name="T34" fmla="*/ 31 w 81"/>
                    <a:gd name="T35" fmla="*/ 13 h 21"/>
                    <a:gd name="T36" fmla="*/ 38 w 81"/>
                    <a:gd name="T37" fmla="*/ 4 h 21"/>
                    <a:gd name="T38" fmla="*/ 40 w 81"/>
                    <a:gd name="T39" fmla="*/ 0 h 21"/>
                    <a:gd name="T40" fmla="*/ 42 w 81"/>
                    <a:gd name="T41" fmla="*/ 4 h 21"/>
                    <a:gd name="T42" fmla="*/ 50 w 81"/>
                    <a:gd name="T43" fmla="*/ 13 h 21"/>
                    <a:gd name="T44" fmla="*/ 60 w 81"/>
                    <a:gd name="T45" fmla="*/ 16 h 21"/>
                    <a:gd name="T46" fmla="*/ 71 w 81"/>
                    <a:gd name="T47" fmla="*/ 13 h 21"/>
                    <a:gd name="T48" fmla="*/ 76 w 81"/>
                    <a:gd name="T49" fmla="*/ 9 h 21"/>
                    <a:gd name="T50" fmla="*/ 81 w 81"/>
                    <a:gd name="T5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1" h="21">
                      <a:moveTo>
                        <a:pt x="81" y="5"/>
                      </a:moveTo>
                      <a:cubicBezTo>
                        <a:pt x="79" y="7"/>
                        <a:pt x="78" y="9"/>
                        <a:pt x="77" y="10"/>
                      </a:cubicBezTo>
                      <a:cubicBezTo>
                        <a:pt x="75" y="12"/>
                        <a:pt x="74" y="13"/>
                        <a:pt x="72" y="15"/>
                      </a:cubicBezTo>
                      <a:cubicBezTo>
                        <a:pt x="69" y="17"/>
                        <a:pt x="65" y="19"/>
                        <a:pt x="60" y="20"/>
                      </a:cubicBezTo>
                      <a:cubicBezTo>
                        <a:pt x="55" y="21"/>
                        <a:pt x="51" y="19"/>
                        <a:pt x="47" y="17"/>
                      </a:cubicBezTo>
                      <a:cubicBezTo>
                        <a:pt x="45" y="15"/>
                        <a:pt x="43" y="14"/>
                        <a:pt x="42" y="12"/>
                      </a:cubicBezTo>
                      <a:cubicBezTo>
                        <a:pt x="40" y="10"/>
                        <a:pt x="39" y="9"/>
                        <a:pt x="38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9"/>
                        <a:pt x="40" y="10"/>
                        <a:pt x="38" y="12"/>
                      </a:cubicBezTo>
                      <a:cubicBezTo>
                        <a:pt x="37" y="14"/>
                        <a:pt x="35" y="15"/>
                        <a:pt x="33" y="17"/>
                      </a:cubicBezTo>
                      <a:cubicBezTo>
                        <a:pt x="30" y="19"/>
                        <a:pt x="25" y="21"/>
                        <a:pt x="20" y="20"/>
                      </a:cubicBezTo>
                      <a:cubicBezTo>
                        <a:pt x="16" y="19"/>
                        <a:pt x="12" y="17"/>
                        <a:pt x="8" y="15"/>
                      </a:cubicBezTo>
                      <a:cubicBezTo>
                        <a:pt x="7" y="13"/>
                        <a:pt x="5" y="12"/>
                        <a:pt x="4" y="10"/>
                      </a:cubicBezTo>
                      <a:cubicBezTo>
                        <a:pt x="2" y="9"/>
                        <a:pt x="1" y="7"/>
                        <a:pt x="0" y="5"/>
                      </a:cubicBezTo>
                      <a:cubicBezTo>
                        <a:pt x="1" y="7"/>
                        <a:pt x="3" y="8"/>
                        <a:pt x="4" y="9"/>
                      </a:cubicBezTo>
                      <a:cubicBezTo>
                        <a:pt x="6" y="10"/>
                        <a:pt x="8" y="12"/>
                        <a:pt x="10" y="13"/>
                      </a:cubicBezTo>
                      <a:cubicBezTo>
                        <a:pt x="13" y="14"/>
                        <a:pt x="17" y="16"/>
                        <a:pt x="20" y="16"/>
                      </a:cubicBezTo>
                      <a:cubicBezTo>
                        <a:pt x="24" y="16"/>
                        <a:pt x="28" y="15"/>
                        <a:pt x="31" y="13"/>
                      </a:cubicBezTo>
                      <a:cubicBezTo>
                        <a:pt x="34" y="11"/>
                        <a:pt x="36" y="7"/>
                        <a:pt x="38" y="4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4" y="7"/>
                        <a:pt x="47" y="11"/>
                        <a:pt x="50" y="13"/>
                      </a:cubicBezTo>
                      <a:cubicBezTo>
                        <a:pt x="53" y="15"/>
                        <a:pt x="56" y="16"/>
                        <a:pt x="60" y="16"/>
                      </a:cubicBezTo>
                      <a:cubicBezTo>
                        <a:pt x="63" y="16"/>
                        <a:pt x="67" y="14"/>
                        <a:pt x="71" y="13"/>
                      </a:cubicBezTo>
                      <a:cubicBezTo>
                        <a:pt x="72" y="12"/>
                        <a:pt x="74" y="10"/>
                        <a:pt x="76" y="9"/>
                      </a:cubicBezTo>
                      <a:cubicBezTo>
                        <a:pt x="77" y="8"/>
                        <a:pt x="79" y="7"/>
                        <a:pt x="81" y="5"/>
                      </a:cubicBezTo>
                      <a:close/>
                    </a:path>
                  </a:pathLst>
                </a:custGeom>
                <a:solidFill>
                  <a:srgbClr val="AD30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" name="Freeform 166"/>
                <p:cNvSpPr>
                  <a:spLocks/>
                </p:cNvSpPr>
                <p:nvPr/>
              </p:nvSpPr>
              <p:spPr bwMode="auto">
                <a:xfrm>
                  <a:off x="7707313" y="5600700"/>
                  <a:ext cx="65088" cy="69850"/>
                </a:xfrm>
                <a:custGeom>
                  <a:avLst/>
                  <a:gdLst>
                    <a:gd name="T0" fmla="*/ 22 w 25"/>
                    <a:gd name="T1" fmla="*/ 24 h 27"/>
                    <a:gd name="T2" fmla="*/ 25 w 25"/>
                    <a:gd name="T3" fmla="*/ 9 h 27"/>
                    <a:gd name="T4" fmla="*/ 12 w 25"/>
                    <a:gd name="T5" fmla="*/ 0 h 27"/>
                    <a:gd name="T6" fmla="*/ 0 w 25"/>
                    <a:gd name="T7" fmla="*/ 9 h 27"/>
                    <a:gd name="T8" fmla="*/ 3 w 25"/>
                    <a:gd name="T9" fmla="*/ 24 h 27"/>
                    <a:gd name="T10" fmla="*/ 12 w 25"/>
                    <a:gd name="T11" fmla="*/ 25 h 27"/>
                    <a:gd name="T12" fmla="*/ 22 w 25"/>
                    <a:gd name="T1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27">
                      <a:moveTo>
                        <a:pt x="22" y="24"/>
                      </a:moveTo>
                      <a:cubicBezTo>
                        <a:pt x="23" y="21"/>
                        <a:pt x="24" y="13"/>
                        <a:pt x="25" y="9"/>
                      </a:cubicBezTo>
                      <a:cubicBezTo>
                        <a:pt x="16" y="6"/>
                        <a:pt x="12" y="0"/>
                        <a:pt x="12" y="0"/>
                      </a:cubicBezTo>
                      <a:cubicBezTo>
                        <a:pt x="12" y="0"/>
                        <a:pt x="8" y="6"/>
                        <a:pt x="0" y="9"/>
                      </a:cubicBezTo>
                      <a:cubicBezTo>
                        <a:pt x="0" y="13"/>
                        <a:pt x="1" y="21"/>
                        <a:pt x="3" y="24"/>
                      </a:cubicBezTo>
                      <a:cubicBezTo>
                        <a:pt x="4" y="27"/>
                        <a:pt x="12" y="25"/>
                        <a:pt x="12" y="25"/>
                      </a:cubicBezTo>
                      <a:cubicBezTo>
                        <a:pt x="12" y="25"/>
                        <a:pt x="20" y="27"/>
                        <a:pt x="22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67"/>
                <p:cNvSpPr>
                  <a:spLocks/>
                </p:cNvSpPr>
                <p:nvPr/>
              </p:nvSpPr>
              <p:spPr bwMode="auto">
                <a:xfrm>
                  <a:off x="7905750" y="5475288"/>
                  <a:ext cx="452438" cy="63500"/>
                </a:xfrm>
                <a:custGeom>
                  <a:avLst/>
                  <a:gdLst>
                    <a:gd name="T0" fmla="*/ 0 w 174"/>
                    <a:gd name="T1" fmla="*/ 24 h 24"/>
                    <a:gd name="T2" fmla="*/ 20 w 174"/>
                    <a:gd name="T3" fmla="*/ 13 h 24"/>
                    <a:gd name="T4" fmla="*/ 30 w 174"/>
                    <a:gd name="T5" fmla="*/ 9 h 24"/>
                    <a:gd name="T6" fmla="*/ 41 w 174"/>
                    <a:gd name="T7" fmla="*/ 6 h 24"/>
                    <a:gd name="T8" fmla="*/ 86 w 174"/>
                    <a:gd name="T9" fmla="*/ 0 h 24"/>
                    <a:gd name="T10" fmla="*/ 97 w 174"/>
                    <a:gd name="T11" fmla="*/ 0 h 24"/>
                    <a:gd name="T12" fmla="*/ 103 w 174"/>
                    <a:gd name="T13" fmla="*/ 1 h 24"/>
                    <a:gd name="T14" fmla="*/ 108 w 174"/>
                    <a:gd name="T15" fmla="*/ 1 h 24"/>
                    <a:gd name="T16" fmla="*/ 120 w 174"/>
                    <a:gd name="T17" fmla="*/ 2 h 24"/>
                    <a:gd name="T18" fmla="*/ 131 w 174"/>
                    <a:gd name="T19" fmla="*/ 4 h 24"/>
                    <a:gd name="T20" fmla="*/ 136 w 174"/>
                    <a:gd name="T21" fmla="*/ 5 h 24"/>
                    <a:gd name="T22" fmla="*/ 142 w 174"/>
                    <a:gd name="T23" fmla="*/ 6 h 24"/>
                    <a:gd name="T24" fmla="*/ 153 w 174"/>
                    <a:gd name="T25" fmla="*/ 9 h 24"/>
                    <a:gd name="T26" fmla="*/ 158 w 174"/>
                    <a:gd name="T27" fmla="*/ 11 h 24"/>
                    <a:gd name="T28" fmla="*/ 163 w 174"/>
                    <a:gd name="T29" fmla="*/ 13 h 24"/>
                    <a:gd name="T30" fmla="*/ 174 w 174"/>
                    <a:gd name="T31" fmla="*/ 16 h 24"/>
                    <a:gd name="T32" fmla="*/ 174 w 174"/>
                    <a:gd name="T33" fmla="*/ 16 h 24"/>
                    <a:gd name="T34" fmla="*/ 174 w 174"/>
                    <a:gd name="T35" fmla="*/ 17 h 24"/>
                    <a:gd name="T36" fmla="*/ 174 w 174"/>
                    <a:gd name="T37" fmla="*/ 17 h 24"/>
                    <a:gd name="T38" fmla="*/ 163 w 174"/>
                    <a:gd name="T39" fmla="*/ 13 h 24"/>
                    <a:gd name="T40" fmla="*/ 158 w 174"/>
                    <a:gd name="T41" fmla="*/ 12 h 24"/>
                    <a:gd name="T42" fmla="*/ 152 w 174"/>
                    <a:gd name="T43" fmla="*/ 11 h 24"/>
                    <a:gd name="T44" fmla="*/ 141 w 174"/>
                    <a:gd name="T45" fmla="*/ 8 h 24"/>
                    <a:gd name="T46" fmla="*/ 136 w 174"/>
                    <a:gd name="T47" fmla="*/ 7 h 24"/>
                    <a:gd name="T48" fmla="*/ 130 w 174"/>
                    <a:gd name="T49" fmla="*/ 7 h 24"/>
                    <a:gd name="T50" fmla="*/ 119 w 174"/>
                    <a:gd name="T51" fmla="*/ 5 h 24"/>
                    <a:gd name="T52" fmla="*/ 108 w 174"/>
                    <a:gd name="T53" fmla="*/ 4 h 24"/>
                    <a:gd name="T54" fmla="*/ 103 w 174"/>
                    <a:gd name="T55" fmla="*/ 4 h 24"/>
                    <a:gd name="T56" fmla="*/ 97 w 174"/>
                    <a:gd name="T57" fmla="*/ 4 h 24"/>
                    <a:gd name="T58" fmla="*/ 93 w 174"/>
                    <a:gd name="T59" fmla="*/ 4 h 24"/>
                    <a:gd name="T60" fmla="*/ 86 w 174"/>
                    <a:gd name="T61" fmla="*/ 4 h 24"/>
                    <a:gd name="T62" fmla="*/ 42 w 174"/>
                    <a:gd name="T63" fmla="*/ 10 h 24"/>
                    <a:gd name="T64" fmla="*/ 37 w 174"/>
                    <a:gd name="T65" fmla="*/ 12 h 24"/>
                    <a:gd name="T66" fmla="*/ 31 w 174"/>
                    <a:gd name="T67" fmla="*/ 13 h 24"/>
                    <a:gd name="T68" fmla="*/ 21 w 174"/>
                    <a:gd name="T69" fmla="*/ 16 h 24"/>
                    <a:gd name="T70" fmla="*/ 10 w 174"/>
                    <a:gd name="T71" fmla="*/ 20 h 24"/>
                    <a:gd name="T72" fmla="*/ 0 w 174"/>
                    <a:gd name="T73" fmla="*/ 24 h 24"/>
                    <a:gd name="T74" fmla="*/ 0 w 174"/>
                    <a:gd name="T75" fmla="*/ 24 h 24"/>
                    <a:gd name="T76" fmla="*/ 0 w 174"/>
                    <a:gd name="T77" fmla="*/ 24 h 24"/>
                    <a:gd name="T78" fmla="*/ 0 w 174"/>
                    <a:gd name="T79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74" h="24">
                      <a:moveTo>
                        <a:pt x="0" y="24"/>
                      </a:moveTo>
                      <a:cubicBezTo>
                        <a:pt x="6" y="19"/>
                        <a:pt x="13" y="16"/>
                        <a:pt x="20" y="13"/>
                      </a:cubicBezTo>
                      <a:cubicBezTo>
                        <a:pt x="23" y="11"/>
                        <a:pt x="27" y="10"/>
                        <a:pt x="30" y="9"/>
                      </a:cubicBezTo>
                      <a:cubicBezTo>
                        <a:pt x="34" y="8"/>
                        <a:pt x="37" y="7"/>
                        <a:pt x="41" y="6"/>
                      </a:cubicBezTo>
                      <a:cubicBezTo>
                        <a:pt x="56" y="2"/>
                        <a:pt x="71" y="0"/>
                        <a:pt x="86" y="0"/>
                      </a:cubicBezTo>
                      <a:cubicBezTo>
                        <a:pt x="90" y="0"/>
                        <a:pt x="93" y="0"/>
                        <a:pt x="97" y="0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8" y="1"/>
                        <a:pt x="108" y="1"/>
                        <a:pt x="108" y="1"/>
                      </a:cubicBezTo>
                      <a:cubicBezTo>
                        <a:pt x="120" y="2"/>
                        <a:pt x="120" y="2"/>
                        <a:pt x="120" y="2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36" y="5"/>
                        <a:pt x="136" y="5"/>
                        <a:pt x="136" y="5"/>
                      </a:cubicBezTo>
                      <a:cubicBezTo>
                        <a:pt x="138" y="6"/>
                        <a:pt x="140" y="6"/>
                        <a:pt x="142" y="6"/>
                      </a:cubicBezTo>
                      <a:cubicBezTo>
                        <a:pt x="153" y="9"/>
                        <a:pt x="153" y="9"/>
                        <a:pt x="153" y="9"/>
                      </a:cubicBezTo>
                      <a:cubicBezTo>
                        <a:pt x="154" y="10"/>
                        <a:pt x="156" y="10"/>
                        <a:pt x="158" y="11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74" y="16"/>
                        <a:pt x="174" y="16"/>
                        <a:pt x="174" y="16"/>
                      </a:cubicBezTo>
                      <a:cubicBezTo>
                        <a:pt x="174" y="16"/>
                        <a:pt x="174" y="16"/>
                        <a:pt x="174" y="16"/>
                      </a:cubicBezTo>
                      <a:cubicBezTo>
                        <a:pt x="174" y="17"/>
                        <a:pt x="174" y="17"/>
                        <a:pt x="174" y="17"/>
                      </a:cubicBezTo>
                      <a:cubicBezTo>
                        <a:pt x="174" y="17"/>
                        <a:pt x="174" y="17"/>
                        <a:pt x="174" y="17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58" y="12"/>
                        <a:pt x="158" y="12"/>
                        <a:pt x="158" y="12"/>
                      </a:cubicBezTo>
                      <a:cubicBezTo>
                        <a:pt x="156" y="11"/>
                        <a:pt x="154" y="11"/>
                        <a:pt x="152" y="11"/>
                      </a:cubicBezTo>
                      <a:cubicBezTo>
                        <a:pt x="141" y="8"/>
                        <a:pt x="141" y="8"/>
                        <a:pt x="141" y="8"/>
                      </a:cubicBezTo>
                      <a:cubicBezTo>
                        <a:pt x="139" y="8"/>
                        <a:pt x="138" y="8"/>
                        <a:pt x="136" y="7"/>
                      </a:cubicBezTo>
                      <a:cubicBezTo>
                        <a:pt x="130" y="7"/>
                        <a:pt x="130" y="7"/>
                        <a:pt x="130" y="7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ubicBezTo>
                        <a:pt x="108" y="4"/>
                        <a:pt x="108" y="4"/>
                        <a:pt x="108" y="4"/>
                      </a:cubicBezTo>
                      <a:cubicBezTo>
                        <a:pt x="103" y="4"/>
                        <a:pt x="103" y="4"/>
                        <a:pt x="103" y="4"/>
                      </a:cubicBezTo>
                      <a:cubicBezTo>
                        <a:pt x="97" y="4"/>
                        <a:pt x="97" y="4"/>
                        <a:pt x="97" y="4"/>
                      </a:cubicBezTo>
                      <a:cubicBezTo>
                        <a:pt x="96" y="4"/>
                        <a:pt x="94" y="4"/>
                        <a:pt x="93" y="4"/>
                      </a:cubicBezTo>
                      <a:cubicBezTo>
                        <a:pt x="91" y="4"/>
                        <a:pt x="88" y="4"/>
                        <a:pt x="86" y="4"/>
                      </a:cubicBezTo>
                      <a:cubicBezTo>
                        <a:pt x="71" y="5"/>
                        <a:pt x="57" y="7"/>
                        <a:pt x="42" y="10"/>
                      </a:cubicBezTo>
                      <a:cubicBezTo>
                        <a:pt x="40" y="11"/>
                        <a:pt x="39" y="11"/>
                        <a:pt x="37" y="12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28" y="14"/>
                        <a:pt x="24" y="15"/>
                        <a:pt x="21" y="16"/>
                      </a:cubicBezTo>
                      <a:cubicBezTo>
                        <a:pt x="17" y="17"/>
                        <a:pt x="14" y="18"/>
                        <a:pt x="10" y="20"/>
                      </a:cubicBezTo>
                      <a:cubicBezTo>
                        <a:pt x="7" y="21"/>
                        <a:pt x="3" y="22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68"/>
                <p:cNvSpPr>
                  <a:spLocks/>
                </p:cNvSpPr>
                <p:nvPr/>
              </p:nvSpPr>
              <p:spPr bwMode="auto">
                <a:xfrm>
                  <a:off x="7970838" y="5553075"/>
                  <a:ext cx="428625" cy="166688"/>
                </a:xfrm>
                <a:custGeom>
                  <a:avLst/>
                  <a:gdLst>
                    <a:gd name="T0" fmla="*/ 0 w 165"/>
                    <a:gd name="T1" fmla="*/ 1 h 64"/>
                    <a:gd name="T2" fmla="*/ 23 w 165"/>
                    <a:gd name="T3" fmla="*/ 1 h 64"/>
                    <a:gd name="T4" fmla="*/ 46 w 165"/>
                    <a:gd name="T5" fmla="*/ 3 h 64"/>
                    <a:gd name="T6" fmla="*/ 90 w 165"/>
                    <a:gd name="T7" fmla="*/ 15 h 64"/>
                    <a:gd name="T8" fmla="*/ 130 w 165"/>
                    <a:gd name="T9" fmla="*/ 35 h 64"/>
                    <a:gd name="T10" fmla="*/ 149 w 165"/>
                    <a:gd name="T11" fmla="*/ 48 h 64"/>
                    <a:gd name="T12" fmla="*/ 165 w 165"/>
                    <a:gd name="T13" fmla="*/ 64 h 64"/>
                    <a:gd name="T14" fmla="*/ 165 w 165"/>
                    <a:gd name="T15" fmla="*/ 64 h 64"/>
                    <a:gd name="T16" fmla="*/ 164 w 165"/>
                    <a:gd name="T17" fmla="*/ 64 h 64"/>
                    <a:gd name="T18" fmla="*/ 148 w 165"/>
                    <a:gd name="T19" fmla="*/ 49 h 64"/>
                    <a:gd name="T20" fmla="*/ 129 w 165"/>
                    <a:gd name="T21" fmla="*/ 37 h 64"/>
                    <a:gd name="T22" fmla="*/ 88 w 165"/>
                    <a:gd name="T23" fmla="*/ 19 h 64"/>
                    <a:gd name="T24" fmla="*/ 45 w 165"/>
                    <a:gd name="T25" fmla="*/ 8 h 64"/>
                    <a:gd name="T26" fmla="*/ 0 w 165"/>
                    <a:gd name="T27" fmla="*/ 2 h 64"/>
                    <a:gd name="T28" fmla="*/ 0 w 165"/>
                    <a:gd name="T29" fmla="*/ 1 h 64"/>
                    <a:gd name="T30" fmla="*/ 0 w 165"/>
                    <a:gd name="T31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5" h="64">
                      <a:moveTo>
                        <a:pt x="0" y="1"/>
                      </a:moveTo>
                      <a:cubicBezTo>
                        <a:pt x="8" y="0"/>
                        <a:pt x="16" y="1"/>
                        <a:pt x="23" y="1"/>
                      </a:cubicBezTo>
                      <a:cubicBezTo>
                        <a:pt x="31" y="1"/>
                        <a:pt x="38" y="2"/>
                        <a:pt x="46" y="3"/>
                      </a:cubicBezTo>
                      <a:cubicBezTo>
                        <a:pt x="61" y="6"/>
                        <a:pt x="75" y="10"/>
                        <a:pt x="90" y="15"/>
                      </a:cubicBezTo>
                      <a:cubicBezTo>
                        <a:pt x="104" y="20"/>
                        <a:pt x="118" y="27"/>
                        <a:pt x="130" y="35"/>
                      </a:cubicBezTo>
                      <a:cubicBezTo>
                        <a:pt x="137" y="39"/>
                        <a:pt x="143" y="43"/>
                        <a:pt x="149" y="48"/>
                      </a:cubicBezTo>
                      <a:cubicBezTo>
                        <a:pt x="154" y="53"/>
                        <a:pt x="160" y="58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4" y="64"/>
                        <a:pt x="164" y="64"/>
                        <a:pt x="164" y="64"/>
                      </a:cubicBezTo>
                      <a:cubicBezTo>
                        <a:pt x="159" y="59"/>
                        <a:pt x="154" y="54"/>
                        <a:pt x="148" y="49"/>
                      </a:cubicBezTo>
                      <a:cubicBezTo>
                        <a:pt x="142" y="45"/>
                        <a:pt x="136" y="40"/>
                        <a:pt x="129" y="37"/>
                      </a:cubicBezTo>
                      <a:cubicBezTo>
                        <a:pt x="116" y="29"/>
                        <a:pt x="102" y="23"/>
                        <a:pt x="88" y="19"/>
                      </a:cubicBezTo>
                      <a:cubicBezTo>
                        <a:pt x="74" y="14"/>
                        <a:pt x="59" y="11"/>
                        <a:pt x="45" y="8"/>
                      </a:cubicBezTo>
                      <a:cubicBezTo>
                        <a:pt x="30" y="5"/>
                        <a:pt x="15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69"/>
                <p:cNvSpPr>
                  <a:spLocks/>
                </p:cNvSpPr>
                <p:nvPr/>
              </p:nvSpPr>
              <p:spPr bwMode="auto">
                <a:xfrm>
                  <a:off x="7907338" y="5588000"/>
                  <a:ext cx="227013" cy="249238"/>
                </a:xfrm>
                <a:custGeom>
                  <a:avLst/>
                  <a:gdLst>
                    <a:gd name="T0" fmla="*/ 1 w 87"/>
                    <a:gd name="T1" fmla="*/ 0 h 96"/>
                    <a:gd name="T2" fmla="*/ 17 w 87"/>
                    <a:gd name="T3" fmla="*/ 5 h 96"/>
                    <a:gd name="T4" fmla="*/ 32 w 87"/>
                    <a:gd name="T5" fmla="*/ 13 h 96"/>
                    <a:gd name="T6" fmla="*/ 58 w 87"/>
                    <a:gd name="T7" fmla="*/ 35 h 96"/>
                    <a:gd name="T8" fmla="*/ 68 w 87"/>
                    <a:gd name="T9" fmla="*/ 48 h 96"/>
                    <a:gd name="T10" fmla="*/ 77 w 87"/>
                    <a:gd name="T11" fmla="*/ 63 h 96"/>
                    <a:gd name="T12" fmla="*/ 87 w 87"/>
                    <a:gd name="T13" fmla="*/ 95 h 96"/>
                    <a:gd name="T14" fmla="*/ 86 w 87"/>
                    <a:gd name="T15" fmla="*/ 96 h 96"/>
                    <a:gd name="T16" fmla="*/ 86 w 87"/>
                    <a:gd name="T17" fmla="*/ 95 h 96"/>
                    <a:gd name="T18" fmla="*/ 75 w 87"/>
                    <a:gd name="T19" fmla="*/ 64 h 96"/>
                    <a:gd name="T20" fmla="*/ 66 w 87"/>
                    <a:gd name="T21" fmla="*/ 50 h 96"/>
                    <a:gd name="T22" fmla="*/ 55 w 87"/>
                    <a:gd name="T23" fmla="*/ 38 h 96"/>
                    <a:gd name="T24" fmla="*/ 29 w 87"/>
                    <a:gd name="T25" fmla="*/ 17 h 96"/>
                    <a:gd name="T26" fmla="*/ 0 w 87"/>
                    <a:gd name="T27" fmla="*/ 0 h 96"/>
                    <a:gd name="T28" fmla="*/ 0 w 87"/>
                    <a:gd name="T29" fmla="*/ 0 h 96"/>
                    <a:gd name="T30" fmla="*/ 0 w 87"/>
                    <a:gd name="T31" fmla="*/ 0 h 96"/>
                    <a:gd name="T32" fmla="*/ 1 w 87"/>
                    <a:gd name="T3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7" h="96">
                      <a:moveTo>
                        <a:pt x="1" y="0"/>
                      </a:moveTo>
                      <a:cubicBezTo>
                        <a:pt x="6" y="1"/>
                        <a:pt x="12" y="3"/>
                        <a:pt x="17" y="5"/>
                      </a:cubicBezTo>
                      <a:cubicBezTo>
                        <a:pt x="22" y="7"/>
                        <a:pt x="27" y="10"/>
                        <a:pt x="32" y="13"/>
                      </a:cubicBezTo>
                      <a:cubicBezTo>
                        <a:pt x="42" y="19"/>
                        <a:pt x="50" y="26"/>
                        <a:pt x="58" y="35"/>
                      </a:cubicBezTo>
                      <a:cubicBezTo>
                        <a:pt x="62" y="39"/>
                        <a:pt x="65" y="44"/>
                        <a:pt x="68" y="48"/>
                      </a:cubicBezTo>
                      <a:cubicBezTo>
                        <a:pt x="71" y="53"/>
                        <a:pt x="74" y="58"/>
                        <a:pt x="77" y="63"/>
                      </a:cubicBezTo>
                      <a:cubicBezTo>
                        <a:pt x="82" y="73"/>
                        <a:pt x="85" y="84"/>
                        <a:pt x="87" y="95"/>
                      </a:cubicBezTo>
                      <a:cubicBezTo>
                        <a:pt x="86" y="96"/>
                        <a:pt x="86" y="96"/>
                        <a:pt x="86" y="96"/>
                      </a:cubicBezTo>
                      <a:cubicBezTo>
                        <a:pt x="86" y="95"/>
                        <a:pt x="86" y="95"/>
                        <a:pt x="86" y="95"/>
                      </a:cubicBezTo>
                      <a:cubicBezTo>
                        <a:pt x="84" y="84"/>
                        <a:pt x="80" y="74"/>
                        <a:pt x="75" y="64"/>
                      </a:cubicBezTo>
                      <a:cubicBezTo>
                        <a:pt x="72" y="59"/>
                        <a:pt x="69" y="55"/>
                        <a:pt x="66" y="50"/>
                      </a:cubicBezTo>
                      <a:cubicBezTo>
                        <a:pt x="62" y="46"/>
                        <a:pt x="59" y="41"/>
                        <a:pt x="55" y="38"/>
                      </a:cubicBezTo>
                      <a:cubicBezTo>
                        <a:pt x="47" y="30"/>
                        <a:pt x="38" y="23"/>
                        <a:pt x="29" y="17"/>
                      </a:cubicBezTo>
                      <a:cubicBezTo>
                        <a:pt x="20" y="11"/>
                        <a:pt x="11" y="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70"/>
                <p:cNvSpPr>
                  <a:spLocks/>
                </p:cNvSpPr>
                <p:nvPr/>
              </p:nvSpPr>
              <p:spPr bwMode="auto">
                <a:xfrm>
                  <a:off x="7119938" y="5475288"/>
                  <a:ext cx="455613" cy="63500"/>
                </a:xfrm>
                <a:custGeom>
                  <a:avLst/>
                  <a:gdLst>
                    <a:gd name="T0" fmla="*/ 174 w 175"/>
                    <a:gd name="T1" fmla="*/ 24 h 24"/>
                    <a:gd name="T2" fmla="*/ 164 w 175"/>
                    <a:gd name="T3" fmla="*/ 20 h 24"/>
                    <a:gd name="T4" fmla="*/ 153 w 175"/>
                    <a:gd name="T5" fmla="*/ 16 h 24"/>
                    <a:gd name="T6" fmla="*/ 143 w 175"/>
                    <a:gd name="T7" fmla="*/ 13 h 24"/>
                    <a:gd name="T8" fmla="*/ 137 w 175"/>
                    <a:gd name="T9" fmla="*/ 12 h 24"/>
                    <a:gd name="T10" fmla="*/ 132 w 175"/>
                    <a:gd name="T11" fmla="*/ 10 h 24"/>
                    <a:gd name="T12" fmla="*/ 88 w 175"/>
                    <a:gd name="T13" fmla="*/ 4 h 24"/>
                    <a:gd name="T14" fmla="*/ 77 w 175"/>
                    <a:gd name="T15" fmla="*/ 4 h 24"/>
                    <a:gd name="T16" fmla="*/ 72 w 175"/>
                    <a:gd name="T17" fmla="*/ 4 h 24"/>
                    <a:gd name="T18" fmla="*/ 66 w 175"/>
                    <a:gd name="T19" fmla="*/ 4 h 24"/>
                    <a:gd name="T20" fmla="*/ 55 w 175"/>
                    <a:gd name="T21" fmla="*/ 5 h 24"/>
                    <a:gd name="T22" fmla="*/ 44 w 175"/>
                    <a:gd name="T23" fmla="*/ 7 h 24"/>
                    <a:gd name="T24" fmla="*/ 38 w 175"/>
                    <a:gd name="T25" fmla="*/ 7 h 24"/>
                    <a:gd name="T26" fmla="*/ 33 w 175"/>
                    <a:gd name="T27" fmla="*/ 8 h 24"/>
                    <a:gd name="T28" fmla="*/ 22 w 175"/>
                    <a:gd name="T29" fmla="*/ 11 h 24"/>
                    <a:gd name="T30" fmla="*/ 17 w 175"/>
                    <a:gd name="T31" fmla="*/ 12 h 24"/>
                    <a:gd name="T32" fmla="*/ 11 w 175"/>
                    <a:gd name="T33" fmla="*/ 13 h 24"/>
                    <a:gd name="T34" fmla="*/ 1 w 175"/>
                    <a:gd name="T35" fmla="*/ 17 h 24"/>
                    <a:gd name="T36" fmla="*/ 1 w 175"/>
                    <a:gd name="T37" fmla="*/ 17 h 24"/>
                    <a:gd name="T38" fmla="*/ 0 w 175"/>
                    <a:gd name="T39" fmla="*/ 16 h 24"/>
                    <a:gd name="T40" fmla="*/ 0 w 175"/>
                    <a:gd name="T41" fmla="*/ 16 h 24"/>
                    <a:gd name="T42" fmla="*/ 11 w 175"/>
                    <a:gd name="T43" fmla="*/ 13 h 24"/>
                    <a:gd name="T44" fmla="*/ 16 w 175"/>
                    <a:gd name="T45" fmla="*/ 11 h 24"/>
                    <a:gd name="T46" fmla="*/ 22 w 175"/>
                    <a:gd name="T47" fmla="*/ 9 h 24"/>
                    <a:gd name="T48" fmla="*/ 33 w 175"/>
                    <a:gd name="T49" fmla="*/ 6 h 24"/>
                    <a:gd name="T50" fmla="*/ 38 w 175"/>
                    <a:gd name="T51" fmla="*/ 5 h 24"/>
                    <a:gd name="T52" fmla="*/ 44 w 175"/>
                    <a:gd name="T53" fmla="*/ 4 h 24"/>
                    <a:gd name="T54" fmla="*/ 55 w 175"/>
                    <a:gd name="T55" fmla="*/ 2 h 24"/>
                    <a:gd name="T56" fmla="*/ 66 w 175"/>
                    <a:gd name="T57" fmla="*/ 1 h 24"/>
                    <a:gd name="T58" fmla="*/ 72 w 175"/>
                    <a:gd name="T59" fmla="*/ 1 h 24"/>
                    <a:gd name="T60" fmla="*/ 77 w 175"/>
                    <a:gd name="T61" fmla="*/ 0 h 24"/>
                    <a:gd name="T62" fmla="*/ 88 w 175"/>
                    <a:gd name="T63" fmla="*/ 0 h 24"/>
                    <a:gd name="T64" fmla="*/ 133 w 175"/>
                    <a:gd name="T65" fmla="*/ 6 h 24"/>
                    <a:gd name="T66" fmla="*/ 144 w 175"/>
                    <a:gd name="T67" fmla="*/ 9 h 24"/>
                    <a:gd name="T68" fmla="*/ 155 w 175"/>
                    <a:gd name="T69" fmla="*/ 13 h 24"/>
                    <a:gd name="T70" fmla="*/ 175 w 175"/>
                    <a:gd name="T71" fmla="*/ 24 h 24"/>
                    <a:gd name="T72" fmla="*/ 175 w 175"/>
                    <a:gd name="T73" fmla="*/ 24 h 24"/>
                    <a:gd name="T74" fmla="*/ 174 w 175"/>
                    <a:gd name="T7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5" h="24">
                      <a:moveTo>
                        <a:pt x="174" y="24"/>
                      </a:moveTo>
                      <a:cubicBezTo>
                        <a:pt x="171" y="22"/>
                        <a:pt x="167" y="21"/>
                        <a:pt x="164" y="20"/>
                      </a:cubicBezTo>
                      <a:cubicBezTo>
                        <a:pt x="161" y="18"/>
                        <a:pt x="157" y="17"/>
                        <a:pt x="153" y="16"/>
                      </a:cubicBezTo>
                      <a:cubicBezTo>
                        <a:pt x="150" y="15"/>
                        <a:pt x="146" y="14"/>
                        <a:pt x="143" y="13"/>
                      </a:cubicBezTo>
                      <a:cubicBezTo>
                        <a:pt x="137" y="12"/>
                        <a:pt x="137" y="12"/>
                        <a:pt x="137" y="12"/>
                      </a:cubicBezTo>
                      <a:cubicBezTo>
                        <a:pt x="136" y="11"/>
                        <a:pt x="134" y="11"/>
                        <a:pt x="132" y="10"/>
                      </a:cubicBezTo>
                      <a:cubicBezTo>
                        <a:pt x="118" y="7"/>
                        <a:pt x="103" y="5"/>
                        <a:pt x="88" y="4"/>
                      </a:cubicBezTo>
                      <a:cubicBezTo>
                        <a:pt x="85" y="4"/>
                        <a:pt x="81" y="4"/>
                        <a:pt x="77" y="4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6" y="4"/>
                        <a:pt x="66" y="4"/>
                        <a:pt x="66" y="4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8"/>
                        <a:pt x="35" y="8"/>
                        <a:pt x="33" y="8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0" y="11"/>
                        <a:pt x="18" y="11"/>
                        <a:pt x="17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8" y="10"/>
                        <a:pt x="20" y="10"/>
                        <a:pt x="22" y="9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4" y="6"/>
                        <a:pt x="36" y="6"/>
                        <a:pt x="38" y="5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81" y="0"/>
                        <a:pt x="85" y="0"/>
                        <a:pt x="88" y="0"/>
                      </a:cubicBezTo>
                      <a:cubicBezTo>
                        <a:pt x="103" y="0"/>
                        <a:pt x="119" y="2"/>
                        <a:pt x="133" y="6"/>
                      </a:cubicBezTo>
                      <a:cubicBezTo>
                        <a:pt x="137" y="7"/>
                        <a:pt x="141" y="8"/>
                        <a:pt x="144" y="9"/>
                      </a:cubicBezTo>
                      <a:cubicBezTo>
                        <a:pt x="148" y="10"/>
                        <a:pt x="151" y="11"/>
                        <a:pt x="155" y="13"/>
                      </a:cubicBezTo>
                      <a:cubicBezTo>
                        <a:pt x="162" y="16"/>
                        <a:pt x="168" y="19"/>
                        <a:pt x="175" y="24"/>
                      </a:cubicBezTo>
                      <a:cubicBezTo>
                        <a:pt x="175" y="24"/>
                        <a:pt x="175" y="24"/>
                        <a:pt x="175" y="24"/>
                      </a:cubicBezTo>
                      <a:cubicBezTo>
                        <a:pt x="174" y="24"/>
                        <a:pt x="174" y="24"/>
                        <a:pt x="174" y="24"/>
                      </a:cubicBezTo>
                      <a:close/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71"/>
                <p:cNvSpPr>
                  <a:spLocks/>
                </p:cNvSpPr>
                <p:nvPr/>
              </p:nvSpPr>
              <p:spPr bwMode="auto">
                <a:xfrm>
                  <a:off x="7081838" y="5553075"/>
                  <a:ext cx="425450" cy="166688"/>
                </a:xfrm>
                <a:custGeom>
                  <a:avLst/>
                  <a:gdLst>
                    <a:gd name="T0" fmla="*/ 164 w 164"/>
                    <a:gd name="T1" fmla="*/ 2 h 64"/>
                    <a:gd name="T2" fmla="*/ 119 w 164"/>
                    <a:gd name="T3" fmla="*/ 8 h 64"/>
                    <a:gd name="T4" fmla="*/ 76 w 164"/>
                    <a:gd name="T5" fmla="*/ 19 h 64"/>
                    <a:gd name="T6" fmla="*/ 35 w 164"/>
                    <a:gd name="T7" fmla="*/ 37 h 64"/>
                    <a:gd name="T8" fmla="*/ 17 w 164"/>
                    <a:gd name="T9" fmla="*/ 49 h 64"/>
                    <a:gd name="T10" fmla="*/ 0 w 164"/>
                    <a:gd name="T11" fmla="*/ 64 h 64"/>
                    <a:gd name="T12" fmla="*/ 0 w 164"/>
                    <a:gd name="T13" fmla="*/ 64 h 64"/>
                    <a:gd name="T14" fmla="*/ 0 w 164"/>
                    <a:gd name="T15" fmla="*/ 64 h 64"/>
                    <a:gd name="T16" fmla="*/ 16 w 164"/>
                    <a:gd name="T17" fmla="*/ 48 h 64"/>
                    <a:gd name="T18" fmla="*/ 34 w 164"/>
                    <a:gd name="T19" fmla="*/ 35 h 64"/>
                    <a:gd name="T20" fmla="*/ 75 w 164"/>
                    <a:gd name="T21" fmla="*/ 15 h 64"/>
                    <a:gd name="T22" fmla="*/ 119 w 164"/>
                    <a:gd name="T23" fmla="*/ 3 h 64"/>
                    <a:gd name="T24" fmla="*/ 141 w 164"/>
                    <a:gd name="T25" fmla="*/ 1 h 64"/>
                    <a:gd name="T26" fmla="*/ 164 w 164"/>
                    <a:gd name="T27" fmla="*/ 1 h 64"/>
                    <a:gd name="T28" fmla="*/ 164 w 164"/>
                    <a:gd name="T29" fmla="*/ 1 h 64"/>
                    <a:gd name="T30" fmla="*/ 164 w 164"/>
                    <a:gd name="T31" fmla="*/ 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4" h="64">
                      <a:moveTo>
                        <a:pt x="164" y="2"/>
                      </a:moveTo>
                      <a:cubicBezTo>
                        <a:pt x="149" y="3"/>
                        <a:pt x="134" y="5"/>
                        <a:pt x="119" y="8"/>
                      </a:cubicBezTo>
                      <a:cubicBezTo>
                        <a:pt x="105" y="11"/>
                        <a:pt x="90" y="14"/>
                        <a:pt x="76" y="19"/>
                      </a:cubicBezTo>
                      <a:cubicBezTo>
                        <a:pt x="62" y="23"/>
                        <a:pt x="48" y="29"/>
                        <a:pt x="35" y="37"/>
                      </a:cubicBezTo>
                      <a:cubicBezTo>
                        <a:pt x="29" y="40"/>
                        <a:pt x="22" y="45"/>
                        <a:pt x="17" y="49"/>
                      </a:cubicBezTo>
                      <a:cubicBezTo>
                        <a:pt x="11" y="54"/>
                        <a:pt x="5" y="59"/>
                        <a:pt x="0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5" y="58"/>
                        <a:pt x="10" y="53"/>
                        <a:pt x="16" y="48"/>
                      </a:cubicBezTo>
                      <a:cubicBezTo>
                        <a:pt x="21" y="43"/>
                        <a:pt x="27" y="39"/>
                        <a:pt x="34" y="35"/>
                      </a:cubicBezTo>
                      <a:cubicBezTo>
                        <a:pt x="47" y="27"/>
                        <a:pt x="60" y="20"/>
                        <a:pt x="75" y="15"/>
                      </a:cubicBezTo>
                      <a:cubicBezTo>
                        <a:pt x="89" y="10"/>
                        <a:pt x="104" y="6"/>
                        <a:pt x="119" y="3"/>
                      </a:cubicBezTo>
                      <a:cubicBezTo>
                        <a:pt x="126" y="2"/>
                        <a:pt x="134" y="1"/>
                        <a:pt x="141" y="1"/>
                      </a:cubicBezTo>
                      <a:cubicBezTo>
                        <a:pt x="149" y="1"/>
                        <a:pt x="156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lnTo>
                        <a:pt x="164" y="2"/>
                      </a:lnTo>
                      <a:close/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72"/>
                <p:cNvSpPr>
                  <a:spLocks/>
                </p:cNvSpPr>
                <p:nvPr/>
              </p:nvSpPr>
              <p:spPr bwMode="auto">
                <a:xfrm>
                  <a:off x="7346950" y="5588000"/>
                  <a:ext cx="223838" cy="249238"/>
                </a:xfrm>
                <a:custGeom>
                  <a:avLst/>
                  <a:gdLst>
                    <a:gd name="T0" fmla="*/ 86 w 86"/>
                    <a:gd name="T1" fmla="*/ 0 h 96"/>
                    <a:gd name="T2" fmla="*/ 57 w 86"/>
                    <a:gd name="T3" fmla="*/ 17 h 96"/>
                    <a:gd name="T4" fmla="*/ 31 w 86"/>
                    <a:gd name="T5" fmla="*/ 38 h 96"/>
                    <a:gd name="T6" fmla="*/ 21 w 86"/>
                    <a:gd name="T7" fmla="*/ 50 h 96"/>
                    <a:gd name="T8" fmla="*/ 12 w 86"/>
                    <a:gd name="T9" fmla="*/ 64 h 96"/>
                    <a:gd name="T10" fmla="*/ 0 w 86"/>
                    <a:gd name="T11" fmla="*/ 95 h 96"/>
                    <a:gd name="T12" fmla="*/ 0 w 86"/>
                    <a:gd name="T13" fmla="*/ 96 h 96"/>
                    <a:gd name="T14" fmla="*/ 0 w 86"/>
                    <a:gd name="T15" fmla="*/ 95 h 96"/>
                    <a:gd name="T16" fmla="*/ 9 w 86"/>
                    <a:gd name="T17" fmla="*/ 63 h 96"/>
                    <a:gd name="T18" fmla="*/ 18 w 86"/>
                    <a:gd name="T19" fmla="*/ 48 h 96"/>
                    <a:gd name="T20" fmla="*/ 28 w 86"/>
                    <a:gd name="T21" fmla="*/ 35 h 96"/>
                    <a:gd name="T22" fmla="*/ 54 w 86"/>
                    <a:gd name="T23" fmla="*/ 13 h 96"/>
                    <a:gd name="T24" fmla="*/ 69 w 86"/>
                    <a:gd name="T25" fmla="*/ 5 h 96"/>
                    <a:gd name="T26" fmla="*/ 86 w 86"/>
                    <a:gd name="T27" fmla="*/ 0 h 96"/>
                    <a:gd name="T28" fmla="*/ 86 w 86"/>
                    <a:gd name="T29" fmla="*/ 0 h 96"/>
                    <a:gd name="T30" fmla="*/ 86 w 86"/>
                    <a:gd name="T31" fmla="*/ 0 h 96"/>
                    <a:gd name="T32" fmla="*/ 86 w 86"/>
                    <a:gd name="T3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" h="96">
                      <a:moveTo>
                        <a:pt x="86" y="0"/>
                      </a:moveTo>
                      <a:cubicBezTo>
                        <a:pt x="76" y="5"/>
                        <a:pt x="66" y="11"/>
                        <a:pt x="57" y="17"/>
                      </a:cubicBezTo>
                      <a:cubicBezTo>
                        <a:pt x="48" y="23"/>
                        <a:pt x="39" y="30"/>
                        <a:pt x="31" y="38"/>
                      </a:cubicBezTo>
                      <a:cubicBezTo>
                        <a:pt x="27" y="41"/>
                        <a:pt x="24" y="46"/>
                        <a:pt x="21" y="50"/>
                      </a:cubicBezTo>
                      <a:cubicBezTo>
                        <a:pt x="17" y="55"/>
                        <a:pt x="14" y="59"/>
                        <a:pt x="12" y="64"/>
                      </a:cubicBezTo>
                      <a:cubicBezTo>
                        <a:pt x="6" y="74"/>
                        <a:pt x="3" y="84"/>
                        <a:pt x="0" y="95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" y="84"/>
                        <a:pt x="5" y="73"/>
                        <a:pt x="9" y="63"/>
                      </a:cubicBezTo>
                      <a:cubicBezTo>
                        <a:pt x="12" y="58"/>
                        <a:pt x="15" y="53"/>
                        <a:pt x="18" y="48"/>
                      </a:cubicBezTo>
                      <a:cubicBezTo>
                        <a:pt x="21" y="44"/>
                        <a:pt x="25" y="39"/>
                        <a:pt x="28" y="35"/>
                      </a:cubicBezTo>
                      <a:cubicBezTo>
                        <a:pt x="36" y="26"/>
                        <a:pt x="45" y="19"/>
                        <a:pt x="54" y="13"/>
                      </a:cubicBezTo>
                      <a:cubicBezTo>
                        <a:pt x="59" y="10"/>
                        <a:pt x="64" y="7"/>
                        <a:pt x="69" y="5"/>
                      </a:cubicBezTo>
                      <a:cubicBezTo>
                        <a:pt x="75" y="3"/>
                        <a:pt x="80" y="1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86" y="0"/>
                        <a:pt x="86" y="0"/>
                        <a:pt x="86" y="0"/>
                      </a:cubicBezTo>
                    </a:path>
                  </a:pathLst>
                </a:custGeom>
                <a:solidFill>
                  <a:srgbClr val="A361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Oval 173"/>
                <p:cNvSpPr>
                  <a:spLocks noChangeArrowheads="1"/>
                </p:cNvSpPr>
                <p:nvPr/>
              </p:nvSpPr>
              <p:spPr bwMode="auto">
                <a:xfrm>
                  <a:off x="7650163" y="5438775"/>
                  <a:ext cx="47625" cy="2698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Oval 174"/>
                <p:cNvSpPr>
                  <a:spLocks noChangeArrowheads="1"/>
                </p:cNvSpPr>
                <p:nvPr/>
              </p:nvSpPr>
              <p:spPr bwMode="auto">
                <a:xfrm>
                  <a:off x="7786688" y="5548313"/>
                  <a:ext cx="12700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Oval 175"/>
                <p:cNvSpPr>
                  <a:spLocks noChangeArrowheads="1"/>
                </p:cNvSpPr>
                <p:nvPr/>
              </p:nvSpPr>
              <p:spPr bwMode="auto">
                <a:xfrm>
                  <a:off x="7759700" y="5576888"/>
                  <a:ext cx="12700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Oval 176"/>
                <p:cNvSpPr>
                  <a:spLocks noChangeArrowheads="1"/>
                </p:cNvSpPr>
                <p:nvPr/>
              </p:nvSpPr>
              <p:spPr bwMode="auto">
                <a:xfrm>
                  <a:off x="7799388" y="5588000"/>
                  <a:ext cx="9525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Oval 177"/>
                <p:cNvSpPr>
                  <a:spLocks noChangeArrowheads="1"/>
                </p:cNvSpPr>
                <p:nvPr/>
              </p:nvSpPr>
              <p:spPr bwMode="auto">
                <a:xfrm>
                  <a:off x="7824788" y="5561013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Oval 178"/>
                <p:cNvSpPr>
                  <a:spLocks noChangeArrowheads="1"/>
                </p:cNvSpPr>
                <p:nvPr/>
              </p:nvSpPr>
              <p:spPr bwMode="auto">
                <a:xfrm>
                  <a:off x="7678738" y="5548313"/>
                  <a:ext cx="14288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Oval 179"/>
                <p:cNvSpPr>
                  <a:spLocks noChangeArrowheads="1"/>
                </p:cNvSpPr>
                <p:nvPr/>
              </p:nvSpPr>
              <p:spPr bwMode="auto">
                <a:xfrm>
                  <a:off x="7707313" y="5576888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Oval 180"/>
                <p:cNvSpPr>
                  <a:spLocks noChangeArrowheads="1"/>
                </p:cNvSpPr>
                <p:nvPr/>
              </p:nvSpPr>
              <p:spPr bwMode="auto">
                <a:xfrm>
                  <a:off x="7669213" y="5588000"/>
                  <a:ext cx="12700" cy="12700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Oval 181"/>
                <p:cNvSpPr>
                  <a:spLocks noChangeArrowheads="1"/>
                </p:cNvSpPr>
                <p:nvPr/>
              </p:nvSpPr>
              <p:spPr bwMode="auto">
                <a:xfrm>
                  <a:off x="7642225" y="5561013"/>
                  <a:ext cx="11113" cy="11113"/>
                </a:xfrm>
                <a:prstGeom prst="ellipse">
                  <a:avLst/>
                </a:prstGeom>
                <a:solidFill>
                  <a:srgbClr val="F2CA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182"/>
                <p:cNvSpPr>
                  <a:spLocks/>
                </p:cNvSpPr>
                <p:nvPr/>
              </p:nvSpPr>
              <p:spPr bwMode="auto">
                <a:xfrm>
                  <a:off x="7848600" y="5230813"/>
                  <a:ext cx="225425" cy="125413"/>
                </a:xfrm>
                <a:custGeom>
                  <a:avLst/>
                  <a:gdLst>
                    <a:gd name="T0" fmla="*/ 1 w 87"/>
                    <a:gd name="T1" fmla="*/ 42 h 48"/>
                    <a:gd name="T2" fmla="*/ 13 w 87"/>
                    <a:gd name="T3" fmla="*/ 12 h 48"/>
                    <a:gd name="T4" fmla="*/ 28 w 87"/>
                    <a:gd name="T5" fmla="*/ 2 h 48"/>
                    <a:gd name="T6" fmla="*/ 46 w 87"/>
                    <a:gd name="T7" fmla="*/ 0 h 48"/>
                    <a:gd name="T8" fmla="*/ 51 w 87"/>
                    <a:gd name="T9" fmla="*/ 1 h 48"/>
                    <a:gd name="T10" fmla="*/ 55 w 87"/>
                    <a:gd name="T11" fmla="*/ 2 h 48"/>
                    <a:gd name="T12" fmla="*/ 60 w 87"/>
                    <a:gd name="T13" fmla="*/ 4 h 48"/>
                    <a:gd name="T14" fmla="*/ 64 w 87"/>
                    <a:gd name="T15" fmla="*/ 6 h 48"/>
                    <a:gd name="T16" fmla="*/ 67 w 87"/>
                    <a:gd name="T17" fmla="*/ 8 h 48"/>
                    <a:gd name="T18" fmla="*/ 71 w 87"/>
                    <a:gd name="T19" fmla="*/ 11 h 48"/>
                    <a:gd name="T20" fmla="*/ 74 w 87"/>
                    <a:gd name="T21" fmla="*/ 14 h 48"/>
                    <a:gd name="T22" fmla="*/ 77 w 87"/>
                    <a:gd name="T23" fmla="*/ 17 h 48"/>
                    <a:gd name="T24" fmla="*/ 84 w 87"/>
                    <a:gd name="T25" fmla="*/ 32 h 48"/>
                    <a:gd name="T26" fmla="*/ 86 w 87"/>
                    <a:gd name="T27" fmla="*/ 40 h 48"/>
                    <a:gd name="T28" fmla="*/ 87 w 87"/>
                    <a:gd name="T29" fmla="*/ 48 h 48"/>
                    <a:gd name="T30" fmla="*/ 78 w 87"/>
                    <a:gd name="T31" fmla="*/ 36 h 48"/>
                    <a:gd name="T32" fmla="*/ 68 w 87"/>
                    <a:gd name="T33" fmla="*/ 25 h 48"/>
                    <a:gd name="T34" fmla="*/ 45 w 87"/>
                    <a:gd name="T35" fmla="*/ 15 h 48"/>
                    <a:gd name="T36" fmla="*/ 42 w 87"/>
                    <a:gd name="T37" fmla="*/ 15 h 48"/>
                    <a:gd name="T38" fmla="*/ 39 w 87"/>
                    <a:gd name="T39" fmla="*/ 15 h 48"/>
                    <a:gd name="T40" fmla="*/ 37 w 87"/>
                    <a:gd name="T41" fmla="*/ 15 h 48"/>
                    <a:gd name="T42" fmla="*/ 35 w 87"/>
                    <a:gd name="T43" fmla="*/ 16 h 48"/>
                    <a:gd name="T44" fmla="*/ 32 w 87"/>
                    <a:gd name="T45" fmla="*/ 16 h 48"/>
                    <a:gd name="T46" fmla="*/ 20 w 87"/>
                    <a:gd name="T47" fmla="*/ 21 h 48"/>
                    <a:gd name="T48" fmla="*/ 1 w 87"/>
                    <a:gd name="T49" fmla="*/ 4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7" h="48">
                      <a:moveTo>
                        <a:pt x="1" y="42"/>
                      </a:moveTo>
                      <a:cubicBezTo>
                        <a:pt x="0" y="31"/>
                        <a:pt x="4" y="20"/>
                        <a:pt x="13" y="12"/>
                      </a:cubicBezTo>
                      <a:cubicBezTo>
                        <a:pt x="17" y="7"/>
                        <a:pt x="23" y="4"/>
                        <a:pt x="28" y="2"/>
                      </a:cubicBezTo>
                      <a:cubicBezTo>
                        <a:pt x="34" y="1"/>
                        <a:pt x="40" y="0"/>
                        <a:pt x="46" y="0"/>
                      </a:cubicBezTo>
                      <a:cubicBezTo>
                        <a:pt x="48" y="1"/>
                        <a:pt x="49" y="1"/>
                        <a:pt x="51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7" y="2"/>
                        <a:pt x="58" y="3"/>
                        <a:pt x="60" y="4"/>
                      </a:cubicBezTo>
                      <a:cubicBezTo>
                        <a:pt x="61" y="4"/>
                        <a:pt x="62" y="5"/>
                        <a:pt x="64" y="6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9" y="9"/>
                        <a:pt x="70" y="10"/>
                        <a:pt x="71" y="11"/>
                      </a:cubicBezTo>
                      <a:cubicBezTo>
                        <a:pt x="72" y="12"/>
                        <a:pt x="73" y="13"/>
                        <a:pt x="74" y="14"/>
                      </a:cubicBezTo>
                      <a:cubicBezTo>
                        <a:pt x="75" y="15"/>
                        <a:pt x="76" y="16"/>
                        <a:pt x="77" y="17"/>
                      </a:cubicBezTo>
                      <a:cubicBezTo>
                        <a:pt x="80" y="22"/>
                        <a:pt x="83" y="27"/>
                        <a:pt x="84" y="32"/>
                      </a:cubicBezTo>
                      <a:cubicBezTo>
                        <a:pt x="85" y="35"/>
                        <a:pt x="86" y="38"/>
                        <a:pt x="86" y="40"/>
                      </a:cubicBezTo>
                      <a:cubicBezTo>
                        <a:pt x="87" y="43"/>
                        <a:pt x="87" y="46"/>
                        <a:pt x="87" y="48"/>
                      </a:cubicBezTo>
                      <a:cubicBezTo>
                        <a:pt x="84" y="44"/>
                        <a:pt x="81" y="40"/>
                        <a:pt x="78" y="36"/>
                      </a:cubicBezTo>
                      <a:cubicBezTo>
                        <a:pt x="75" y="32"/>
                        <a:pt x="72" y="28"/>
                        <a:pt x="68" y="25"/>
                      </a:cubicBezTo>
                      <a:cubicBezTo>
                        <a:pt x="61" y="19"/>
                        <a:pt x="53" y="16"/>
                        <a:pt x="45" y="15"/>
                      </a:cubicBezTo>
                      <a:cubicBezTo>
                        <a:pt x="44" y="15"/>
                        <a:pt x="43" y="15"/>
                        <a:pt x="42" y="15"/>
                      </a:cubicBezTo>
                      <a:cubicBezTo>
                        <a:pt x="41" y="15"/>
                        <a:pt x="40" y="15"/>
                        <a:pt x="39" y="15"/>
                      </a:cubicBezTo>
                      <a:cubicBezTo>
                        <a:pt x="38" y="15"/>
                        <a:pt x="38" y="15"/>
                        <a:pt x="37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4" y="16"/>
                        <a:pt x="33" y="16"/>
                        <a:pt x="32" y="16"/>
                      </a:cubicBezTo>
                      <a:cubicBezTo>
                        <a:pt x="28" y="17"/>
                        <a:pt x="24" y="18"/>
                        <a:pt x="20" y="21"/>
                      </a:cubicBezTo>
                      <a:cubicBezTo>
                        <a:pt x="13" y="25"/>
                        <a:pt x="6" y="33"/>
                        <a:pt x="1" y="42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183"/>
                <p:cNvSpPr>
                  <a:spLocks/>
                </p:cNvSpPr>
                <p:nvPr/>
              </p:nvSpPr>
              <p:spPr bwMode="auto">
                <a:xfrm>
                  <a:off x="7404100" y="5230813"/>
                  <a:ext cx="225425" cy="125413"/>
                </a:xfrm>
                <a:custGeom>
                  <a:avLst/>
                  <a:gdLst>
                    <a:gd name="T0" fmla="*/ 86 w 87"/>
                    <a:gd name="T1" fmla="*/ 42 h 48"/>
                    <a:gd name="T2" fmla="*/ 67 w 87"/>
                    <a:gd name="T3" fmla="*/ 21 h 48"/>
                    <a:gd name="T4" fmla="*/ 55 w 87"/>
                    <a:gd name="T5" fmla="*/ 16 h 48"/>
                    <a:gd name="T6" fmla="*/ 52 w 87"/>
                    <a:gd name="T7" fmla="*/ 16 h 48"/>
                    <a:gd name="T8" fmla="*/ 50 w 87"/>
                    <a:gd name="T9" fmla="*/ 15 h 48"/>
                    <a:gd name="T10" fmla="*/ 49 w 87"/>
                    <a:gd name="T11" fmla="*/ 15 h 48"/>
                    <a:gd name="T12" fmla="*/ 45 w 87"/>
                    <a:gd name="T13" fmla="*/ 15 h 48"/>
                    <a:gd name="T14" fmla="*/ 42 w 87"/>
                    <a:gd name="T15" fmla="*/ 15 h 48"/>
                    <a:gd name="T16" fmla="*/ 19 w 87"/>
                    <a:gd name="T17" fmla="*/ 25 h 48"/>
                    <a:gd name="T18" fmla="*/ 9 w 87"/>
                    <a:gd name="T19" fmla="*/ 36 h 48"/>
                    <a:gd name="T20" fmla="*/ 1 w 87"/>
                    <a:gd name="T21" fmla="*/ 48 h 48"/>
                    <a:gd name="T22" fmla="*/ 1 w 87"/>
                    <a:gd name="T23" fmla="*/ 40 h 48"/>
                    <a:gd name="T24" fmla="*/ 3 w 87"/>
                    <a:gd name="T25" fmla="*/ 32 h 48"/>
                    <a:gd name="T26" fmla="*/ 10 w 87"/>
                    <a:gd name="T27" fmla="*/ 17 h 48"/>
                    <a:gd name="T28" fmla="*/ 13 w 87"/>
                    <a:gd name="T29" fmla="*/ 14 h 48"/>
                    <a:gd name="T30" fmla="*/ 16 w 87"/>
                    <a:gd name="T31" fmla="*/ 11 h 48"/>
                    <a:gd name="T32" fmla="*/ 20 w 87"/>
                    <a:gd name="T33" fmla="*/ 8 h 48"/>
                    <a:gd name="T34" fmla="*/ 24 w 87"/>
                    <a:gd name="T35" fmla="*/ 6 h 48"/>
                    <a:gd name="T36" fmla="*/ 28 w 87"/>
                    <a:gd name="T37" fmla="*/ 4 h 48"/>
                    <a:gd name="T38" fmla="*/ 32 w 87"/>
                    <a:gd name="T39" fmla="*/ 2 h 48"/>
                    <a:gd name="T40" fmla="*/ 37 w 87"/>
                    <a:gd name="T41" fmla="*/ 1 h 48"/>
                    <a:gd name="T42" fmla="*/ 41 w 87"/>
                    <a:gd name="T43" fmla="*/ 0 h 48"/>
                    <a:gd name="T44" fmla="*/ 59 w 87"/>
                    <a:gd name="T45" fmla="*/ 2 h 48"/>
                    <a:gd name="T46" fmla="*/ 74 w 87"/>
                    <a:gd name="T47" fmla="*/ 12 h 48"/>
                    <a:gd name="T48" fmla="*/ 86 w 87"/>
                    <a:gd name="T49" fmla="*/ 4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7" h="48">
                      <a:moveTo>
                        <a:pt x="86" y="42"/>
                      </a:moveTo>
                      <a:cubicBezTo>
                        <a:pt x="81" y="33"/>
                        <a:pt x="74" y="25"/>
                        <a:pt x="67" y="21"/>
                      </a:cubicBezTo>
                      <a:cubicBezTo>
                        <a:pt x="63" y="18"/>
                        <a:pt x="59" y="17"/>
                        <a:pt x="55" y="16"/>
                      </a:cubicBezTo>
                      <a:cubicBezTo>
                        <a:pt x="54" y="16"/>
                        <a:pt x="53" y="16"/>
                        <a:pt x="52" y="16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49" y="15"/>
                        <a:pt x="49" y="15"/>
                      </a:cubicBezTo>
                      <a:cubicBezTo>
                        <a:pt x="48" y="15"/>
                        <a:pt x="46" y="15"/>
                        <a:pt x="45" y="15"/>
                      </a:cubicBezTo>
                      <a:cubicBezTo>
                        <a:pt x="44" y="15"/>
                        <a:pt x="43" y="15"/>
                        <a:pt x="42" y="15"/>
                      </a:cubicBezTo>
                      <a:cubicBezTo>
                        <a:pt x="34" y="16"/>
                        <a:pt x="26" y="19"/>
                        <a:pt x="19" y="25"/>
                      </a:cubicBezTo>
                      <a:cubicBezTo>
                        <a:pt x="16" y="28"/>
                        <a:pt x="13" y="32"/>
                        <a:pt x="9" y="36"/>
                      </a:cubicBezTo>
                      <a:cubicBezTo>
                        <a:pt x="6" y="40"/>
                        <a:pt x="4" y="44"/>
                        <a:pt x="1" y="48"/>
                      </a:cubicBezTo>
                      <a:cubicBezTo>
                        <a:pt x="0" y="46"/>
                        <a:pt x="1" y="43"/>
                        <a:pt x="1" y="40"/>
                      </a:cubicBezTo>
                      <a:cubicBezTo>
                        <a:pt x="1" y="38"/>
                        <a:pt x="2" y="35"/>
                        <a:pt x="3" y="32"/>
                      </a:cubicBezTo>
                      <a:cubicBezTo>
                        <a:pt x="5" y="27"/>
                        <a:pt x="7" y="22"/>
                        <a:pt x="10" y="17"/>
                      </a:cubicBezTo>
                      <a:cubicBezTo>
                        <a:pt x="11" y="16"/>
                        <a:pt x="12" y="15"/>
                        <a:pt x="13" y="14"/>
                      </a:cubicBezTo>
                      <a:cubicBezTo>
                        <a:pt x="14" y="13"/>
                        <a:pt x="15" y="12"/>
                        <a:pt x="16" y="11"/>
                      </a:cubicBezTo>
                      <a:cubicBezTo>
                        <a:pt x="17" y="10"/>
                        <a:pt x="19" y="9"/>
                        <a:pt x="20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5" y="5"/>
                        <a:pt x="26" y="4"/>
                        <a:pt x="28" y="4"/>
                      </a:cubicBezTo>
                      <a:cubicBezTo>
                        <a:pt x="29" y="3"/>
                        <a:pt x="31" y="2"/>
                        <a:pt x="32" y="2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8" y="1"/>
                        <a:pt x="40" y="1"/>
                        <a:pt x="41" y="0"/>
                      </a:cubicBezTo>
                      <a:cubicBezTo>
                        <a:pt x="47" y="0"/>
                        <a:pt x="53" y="1"/>
                        <a:pt x="59" y="2"/>
                      </a:cubicBezTo>
                      <a:cubicBezTo>
                        <a:pt x="65" y="4"/>
                        <a:pt x="70" y="7"/>
                        <a:pt x="74" y="12"/>
                      </a:cubicBezTo>
                      <a:cubicBezTo>
                        <a:pt x="83" y="20"/>
                        <a:pt x="87" y="31"/>
                        <a:pt x="86" y="42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184"/>
                <p:cNvSpPr>
                  <a:spLocks/>
                </p:cNvSpPr>
                <p:nvPr/>
              </p:nvSpPr>
              <p:spPr bwMode="auto">
                <a:xfrm>
                  <a:off x="7562850" y="4965700"/>
                  <a:ext cx="323850" cy="200025"/>
                </a:xfrm>
                <a:custGeom>
                  <a:avLst/>
                  <a:gdLst>
                    <a:gd name="T0" fmla="*/ 124 w 125"/>
                    <a:gd name="T1" fmla="*/ 28 h 77"/>
                    <a:gd name="T2" fmla="*/ 120 w 125"/>
                    <a:gd name="T3" fmla="*/ 15 h 77"/>
                    <a:gd name="T4" fmla="*/ 116 w 125"/>
                    <a:gd name="T5" fmla="*/ 3 h 77"/>
                    <a:gd name="T6" fmla="*/ 118 w 125"/>
                    <a:gd name="T7" fmla="*/ 16 h 77"/>
                    <a:gd name="T8" fmla="*/ 121 w 125"/>
                    <a:gd name="T9" fmla="*/ 26 h 77"/>
                    <a:gd name="T10" fmla="*/ 111 w 125"/>
                    <a:gd name="T11" fmla="*/ 22 h 77"/>
                    <a:gd name="T12" fmla="*/ 101 w 125"/>
                    <a:gd name="T13" fmla="*/ 14 h 77"/>
                    <a:gd name="T14" fmla="*/ 99 w 125"/>
                    <a:gd name="T15" fmla="*/ 12 h 77"/>
                    <a:gd name="T16" fmla="*/ 97 w 125"/>
                    <a:gd name="T17" fmla="*/ 15 h 77"/>
                    <a:gd name="T18" fmla="*/ 81 w 125"/>
                    <a:gd name="T19" fmla="*/ 40 h 77"/>
                    <a:gd name="T20" fmla="*/ 73 w 125"/>
                    <a:gd name="T21" fmla="*/ 62 h 77"/>
                    <a:gd name="T22" fmla="*/ 65 w 125"/>
                    <a:gd name="T23" fmla="*/ 54 h 77"/>
                    <a:gd name="T24" fmla="*/ 55 w 125"/>
                    <a:gd name="T25" fmla="*/ 41 h 77"/>
                    <a:gd name="T26" fmla="*/ 48 w 125"/>
                    <a:gd name="T27" fmla="*/ 25 h 77"/>
                    <a:gd name="T28" fmla="*/ 47 w 125"/>
                    <a:gd name="T29" fmla="*/ 9 h 77"/>
                    <a:gd name="T30" fmla="*/ 48 w 125"/>
                    <a:gd name="T31" fmla="*/ 0 h 77"/>
                    <a:gd name="T32" fmla="*/ 41 w 125"/>
                    <a:gd name="T33" fmla="*/ 6 h 77"/>
                    <a:gd name="T34" fmla="*/ 24 w 125"/>
                    <a:gd name="T35" fmla="*/ 20 h 77"/>
                    <a:gd name="T36" fmla="*/ 14 w 125"/>
                    <a:gd name="T37" fmla="*/ 25 h 77"/>
                    <a:gd name="T38" fmla="*/ 8 w 125"/>
                    <a:gd name="T39" fmla="*/ 26 h 77"/>
                    <a:gd name="T40" fmla="*/ 19 w 125"/>
                    <a:gd name="T41" fmla="*/ 3 h 77"/>
                    <a:gd name="T42" fmla="*/ 3 w 125"/>
                    <a:gd name="T43" fmla="*/ 27 h 77"/>
                    <a:gd name="T44" fmla="*/ 0 w 125"/>
                    <a:gd name="T45" fmla="*/ 29 h 77"/>
                    <a:gd name="T46" fmla="*/ 4 w 125"/>
                    <a:gd name="T47" fmla="*/ 30 h 77"/>
                    <a:gd name="T48" fmla="*/ 16 w 125"/>
                    <a:gd name="T49" fmla="*/ 29 h 77"/>
                    <a:gd name="T50" fmla="*/ 27 w 125"/>
                    <a:gd name="T51" fmla="*/ 25 h 77"/>
                    <a:gd name="T52" fmla="*/ 40 w 125"/>
                    <a:gd name="T53" fmla="*/ 16 h 77"/>
                    <a:gd name="T54" fmla="*/ 41 w 125"/>
                    <a:gd name="T55" fmla="*/ 27 h 77"/>
                    <a:gd name="T56" fmla="*/ 48 w 125"/>
                    <a:gd name="T57" fmla="*/ 44 h 77"/>
                    <a:gd name="T58" fmla="*/ 59 w 125"/>
                    <a:gd name="T59" fmla="*/ 59 h 77"/>
                    <a:gd name="T60" fmla="*/ 72 w 125"/>
                    <a:gd name="T61" fmla="*/ 72 h 77"/>
                    <a:gd name="T62" fmla="*/ 76 w 125"/>
                    <a:gd name="T63" fmla="*/ 77 h 77"/>
                    <a:gd name="T64" fmla="*/ 78 w 125"/>
                    <a:gd name="T65" fmla="*/ 70 h 77"/>
                    <a:gd name="T66" fmla="*/ 87 w 125"/>
                    <a:gd name="T67" fmla="*/ 43 h 77"/>
                    <a:gd name="T68" fmla="*/ 100 w 125"/>
                    <a:gd name="T69" fmla="*/ 20 h 77"/>
                    <a:gd name="T70" fmla="*/ 109 w 125"/>
                    <a:gd name="T71" fmla="*/ 26 h 77"/>
                    <a:gd name="T72" fmla="*/ 122 w 125"/>
                    <a:gd name="T73" fmla="*/ 29 h 77"/>
                    <a:gd name="T74" fmla="*/ 125 w 125"/>
                    <a:gd name="T75" fmla="*/ 30 h 77"/>
                    <a:gd name="T76" fmla="*/ 124 w 125"/>
                    <a:gd name="T77" fmla="*/ 2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5" h="77">
                      <a:moveTo>
                        <a:pt x="124" y="28"/>
                      </a:moveTo>
                      <a:cubicBezTo>
                        <a:pt x="123" y="23"/>
                        <a:pt x="121" y="19"/>
                        <a:pt x="120" y="15"/>
                      </a:cubicBezTo>
                      <a:cubicBezTo>
                        <a:pt x="118" y="11"/>
                        <a:pt x="117" y="7"/>
                        <a:pt x="116" y="3"/>
                      </a:cubicBezTo>
                      <a:cubicBezTo>
                        <a:pt x="116" y="7"/>
                        <a:pt x="117" y="12"/>
                        <a:pt x="118" y="16"/>
                      </a:cubicBezTo>
                      <a:cubicBezTo>
                        <a:pt x="119" y="19"/>
                        <a:pt x="120" y="23"/>
                        <a:pt x="121" y="26"/>
                      </a:cubicBezTo>
                      <a:cubicBezTo>
                        <a:pt x="117" y="25"/>
                        <a:pt x="114" y="24"/>
                        <a:pt x="111" y="22"/>
                      </a:cubicBezTo>
                      <a:cubicBezTo>
                        <a:pt x="107" y="20"/>
                        <a:pt x="104" y="17"/>
                        <a:pt x="101" y="14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7" y="15"/>
                        <a:pt x="97" y="15"/>
                        <a:pt x="97" y="15"/>
                      </a:cubicBezTo>
                      <a:cubicBezTo>
                        <a:pt x="91" y="23"/>
                        <a:pt x="85" y="31"/>
                        <a:pt x="81" y="40"/>
                      </a:cubicBezTo>
                      <a:cubicBezTo>
                        <a:pt x="78" y="47"/>
                        <a:pt x="75" y="55"/>
                        <a:pt x="73" y="62"/>
                      </a:cubicBezTo>
                      <a:cubicBezTo>
                        <a:pt x="70" y="60"/>
                        <a:pt x="67" y="57"/>
                        <a:pt x="65" y="54"/>
                      </a:cubicBezTo>
                      <a:cubicBezTo>
                        <a:pt x="61" y="50"/>
                        <a:pt x="58" y="45"/>
                        <a:pt x="55" y="41"/>
                      </a:cubicBezTo>
                      <a:cubicBezTo>
                        <a:pt x="52" y="36"/>
                        <a:pt x="50" y="31"/>
                        <a:pt x="48" y="25"/>
                      </a:cubicBezTo>
                      <a:cubicBezTo>
                        <a:pt x="47" y="20"/>
                        <a:pt x="46" y="14"/>
                        <a:pt x="47" y="9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6" y="11"/>
                        <a:pt x="30" y="16"/>
                        <a:pt x="24" y="20"/>
                      </a:cubicBezTo>
                      <a:cubicBezTo>
                        <a:pt x="21" y="22"/>
                        <a:pt x="18" y="24"/>
                        <a:pt x="14" y="25"/>
                      </a:cubicBezTo>
                      <a:cubicBezTo>
                        <a:pt x="12" y="25"/>
                        <a:pt x="10" y="26"/>
                        <a:pt x="8" y="26"/>
                      </a:cubicBezTo>
                      <a:cubicBezTo>
                        <a:pt x="13" y="19"/>
                        <a:pt x="17" y="11"/>
                        <a:pt x="19" y="3"/>
                      </a:cubicBezTo>
                      <a:cubicBezTo>
                        <a:pt x="15" y="12"/>
                        <a:pt x="10" y="20"/>
                        <a:pt x="3" y="27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8" y="30"/>
                        <a:pt x="12" y="30"/>
                        <a:pt x="16" y="29"/>
                      </a:cubicBezTo>
                      <a:cubicBezTo>
                        <a:pt x="19" y="28"/>
                        <a:pt x="23" y="26"/>
                        <a:pt x="27" y="25"/>
                      </a:cubicBezTo>
                      <a:cubicBezTo>
                        <a:pt x="31" y="22"/>
                        <a:pt x="36" y="19"/>
                        <a:pt x="40" y="16"/>
                      </a:cubicBezTo>
                      <a:cubicBezTo>
                        <a:pt x="40" y="19"/>
                        <a:pt x="41" y="23"/>
                        <a:pt x="41" y="27"/>
                      </a:cubicBezTo>
                      <a:cubicBezTo>
                        <a:pt x="43" y="33"/>
                        <a:pt x="45" y="39"/>
                        <a:pt x="48" y="44"/>
                      </a:cubicBezTo>
                      <a:cubicBezTo>
                        <a:pt x="52" y="50"/>
                        <a:pt x="55" y="55"/>
                        <a:pt x="59" y="59"/>
                      </a:cubicBezTo>
                      <a:cubicBezTo>
                        <a:pt x="63" y="64"/>
                        <a:pt x="68" y="68"/>
                        <a:pt x="72" y="72"/>
                      </a:cubicBezTo>
                      <a:cubicBezTo>
                        <a:pt x="76" y="77"/>
                        <a:pt x="76" y="77"/>
                        <a:pt x="76" y="77"/>
                      </a:cubicBezTo>
                      <a:cubicBezTo>
                        <a:pt x="78" y="70"/>
                        <a:pt x="78" y="70"/>
                        <a:pt x="78" y="70"/>
                      </a:cubicBezTo>
                      <a:cubicBezTo>
                        <a:pt x="80" y="61"/>
                        <a:pt x="83" y="52"/>
                        <a:pt x="87" y="43"/>
                      </a:cubicBezTo>
                      <a:cubicBezTo>
                        <a:pt x="91" y="35"/>
                        <a:pt x="95" y="27"/>
                        <a:pt x="100" y="20"/>
                      </a:cubicBezTo>
                      <a:cubicBezTo>
                        <a:pt x="103" y="22"/>
                        <a:pt x="106" y="24"/>
                        <a:pt x="109" y="26"/>
                      </a:cubicBezTo>
                      <a:cubicBezTo>
                        <a:pt x="113" y="28"/>
                        <a:pt x="118" y="29"/>
                        <a:pt x="122" y="29"/>
                      </a:cubicBezTo>
                      <a:cubicBezTo>
                        <a:pt x="125" y="30"/>
                        <a:pt x="125" y="30"/>
                        <a:pt x="125" y="30"/>
                      </a:cubicBezTo>
                      <a:lnTo>
                        <a:pt x="124" y="28"/>
                      </a:lnTo>
                      <a:close/>
                    </a:path>
                  </a:pathLst>
                </a:custGeom>
                <a:solidFill>
                  <a:srgbClr val="DD9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185"/>
                <p:cNvSpPr>
                  <a:spLocks noEditPoints="1"/>
                </p:cNvSpPr>
                <p:nvPr/>
              </p:nvSpPr>
              <p:spPr bwMode="auto">
                <a:xfrm>
                  <a:off x="8232775" y="5392738"/>
                  <a:ext cx="139700" cy="46038"/>
                </a:xfrm>
                <a:custGeom>
                  <a:avLst/>
                  <a:gdLst>
                    <a:gd name="T0" fmla="*/ 54 w 54"/>
                    <a:gd name="T1" fmla="*/ 18 h 18"/>
                    <a:gd name="T2" fmla="*/ 54 w 54"/>
                    <a:gd name="T3" fmla="*/ 18 h 18"/>
                    <a:gd name="T4" fmla="*/ 54 w 54"/>
                    <a:gd name="T5" fmla="*/ 18 h 18"/>
                    <a:gd name="T6" fmla="*/ 54 w 54"/>
                    <a:gd name="T7" fmla="*/ 18 h 18"/>
                    <a:gd name="T8" fmla="*/ 54 w 54"/>
                    <a:gd name="T9" fmla="*/ 18 h 18"/>
                    <a:gd name="T10" fmla="*/ 54 w 54"/>
                    <a:gd name="T11" fmla="*/ 18 h 18"/>
                    <a:gd name="T12" fmla="*/ 54 w 54"/>
                    <a:gd name="T13" fmla="*/ 18 h 18"/>
                    <a:gd name="T14" fmla="*/ 54 w 54"/>
                    <a:gd name="T15" fmla="*/ 18 h 18"/>
                    <a:gd name="T16" fmla="*/ 54 w 54"/>
                    <a:gd name="T17" fmla="*/ 18 h 18"/>
                    <a:gd name="T18" fmla="*/ 40 w 54"/>
                    <a:gd name="T19" fmla="*/ 17 h 18"/>
                    <a:gd name="T20" fmla="*/ 40 w 54"/>
                    <a:gd name="T21" fmla="*/ 17 h 18"/>
                    <a:gd name="T22" fmla="*/ 40 w 54"/>
                    <a:gd name="T23" fmla="*/ 17 h 18"/>
                    <a:gd name="T24" fmla="*/ 0 w 54"/>
                    <a:gd name="T25" fmla="*/ 0 h 18"/>
                    <a:gd name="T26" fmla="*/ 40 w 54"/>
                    <a:gd name="T27" fmla="*/ 17 h 18"/>
                    <a:gd name="T28" fmla="*/ 0 w 54"/>
                    <a:gd name="T2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" h="18"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moveTo>
                        <a:pt x="40" y="17"/>
                      </a:move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moveTo>
                        <a:pt x="0" y="0"/>
                      </a:moveTo>
                      <a:cubicBezTo>
                        <a:pt x="15" y="11"/>
                        <a:pt x="29" y="15"/>
                        <a:pt x="40" y="17"/>
                      </a:cubicBezTo>
                      <a:cubicBezTo>
                        <a:pt x="29" y="15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7E7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187"/>
                <p:cNvSpPr>
                  <a:spLocks/>
                </p:cNvSpPr>
                <p:nvPr/>
              </p:nvSpPr>
              <p:spPr bwMode="auto">
                <a:xfrm>
                  <a:off x="8102600" y="5475288"/>
                  <a:ext cx="125413" cy="15875"/>
                </a:xfrm>
                <a:custGeom>
                  <a:avLst/>
                  <a:gdLst>
                    <a:gd name="T0" fmla="*/ 12 w 48"/>
                    <a:gd name="T1" fmla="*/ 0 h 6"/>
                    <a:gd name="T2" fmla="*/ 10 w 48"/>
                    <a:gd name="T3" fmla="*/ 0 h 6"/>
                    <a:gd name="T4" fmla="*/ 3 w 48"/>
                    <a:gd name="T5" fmla="*/ 0 h 6"/>
                    <a:gd name="T6" fmla="*/ 0 w 48"/>
                    <a:gd name="T7" fmla="*/ 5 h 6"/>
                    <a:gd name="T8" fmla="*/ 10 w 48"/>
                    <a:gd name="T9" fmla="*/ 4 h 6"/>
                    <a:gd name="T10" fmla="*/ 16 w 48"/>
                    <a:gd name="T11" fmla="*/ 4 h 6"/>
                    <a:gd name="T12" fmla="*/ 17 w 48"/>
                    <a:gd name="T13" fmla="*/ 4 h 6"/>
                    <a:gd name="T14" fmla="*/ 18 w 48"/>
                    <a:gd name="T15" fmla="*/ 4 h 6"/>
                    <a:gd name="T16" fmla="*/ 21 w 48"/>
                    <a:gd name="T17" fmla="*/ 4 h 6"/>
                    <a:gd name="T18" fmla="*/ 27 w 48"/>
                    <a:gd name="T19" fmla="*/ 4 h 6"/>
                    <a:gd name="T20" fmla="*/ 32 w 48"/>
                    <a:gd name="T21" fmla="*/ 4 h 6"/>
                    <a:gd name="T22" fmla="*/ 43 w 48"/>
                    <a:gd name="T23" fmla="*/ 5 h 6"/>
                    <a:gd name="T24" fmla="*/ 47 w 48"/>
                    <a:gd name="T25" fmla="*/ 6 h 6"/>
                    <a:gd name="T26" fmla="*/ 48 w 48"/>
                    <a:gd name="T27" fmla="*/ 3 h 6"/>
                    <a:gd name="T28" fmla="*/ 44 w 48"/>
                    <a:gd name="T29" fmla="*/ 2 h 6"/>
                    <a:gd name="T30" fmla="*/ 32 w 48"/>
                    <a:gd name="T31" fmla="*/ 1 h 6"/>
                    <a:gd name="T32" fmla="*/ 27 w 48"/>
                    <a:gd name="T33" fmla="*/ 1 h 6"/>
                    <a:gd name="T34" fmla="*/ 21 w 48"/>
                    <a:gd name="T35" fmla="*/ 0 h 6"/>
                    <a:gd name="T36" fmla="*/ 12 w 48"/>
                    <a:gd name="T3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8" h="6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2" y="2"/>
                        <a:pt x="1" y="3"/>
                        <a:pt x="0" y="5"/>
                      </a:cubicBezTo>
                      <a:cubicBezTo>
                        <a:pt x="3" y="5"/>
                        <a:pt x="6" y="4"/>
                        <a:pt x="10" y="4"/>
                      </a:cubicBez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9" y="4"/>
                        <a:pt x="20" y="4"/>
                        <a:pt x="21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5"/>
                        <a:pt x="47" y="4"/>
                        <a:pt x="48" y="3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2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188"/>
                <p:cNvSpPr>
                  <a:spLocks/>
                </p:cNvSpPr>
                <p:nvPr/>
              </p:nvSpPr>
              <p:spPr bwMode="auto">
                <a:xfrm>
                  <a:off x="8032750" y="5556250"/>
                  <a:ext cx="150813" cy="39688"/>
                </a:xfrm>
                <a:custGeom>
                  <a:avLst/>
                  <a:gdLst>
                    <a:gd name="T0" fmla="*/ 4 w 58"/>
                    <a:gd name="T1" fmla="*/ 0 h 15"/>
                    <a:gd name="T2" fmla="*/ 0 w 58"/>
                    <a:gd name="T3" fmla="*/ 4 h 15"/>
                    <a:gd name="T4" fmla="*/ 21 w 58"/>
                    <a:gd name="T5" fmla="*/ 7 h 15"/>
                    <a:gd name="T6" fmla="*/ 56 w 58"/>
                    <a:gd name="T7" fmla="*/ 15 h 15"/>
                    <a:gd name="T8" fmla="*/ 58 w 58"/>
                    <a:gd name="T9" fmla="*/ 11 h 15"/>
                    <a:gd name="T10" fmla="*/ 22 w 58"/>
                    <a:gd name="T11" fmla="*/ 2 h 15"/>
                    <a:gd name="T12" fmla="*/ 4 w 58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15">
                      <a:moveTo>
                        <a:pt x="4" y="0"/>
                      </a:move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7" y="5"/>
                        <a:pt x="14" y="6"/>
                        <a:pt x="21" y="7"/>
                      </a:cubicBezTo>
                      <a:cubicBezTo>
                        <a:pt x="33" y="10"/>
                        <a:pt x="44" y="12"/>
                        <a:pt x="56" y="15"/>
                      </a:cubicBezTo>
                      <a:cubicBezTo>
                        <a:pt x="57" y="14"/>
                        <a:pt x="57" y="13"/>
                        <a:pt x="58" y="11"/>
                      </a:cubicBezTo>
                      <a:cubicBezTo>
                        <a:pt x="46" y="8"/>
                        <a:pt x="34" y="4"/>
                        <a:pt x="22" y="2"/>
                      </a:cubicBezTo>
                      <a:cubicBezTo>
                        <a:pt x="16" y="1"/>
                        <a:pt x="10" y="1"/>
                        <a:pt x="4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189"/>
                <p:cNvSpPr>
                  <a:spLocks/>
                </p:cNvSpPr>
                <p:nvPr/>
              </p:nvSpPr>
              <p:spPr bwMode="auto">
                <a:xfrm>
                  <a:off x="7967663" y="5613400"/>
                  <a:ext cx="104775" cy="84138"/>
                </a:xfrm>
                <a:custGeom>
                  <a:avLst/>
                  <a:gdLst>
                    <a:gd name="T0" fmla="*/ 4 w 40"/>
                    <a:gd name="T1" fmla="*/ 0 h 32"/>
                    <a:gd name="T2" fmla="*/ 0 w 40"/>
                    <a:gd name="T3" fmla="*/ 3 h 32"/>
                    <a:gd name="T4" fmla="*/ 6 w 40"/>
                    <a:gd name="T5" fmla="*/ 7 h 32"/>
                    <a:gd name="T6" fmla="*/ 32 w 40"/>
                    <a:gd name="T7" fmla="*/ 28 h 32"/>
                    <a:gd name="T8" fmla="*/ 36 w 40"/>
                    <a:gd name="T9" fmla="*/ 32 h 32"/>
                    <a:gd name="T10" fmla="*/ 40 w 40"/>
                    <a:gd name="T11" fmla="*/ 31 h 32"/>
                    <a:gd name="T12" fmla="*/ 35 w 40"/>
                    <a:gd name="T13" fmla="*/ 25 h 32"/>
                    <a:gd name="T14" fmla="*/ 9 w 40"/>
                    <a:gd name="T15" fmla="*/ 3 h 32"/>
                    <a:gd name="T16" fmla="*/ 4 w 40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2">
                      <a:moveTo>
                        <a:pt x="4" y="0"/>
                      </a:move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2" y="4"/>
                        <a:pt x="4" y="5"/>
                        <a:pt x="6" y="7"/>
                      </a:cubicBezTo>
                      <a:cubicBezTo>
                        <a:pt x="15" y="13"/>
                        <a:pt x="24" y="20"/>
                        <a:pt x="32" y="28"/>
                      </a:cubicBezTo>
                      <a:cubicBezTo>
                        <a:pt x="33" y="29"/>
                        <a:pt x="35" y="31"/>
                        <a:pt x="36" y="32"/>
                      </a:cubicBezTo>
                      <a:cubicBezTo>
                        <a:pt x="37" y="32"/>
                        <a:pt x="39" y="31"/>
                        <a:pt x="40" y="31"/>
                      </a:cubicBezTo>
                      <a:cubicBezTo>
                        <a:pt x="38" y="29"/>
                        <a:pt x="36" y="27"/>
                        <a:pt x="35" y="25"/>
                      </a:cubicBezTo>
                      <a:cubicBezTo>
                        <a:pt x="27" y="16"/>
                        <a:pt x="19" y="9"/>
                        <a:pt x="9" y="3"/>
                      </a:cubicBezTo>
                      <a:cubicBezTo>
                        <a:pt x="7" y="2"/>
                        <a:pt x="6" y="1"/>
                        <a:pt x="4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190"/>
                <p:cNvSpPr>
                  <a:spLocks/>
                </p:cNvSpPr>
                <p:nvPr/>
              </p:nvSpPr>
              <p:spPr bwMode="auto">
                <a:xfrm>
                  <a:off x="7408863" y="5686425"/>
                  <a:ext cx="15875" cy="11113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2 h 4"/>
                    <a:gd name="T4" fmla="*/ 3 w 6"/>
                    <a:gd name="T5" fmla="*/ 4 h 4"/>
                    <a:gd name="T6" fmla="*/ 6 w 6"/>
                    <a:gd name="T7" fmla="*/ 1 h 4"/>
                    <a:gd name="T8" fmla="*/ 2 w 6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4" y="3"/>
                        <a:pt x="5" y="2"/>
                        <a:pt x="6" y="1"/>
                      </a:cubicBezTo>
                      <a:cubicBezTo>
                        <a:pt x="4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9E5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191"/>
                <p:cNvSpPr>
                  <a:spLocks/>
                </p:cNvSpPr>
                <p:nvPr/>
              </p:nvSpPr>
              <p:spPr bwMode="auto">
                <a:xfrm>
                  <a:off x="8208963" y="4768850"/>
                  <a:ext cx="428625" cy="612775"/>
                </a:xfrm>
                <a:custGeom>
                  <a:avLst/>
                  <a:gdLst>
                    <a:gd name="T0" fmla="*/ 89 w 165"/>
                    <a:gd name="T1" fmla="*/ 1 h 235"/>
                    <a:gd name="T2" fmla="*/ 1 w 165"/>
                    <a:gd name="T3" fmla="*/ 89 h 235"/>
                    <a:gd name="T4" fmla="*/ 15 w 165"/>
                    <a:gd name="T5" fmla="*/ 77 h 235"/>
                    <a:gd name="T6" fmla="*/ 16 w 165"/>
                    <a:gd name="T7" fmla="*/ 78 h 235"/>
                    <a:gd name="T8" fmla="*/ 8 w 165"/>
                    <a:gd name="T9" fmla="*/ 103 h 235"/>
                    <a:gd name="T10" fmla="*/ 9 w 165"/>
                    <a:gd name="T11" fmla="*/ 104 h 235"/>
                    <a:gd name="T12" fmla="*/ 34 w 165"/>
                    <a:gd name="T13" fmla="*/ 90 h 235"/>
                    <a:gd name="T14" fmla="*/ 35 w 165"/>
                    <a:gd name="T15" fmla="*/ 90 h 235"/>
                    <a:gd name="T16" fmla="*/ 34 w 165"/>
                    <a:gd name="T17" fmla="*/ 97 h 235"/>
                    <a:gd name="T18" fmla="*/ 31 w 165"/>
                    <a:gd name="T19" fmla="*/ 105 h 235"/>
                    <a:gd name="T20" fmla="*/ 19 w 165"/>
                    <a:gd name="T21" fmla="*/ 121 h 235"/>
                    <a:gd name="T22" fmla="*/ 33 w 165"/>
                    <a:gd name="T23" fmla="*/ 133 h 235"/>
                    <a:gd name="T24" fmla="*/ 45 w 165"/>
                    <a:gd name="T25" fmla="*/ 146 h 235"/>
                    <a:gd name="T26" fmla="*/ 31 w 165"/>
                    <a:gd name="T27" fmla="*/ 141 h 235"/>
                    <a:gd name="T28" fmla="*/ 17 w 165"/>
                    <a:gd name="T29" fmla="*/ 142 h 235"/>
                    <a:gd name="T30" fmla="*/ 19 w 165"/>
                    <a:gd name="T31" fmla="*/ 148 h 235"/>
                    <a:gd name="T32" fmla="*/ 19 w 165"/>
                    <a:gd name="T33" fmla="*/ 156 h 235"/>
                    <a:gd name="T34" fmla="*/ 14 w 165"/>
                    <a:gd name="T35" fmla="*/ 165 h 235"/>
                    <a:gd name="T36" fmla="*/ 11 w 165"/>
                    <a:gd name="T37" fmla="*/ 164 h 235"/>
                    <a:gd name="T38" fmla="*/ 1 w 165"/>
                    <a:gd name="T39" fmla="*/ 152 h 235"/>
                    <a:gd name="T40" fmla="*/ 0 w 165"/>
                    <a:gd name="T41" fmla="*/ 152 h 235"/>
                    <a:gd name="T42" fmla="*/ 102 w 165"/>
                    <a:gd name="T43" fmla="*/ 206 h 235"/>
                    <a:gd name="T44" fmla="*/ 89 w 165"/>
                    <a:gd name="T45" fmla="*/ 1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5" h="235">
                      <a:moveTo>
                        <a:pt x="89" y="1"/>
                      </a:moveTo>
                      <a:cubicBezTo>
                        <a:pt x="26" y="0"/>
                        <a:pt x="5" y="76"/>
                        <a:pt x="1" y="89"/>
                      </a:cubicBezTo>
                      <a:cubicBezTo>
                        <a:pt x="7" y="86"/>
                        <a:pt x="11" y="82"/>
                        <a:pt x="15" y="77"/>
                      </a:cubicBezTo>
                      <a:cubicBezTo>
                        <a:pt x="15" y="77"/>
                        <a:pt x="16" y="77"/>
                        <a:pt x="16" y="78"/>
                      </a:cubicBezTo>
                      <a:cubicBezTo>
                        <a:pt x="16" y="87"/>
                        <a:pt x="13" y="96"/>
                        <a:pt x="8" y="103"/>
                      </a:cubicBezTo>
                      <a:cubicBezTo>
                        <a:pt x="8" y="104"/>
                        <a:pt x="8" y="105"/>
                        <a:pt x="9" y="104"/>
                      </a:cubicBezTo>
                      <a:cubicBezTo>
                        <a:pt x="18" y="101"/>
                        <a:pt x="27" y="96"/>
                        <a:pt x="34" y="90"/>
                      </a:cubicBezTo>
                      <a:cubicBezTo>
                        <a:pt x="34" y="89"/>
                        <a:pt x="35" y="90"/>
                        <a:pt x="35" y="90"/>
                      </a:cubicBezTo>
                      <a:cubicBezTo>
                        <a:pt x="35" y="93"/>
                        <a:pt x="34" y="96"/>
                        <a:pt x="34" y="97"/>
                      </a:cubicBezTo>
                      <a:cubicBezTo>
                        <a:pt x="33" y="100"/>
                        <a:pt x="33" y="102"/>
                        <a:pt x="31" y="105"/>
                      </a:cubicBezTo>
                      <a:cubicBezTo>
                        <a:pt x="29" y="111"/>
                        <a:pt x="24" y="117"/>
                        <a:pt x="19" y="121"/>
                      </a:cubicBezTo>
                      <a:cubicBezTo>
                        <a:pt x="24" y="125"/>
                        <a:pt x="29" y="129"/>
                        <a:pt x="33" y="133"/>
                      </a:cubicBezTo>
                      <a:cubicBezTo>
                        <a:pt x="37" y="136"/>
                        <a:pt x="45" y="141"/>
                        <a:pt x="45" y="146"/>
                      </a:cubicBezTo>
                      <a:cubicBezTo>
                        <a:pt x="45" y="146"/>
                        <a:pt x="32" y="142"/>
                        <a:pt x="31" y="141"/>
                      </a:cubicBezTo>
                      <a:cubicBezTo>
                        <a:pt x="28" y="140"/>
                        <a:pt x="17" y="138"/>
                        <a:pt x="17" y="142"/>
                      </a:cubicBezTo>
                      <a:cubicBezTo>
                        <a:pt x="18" y="144"/>
                        <a:pt x="19" y="147"/>
                        <a:pt x="19" y="148"/>
                      </a:cubicBezTo>
                      <a:cubicBezTo>
                        <a:pt x="20" y="151"/>
                        <a:pt x="19" y="154"/>
                        <a:pt x="19" y="156"/>
                      </a:cubicBezTo>
                      <a:cubicBezTo>
                        <a:pt x="18" y="159"/>
                        <a:pt x="16" y="162"/>
                        <a:pt x="14" y="165"/>
                      </a:cubicBezTo>
                      <a:cubicBezTo>
                        <a:pt x="13" y="166"/>
                        <a:pt x="11" y="166"/>
                        <a:pt x="11" y="164"/>
                      </a:cubicBezTo>
                      <a:cubicBezTo>
                        <a:pt x="9" y="159"/>
                        <a:pt x="6" y="154"/>
                        <a:pt x="1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11" y="210"/>
                        <a:pt x="54" y="235"/>
                        <a:pt x="102" y="206"/>
                      </a:cubicBezTo>
                      <a:cubicBezTo>
                        <a:pt x="165" y="168"/>
                        <a:pt x="158" y="3"/>
                        <a:pt x="89" y="1"/>
                      </a:cubicBezTo>
                      <a:close/>
                    </a:path>
                  </a:pathLst>
                </a:custGeom>
                <a:solidFill>
                  <a:srgbClr val="D873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192"/>
                <p:cNvSpPr>
                  <a:spLocks/>
                </p:cNvSpPr>
                <p:nvPr/>
              </p:nvSpPr>
              <p:spPr bwMode="auto">
                <a:xfrm>
                  <a:off x="6792913" y="5113338"/>
                  <a:ext cx="317500" cy="325438"/>
                </a:xfrm>
                <a:custGeom>
                  <a:avLst/>
                  <a:gdLst>
                    <a:gd name="T0" fmla="*/ 0 w 122"/>
                    <a:gd name="T1" fmla="*/ 0 h 125"/>
                    <a:gd name="T2" fmla="*/ 122 w 122"/>
                    <a:gd name="T3" fmla="*/ 125 h 125"/>
                    <a:gd name="T4" fmla="*/ 122 w 122"/>
                    <a:gd name="T5" fmla="*/ 125 h 125"/>
                    <a:gd name="T6" fmla="*/ 0 w 122"/>
                    <a:gd name="T7" fmla="*/ 0 h 125"/>
                    <a:gd name="T8" fmla="*/ 0 w 122"/>
                    <a:gd name="T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2" h="125">
                      <a:moveTo>
                        <a:pt x="0" y="0"/>
                      </a:moveTo>
                      <a:cubicBezTo>
                        <a:pt x="13" y="66"/>
                        <a:pt x="52" y="125"/>
                        <a:pt x="122" y="125"/>
                      </a:cubicBezTo>
                      <a:cubicBezTo>
                        <a:pt x="122" y="125"/>
                        <a:pt x="122" y="125"/>
                        <a:pt x="122" y="125"/>
                      </a:cubicBezTo>
                      <a:cubicBezTo>
                        <a:pt x="52" y="125"/>
                        <a:pt x="13" y="6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7E7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193"/>
                <p:cNvSpPr>
                  <a:spLocks/>
                </p:cNvSpPr>
                <p:nvPr/>
              </p:nvSpPr>
              <p:spPr bwMode="auto">
                <a:xfrm>
                  <a:off x="6792913" y="5113338"/>
                  <a:ext cx="496888" cy="325438"/>
                </a:xfrm>
                <a:custGeom>
                  <a:avLst/>
                  <a:gdLst>
                    <a:gd name="T0" fmla="*/ 0 w 191"/>
                    <a:gd name="T1" fmla="*/ 0 h 125"/>
                    <a:gd name="T2" fmla="*/ 122 w 191"/>
                    <a:gd name="T3" fmla="*/ 125 h 125"/>
                    <a:gd name="T4" fmla="*/ 134 w 191"/>
                    <a:gd name="T5" fmla="*/ 124 h 125"/>
                    <a:gd name="T6" fmla="*/ 175 w 191"/>
                    <a:gd name="T7" fmla="*/ 107 h 125"/>
                    <a:gd name="T8" fmla="*/ 190 w 191"/>
                    <a:gd name="T9" fmla="*/ 62 h 125"/>
                    <a:gd name="T10" fmla="*/ 136 w 191"/>
                    <a:gd name="T11" fmla="*/ 84 h 125"/>
                    <a:gd name="T12" fmla="*/ 121 w 191"/>
                    <a:gd name="T13" fmla="*/ 86 h 125"/>
                    <a:gd name="T14" fmla="*/ 87 w 191"/>
                    <a:gd name="T15" fmla="*/ 77 h 125"/>
                    <a:gd name="T16" fmla="*/ 0 w 191"/>
                    <a:gd name="T17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25">
                      <a:moveTo>
                        <a:pt x="0" y="0"/>
                      </a:moveTo>
                      <a:cubicBezTo>
                        <a:pt x="13" y="66"/>
                        <a:pt x="52" y="125"/>
                        <a:pt x="122" y="125"/>
                      </a:cubicBezTo>
                      <a:cubicBezTo>
                        <a:pt x="126" y="125"/>
                        <a:pt x="130" y="124"/>
                        <a:pt x="134" y="124"/>
                      </a:cubicBezTo>
                      <a:cubicBezTo>
                        <a:pt x="145" y="122"/>
                        <a:pt x="159" y="118"/>
                        <a:pt x="175" y="107"/>
                      </a:cubicBezTo>
                      <a:cubicBezTo>
                        <a:pt x="175" y="107"/>
                        <a:pt x="191" y="82"/>
                        <a:pt x="190" y="62"/>
                      </a:cubicBezTo>
                      <a:cubicBezTo>
                        <a:pt x="179" y="72"/>
                        <a:pt x="160" y="82"/>
                        <a:pt x="136" y="84"/>
                      </a:cubicBezTo>
                      <a:cubicBezTo>
                        <a:pt x="131" y="85"/>
                        <a:pt x="126" y="86"/>
                        <a:pt x="121" y="86"/>
                      </a:cubicBezTo>
                      <a:cubicBezTo>
                        <a:pt x="110" y="86"/>
                        <a:pt x="99" y="83"/>
                        <a:pt x="87" y="77"/>
                      </a:cubicBezTo>
                      <a:cubicBezTo>
                        <a:pt x="59" y="67"/>
                        <a:pt x="28" y="44"/>
                        <a:pt x="0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194"/>
                <p:cNvSpPr>
                  <a:spLocks/>
                </p:cNvSpPr>
                <p:nvPr/>
              </p:nvSpPr>
              <p:spPr bwMode="auto">
                <a:xfrm>
                  <a:off x="7019925" y="5313363"/>
                  <a:ext cx="127000" cy="23813"/>
                </a:xfrm>
                <a:custGeom>
                  <a:avLst/>
                  <a:gdLst>
                    <a:gd name="T0" fmla="*/ 0 w 49"/>
                    <a:gd name="T1" fmla="*/ 0 h 9"/>
                    <a:gd name="T2" fmla="*/ 34 w 49"/>
                    <a:gd name="T3" fmla="*/ 9 h 9"/>
                    <a:gd name="T4" fmla="*/ 49 w 49"/>
                    <a:gd name="T5" fmla="*/ 7 h 9"/>
                    <a:gd name="T6" fmla="*/ 39 w 49"/>
                    <a:gd name="T7" fmla="*/ 7 h 9"/>
                    <a:gd name="T8" fmla="*/ 0 w 49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9">
                      <a:moveTo>
                        <a:pt x="0" y="0"/>
                      </a:moveTo>
                      <a:cubicBezTo>
                        <a:pt x="12" y="6"/>
                        <a:pt x="23" y="9"/>
                        <a:pt x="34" y="9"/>
                      </a:cubicBezTo>
                      <a:cubicBezTo>
                        <a:pt x="39" y="9"/>
                        <a:pt x="44" y="8"/>
                        <a:pt x="49" y="7"/>
                      </a:cubicBezTo>
                      <a:cubicBezTo>
                        <a:pt x="46" y="7"/>
                        <a:pt x="43" y="7"/>
                        <a:pt x="39" y="7"/>
                      </a:cubicBezTo>
                      <a:cubicBezTo>
                        <a:pt x="27" y="7"/>
                        <a:pt x="14" y="5"/>
                        <a:pt x="0" y="0"/>
                      </a:cubicBezTo>
                    </a:path>
                  </a:pathLst>
                </a:custGeom>
                <a:solidFill>
                  <a:srgbClr val="D168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195"/>
                <p:cNvSpPr>
                  <a:spLocks noEditPoints="1"/>
                </p:cNvSpPr>
                <p:nvPr/>
              </p:nvSpPr>
              <p:spPr bwMode="auto">
                <a:xfrm>
                  <a:off x="7404100" y="6097588"/>
                  <a:ext cx="673100" cy="80963"/>
                </a:xfrm>
                <a:custGeom>
                  <a:avLst/>
                  <a:gdLst>
                    <a:gd name="T0" fmla="*/ 240 w 259"/>
                    <a:gd name="T1" fmla="*/ 0 h 31"/>
                    <a:gd name="T2" fmla="*/ 259 w 259"/>
                    <a:gd name="T3" fmla="*/ 31 h 31"/>
                    <a:gd name="T4" fmla="*/ 259 w 259"/>
                    <a:gd name="T5" fmla="*/ 31 h 31"/>
                    <a:gd name="T6" fmla="*/ 240 w 259"/>
                    <a:gd name="T7" fmla="*/ 0 h 31"/>
                    <a:gd name="T8" fmla="*/ 240 w 259"/>
                    <a:gd name="T9" fmla="*/ 0 h 31"/>
                    <a:gd name="T10" fmla="*/ 19 w 259"/>
                    <a:gd name="T11" fmla="*/ 0 h 31"/>
                    <a:gd name="T12" fmla="*/ 19 w 259"/>
                    <a:gd name="T13" fmla="*/ 0 h 31"/>
                    <a:gd name="T14" fmla="*/ 0 w 259"/>
                    <a:gd name="T15" fmla="*/ 31 h 31"/>
                    <a:gd name="T16" fmla="*/ 0 w 259"/>
                    <a:gd name="T17" fmla="*/ 31 h 31"/>
                    <a:gd name="T18" fmla="*/ 19 w 259"/>
                    <a:gd name="T1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9" h="31">
                      <a:moveTo>
                        <a:pt x="240" y="0"/>
                      </a:moveTo>
                      <a:cubicBezTo>
                        <a:pt x="244" y="12"/>
                        <a:pt x="250" y="22"/>
                        <a:pt x="259" y="31"/>
                      </a:cubicBezTo>
                      <a:cubicBezTo>
                        <a:pt x="259" y="31"/>
                        <a:pt x="259" y="31"/>
                        <a:pt x="259" y="31"/>
                      </a:cubicBezTo>
                      <a:cubicBezTo>
                        <a:pt x="250" y="22"/>
                        <a:pt x="244" y="12"/>
                        <a:pt x="240" y="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4" y="12"/>
                        <a:pt x="8" y="22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8" y="22"/>
                        <a:pt x="14" y="12"/>
                        <a:pt x="19" y="0"/>
                      </a:cubicBezTo>
                    </a:path>
                  </a:pathLst>
                </a:custGeom>
                <a:solidFill>
                  <a:srgbClr val="7FD5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196"/>
                <p:cNvSpPr>
                  <a:spLocks/>
                </p:cNvSpPr>
                <p:nvPr/>
              </p:nvSpPr>
              <p:spPr bwMode="auto">
                <a:xfrm>
                  <a:off x="7404100" y="6011863"/>
                  <a:ext cx="673100" cy="390525"/>
                </a:xfrm>
                <a:custGeom>
                  <a:avLst/>
                  <a:gdLst>
                    <a:gd name="T0" fmla="*/ 121 w 259"/>
                    <a:gd name="T1" fmla="*/ 0 h 150"/>
                    <a:gd name="T2" fmla="*/ 114 w 259"/>
                    <a:gd name="T3" fmla="*/ 0 h 150"/>
                    <a:gd name="T4" fmla="*/ 113 w 259"/>
                    <a:gd name="T5" fmla="*/ 1 h 150"/>
                    <a:gd name="T6" fmla="*/ 107 w 259"/>
                    <a:gd name="T7" fmla="*/ 4 h 150"/>
                    <a:gd name="T8" fmla="*/ 106 w 259"/>
                    <a:gd name="T9" fmla="*/ 4 h 150"/>
                    <a:gd name="T10" fmla="*/ 19 w 259"/>
                    <a:gd name="T11" fmla="*/ 33 h 150"/>
                    <a:gd name="T12" fmla="*/ 0 w 259"/>
                    <a:gd name="T13" fmla="*/ 64 h 150"/>
                    <a:gd name="T14" fmla="*/ 88 w 259"/>
                    <a:gd name="T15" fmla="*/ 150 h 150"/>
                    <a:gd name="T16" fmla="*/ 129 w 259"/>
                    <a:gd name="T17" fmla="*/ 46 h 150"/>
                    <a:gd name="T18" fmla="*/ 170 w 259"/>
                    <a:gd name="T19" fmla="*/ 150 h 150"/>
                    <a:gd name="T20" fmla="*/ 259 w 259"/>
                    <a:gd name="T21" fmla="*/ 64 h 150"/>
                    <a:gd name="T22" fmla="*/ 240 w 259"/>
                    <a:gd name="T23" fmla="*/ 33 h 150"/>
                    <a:gd name="T24" fmla="*/ 198 w 259"/>
                    <a:gd name="T25" fmla="*/ 22 h 150"/>
                    <a:gd name="T26" fmla="*/ 198 w 259"/>
                    <a:gd name="T27" fmla="*/ 51 h 150"/>
                    <a:gd name="T28" fmla="*/ 141 w 259"/>
                    <a:gd name="T29" fmla="*/ 9 h 150"/>
                    <a:gd name="T30" fmla="*/ 137 w 259"/>
                    <a:gd name="T31" fmla="*/ 9 h 150"/>
                    <a:gd name="T32" fmla="*/ 137 w 259"/>
                    <a:gd name="T33" fmla="*/ 15 h 150"/>
                    <a:gd name="T34" fmla="*/ 129 w 259"/>
                    <a:gd name="T35" fmla="*/ 23 h 150"/>
                    <a:gd name="T36" fmla="*/ 121 w 259"/>
                    <a:gd name="T37" fmla="*/ 15 h 150"/>
                    <a:gd name="T38" fmla="*/ 121 w 259"/>
                    <a:gd name="T39" fmla="*/ 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59" h="150">
                      <a:moveTo>
                        <a:pt x="121" y="0"/>
                      </a:moveTo>
                      <a:cubicBezTo>
                        <a:pt x="114" y="0"/>
                        <a:pt x="114" y="0"/>
                        <a:pt x="114" y="0"/>
                      </a:cubicBezTo>
                      <a:cubicBezTo>
                        <a:pt x="114" y="0"/>
                        <a:pt x="113" y="1"/>
                        <a:pt x="113" y="1"/>
                      </a:cubicBezTo>
                      <a:cubicBezTo>
                        <a:pt x="112" y="3"/>
                        <a:pt x="110" y="4"/>
                        <a:pt x="107" y="4"/>
                      </a:cubicBezTo>
                      <a:cubicBezTo>
                        <a:pt x="107" y="4"/>
                        <a:pt x="106" y="4"/>
                        <a:pt x="106" y="4"/>
                      </a:cubicBezTo>
                      <a:cubicBezTo>
                        <a:pt x="83" y="15"/>
                        <a:pt x="47" y="29"/>
                        <a:pt x="19" y="33"/>
                      </a:cubicBezTo>
                      <a:cubicBezTo>
                        <a:pt x="14" y="45"/>
                        <a:pt x="8" y="55"/>
                        <a:pt x="0" y="64"/>
                      </a:cubicBezTo>
                      <a:cubicBezTo>
                        <a:pt x="23" y="73"/>
                        <a:pt x="81" y="99"/>
                        <a:pt x="88" y="150"/>
                      </a:cubicBezTo>
                      <a:cubicBezTo>
                        <a:pt x="94" y="125"/>
                        <a:pt x="88" y="46"/>
                        <a:pt x="129" y="46"/>
                      </a:cubicBezTo>
                      <a:cubicBezTo>
                        <a:pt x="170" y="46"/>
                        <a:pt x="164" y="125"/>
                        <a:pt x="170" y="150"/>
                      </a:cubicBezTo>
                      <a:cubicBezTo>
                        <a:pt x="177" y="99"/>
                        <a:pt x="235" y="73"/>
                        <a:pt x="259" y="64"/>
                      </a:cubicBezTo>
                      <a:cubicBezTo>
                        <a:pt x="250" y="55"/>
                        <a:pt x="244" y="45"/>
                        <a:pt x="240" y="33"/>
                      </a:cubicBezTo>
                      <a:cubicBezTo>
                        <a:pt x="226" y="31"/>
                        <a:pt x="212" y="27"/>
                        <a:pt x="198" y="22"/>
                      </a:cubicBezTo>
                      <a:cubicBezTo>
                        <a:pt x="198" y="51"/>
                        <a:pt x="198" y="51"/>
                        <a:pt x="198" y="51"/>
                      </a:cubicBezTo>
                      <a:cubicBezTo>
                        <a:pt x="198" y="51"/>
                        <a:pt x="152" y="24"/>
                        <a:pt x="141" y="9"/>
                      </a:cubicBezTo>
                      <a:cubicBezTo>
                        <a:pt x="140" y="9"/>
                        <a:pt x="138" y="9"/>
                        <a:pt x="137" y="9"/>
                      </a:cubicBezTo>
                      <a:cubicBezTo>
                        <a:pt x="137" y="15"/>
                        <a:pt x="137" y="15"/>
                        <a:pt x="137" y="15"/>
                      </a:cubicBezTo>
                      <a:cubicBezTo>
                        <a:pt x="137" y="20"/>
                        <a:pt x="134" y="23"/>
                        <a:pt x="129" y="23"/>
                      </a:cubicBezTo>
                      <a:cubicBezTo>
                        <a:pt x="125" y="23"/>
                        <a:pt x="121" y="20"/>
                        <a:pt x="121" y="15"/>
                      </a:cubicBezTo>
                      <a:cubicBezTo>
                        <a:pt x="121" y="0"/>
                        <a:pt x="121" y="0"/>
                        <a:pt x="121" y="0"/>
                      </a:cubicBezTo>
                    </a:path>
                  </a:pathLst>
                </a:custGeom>
                <a:solidFill>
                  <a:srgbClr val="0090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197"/>
                <p:cNvSpPr>
                  <a:spLocks/>
                </p:cNvSpPr>
                <p:nvPr/>
              </p:nvSpPr>
              <p:spPr bwMode="auto">
                <a:xfrm>
                  <a:off x="7718425" y="6011863"/>
                  <a:ext cx="41275" cy="60325"/>
                </a:xfrm>
                <a:custGeom>
                  <a:avLst/>
                  <a:gdLst>
                    <a:gd name="T0" fmla="*/ 0 w 16"/>
                    <a:gd name="T1" fmla="*/ 0 h 23"/>
                    <a:gd name="T2" fmla="*/ 0 w 16"/>
                    <a:gd name="T3" fmla="*/ 0 h 23"/>
                    <a:gd name="T4" fmla="*/ 0 w 16"/>
                    <a:gd name="T5" fmla="*/ 15 h 23"/>
                    <a:gd name="T6" fmla="*/ 8 w 16"/>
                    <a:gd name="T7" fmla="*/ 23 h 23"/>
                    <a:gd name="T8" fmla="*/ 16 w 16"/>
                    <a:gd name="T9" fmla="*/ 15 h 23"/>
                    <a:gd name="T10" fmla="*/ 16 w 16"/>
                    <a:gd name="T11" fmla="*/ 9 h 23"/>
                    <a:gd name="T12" fmla="*/ 1 w 16"/>
                    <a:gd name="T13" fmla="*/ 1 h 23"/>
                    <a:gd name="T14" fmla="*/ 1 w 16"/>
                    <a:gd name="T15" fmla="*/ 1 h 23"/>
                    <a:gd name="T16" fmla="*/ 1 w 16"/>
                    <a:gd name="T17" fmla="*/ 1 h 23"/>
                    <a:gd name="T18" fmla="*/ 0 w 16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2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20"/>
                        <a:pt x="4" y="23"/>
                        <a:pt x="8" y="23"/>
                      </a:cubicBezTo>
                      <a:cubicBezTo>
                        <a:pt x="13" y="23"/>
                        <a:pt x="16" y="20"/>
                        <a:pt x="16" y="15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1" y="8"/>
                        <a:pt x="5" y="6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198"/>
                <p:cNvSpPr>
                  <a:spLocks/>
                </p:cNvSpPr>
                <p:nvPr/>
              </p:nvSpPr>
              <p:spPr bwMode="auto">
                <a:xfrm>
                  <a:off x="7699375" y="6007100"/>
                  <a:ext cx="19050" cy="4763"/>
                </a:xfrm>
                <a:custGeom>
                  <a:avLst/>
                  <a:gdLst>
                    <a:gd name="T0" fmla="*/ 5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7 w 7"/>
                    <a:gd name="T7" fmla="*/ 2 h 2"/>
                    <a:gd name="T8" fmla="*/ 7 w 7"/>
                    <a:gd name="T9" fmla="*/ 1 h 2"/>
                    <a:gd name="T10" fmla="*/ 7 w 7"/>
                    <a:gd name="T11" fmla="*/ 1 h 2"/>
                    <a:gd name="T12" fmla="*/ 5 w 7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5" y="0"/>
                      </a:moveTo>
                      <a:cubicBezTo>
                        <a:pt x="4" y="0"/>
                        <a:pt x="2" y="1"/>
                        <a:pt x="0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199"/>
                <p:cNvSpPr>
                  <a:spLocks/>
                </p:cNvSpPr>
                <p:nvPr/>
              </p:nvSpPr>
              <p:spPr bwMode="auto">
                <a:xfrm>
                  <a:off x="7678738" y="6015038"/>
                  <a:ext cx="19050" cy="7938"/>
                </a:xfrm>
                <a:custGeom>
                  <a:avLst/>
                  <a:gdLst>
                    <a:gd name="T0" fmla="*/ 7 w 7"/>
                    <a:gd name="T1" fmla="*/ 0 h 3"/>
                    <a:gd name="T2" fmla="*/ 0 w 7"/>
                    <a:gd name="T3" fmla="*/ 3 h 3"/>
                    <a:gd name="T4" fmla="*/ 1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4" y="3"/>
                        <a:pt x="6" y="2"/>
                        <a:pt x="7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200"/>
                <p:cNvSpPr>
                  <a:spLocks/>
                </p:cNvSpPr>
                <p:nvPr/>
              </p:nvSpPr>
              <p:spPr bwMode="auto">
                <a:xfrm>
                  <a:off x="7664450" y="5856288"/>
                  <a:ext cx="254000" cy="288925"/>
                </a:xfrm>
                <a:custGeom>
                  <a:avLst/>
                  <a:gdLst>
                    <a:gd name="T0" fmla="*/ 21 w 98"/>
                    <a:gd name="T1" fmla="*/ 12 h 111"/>
                    <a:gd name="T2" fmla="*/ 56 w 98"/>
                    <a:gd name="T3" fmla="*/ 16 h 111"/>
                    <a:gd name="T4" fmla="*/ 62 w 98"/>
                    <a:gd name="T5" fmla="*/ 47 h 111"/>
                    <a:gd name="T6" fmla="*/ 98 w 98"/>
                    <a:gd name="T7" fmla="*/ 51 h 111"/>
                    <a:gd name="T8" fmla="*/ 98 w 98"/>
                    <a:gd name="T9" fmla="*/ 111 h 111"/>
                    <a:gd name="T10" fmla="*/ 41 w 98"/>
                    <a:gd name="T11" fmla="*/ 69 h 111"/>
                    <a:gd name="T12" fmla="*/ 21 w 98"/>
                    <a:gd name="T13" fmla="*/ 59 h 111"/>
                    <a:gd name="T14" fmla="*/ 21 w 98"/>
                    <a:gd name="T15" fmla="*/ 1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" h="111">
                      <a:moveTo>
                        <a:pt x="21" y="12"/>
                      </a:moveTo>
                      <a:cubicBezTo>
                        <a:pt x="21" y="12"/>
                        <a:pt x="49" y="0"/>
                        <a:pt x="56" y="16"/>
                      </a:cubicBezTo>
                      <a:cubicBezTo>
                        <a:pt x="62" y="31"/>
                        <a:pt x="58" y="42"/>
                        <a:pt x="62" y="47"/>
                      </a:cubicBezTo>
                      <a:cubicBezTo>
                        <a:pt x="67" y="52"/>
                        <a:pt x="98" y="51"/>
                        <a:pt x="98" y="51"/>
                      </a:cubicBezTo>
                      <a:cubicBezTo>
                        <a:pt x="98" y="111"/>
                        <a:pt x="98" y="111"/>
                        <a:pt x="98" y="111"/>
                      </a:cubicBezTo>
                      <a:cubicBezTo>
                        <a:pt x="98" y="111"/>
                        <a:pt x="52" y="84"/>
                        <a:pt x="41" y="69"/>
                      </a:cubicBezTo>
                      <a:cubicBezTo>
                        <a:pt x="35" y="69"/>
                        <a:pt x="26" y="67"/>
                        <a:pt x="21" y="59"/>
                      </a:cubicBezTo>
                      <a:cubicBezTo>
                        <a:pt x="15" y="52"/>
                        <a:pt x="0" y="29"/>
                        <a:pt x="21" y="12"/>
                      </a:cubicBezTo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201"/>
                <p:cNvSpPr>
                  <a:spLocks/>
                </p:cNvSpPr>
                <p:nvPr/>
              </p:nvSpPr>
              <p:spPr bwMode="auto">
                <a:xfrm>
                  <a:off x="7718425" y="58864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9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202"/>
                <p:cNvSpPr>
                  <a:spLocks/>
                </p:cNvSpPr>
                <p:nvPr/>
              </p:nvSpPr>
              <p:spPr bwMode="auto">
                <a:xfrm>
                  <a:off x="7718425" y="588645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203"/>
                <p:cNvSpPr>
                  <a:spLocks/>
                </p:cNvSpPr>
                <p:nvPr/>
              </p:nvSpPr>
              <p:spPr bwMode="auto">
                <a:xfrm>
                  <a:off x="7718425" y="6011863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2E2D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204"/>
                <p:cNvSpPr>
                  <a:spLocks/>
                </p:cNvSpPr>
                <p:nvPr/>
              </p:nvSpPr>
              <p:spPr bwMode="auto">
                <a:xfrm>
                  <a:off x="7718425" y="6010275"/>
                  <a:ext cx="0" cy="1588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2E2D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205"/>
                <p:cNvSpPr>
                  <a:spLocks/>
                </p:cNvSpPr>
                <p:nvPr/>
              </p:nvSpPr>
              <p:spPr bwMode="auto">
                <a:xfrm>
                  <a:off x="7689850" y="5876925"/>
                  <a:ext cx="90488" cy="153988"/>
                </a:xfrm>
                <a:custGeom>
                  <a:avLst/>
                  <a:gdLst>
                    <a:gd name="T0" fmla="*/ 29 w 35"/>
                    <a:gd name="T1" fmla="*/ 0 h 59"/>
                    <a:gd name="T2" fmla="*/ 11 w 35"/>
                    <a:gd name="T3" fmla="*/ 4 h 59"/>
                    <a:gd name="T4" fmla="*/ 11 w 35"/>
                    <a:gd name="T5" fmla="*/ 4 h 59"/>
                    <a:gd name="T6" fmla="*/ 11 w 35"/>
                    <a:gd name="T7" fmla="*/ 4 h 59"/>
                    <a:gd name="T8" fmla="*/ 11 w 35"/>
                    <a:gd name="T9" fmla="*/ 4 h 59"/>
                    <a:gd name="T10" fmla="*/ 1 w 35"/>
                    <a:gd name="T11" fmla="*/ 18 h 59"/>
                    <a:gd name="T12" fmla="*/ 0 w 35"/>
                    <a:gd name="T13" fmla="*/ 25 h 59"/>
                    <a:gd name="T14" fmla="*/ 11 w 35"/>
                    <a:gd name="T15" fmla="*/ 51 h 59"/>
                    <a:gd name="T16" fmla="*/ 11 w 35"/>
                    <a:gd name="T17" fmla="*/ 51 h 59"/>
                    <a:gd name="T18" fmla="*/ 11 w 35"/>
                    <a:gd name="T19" fmla="*/ 52 h 59"/>
                    <a:gd name="T20" fmla="*/ 12 w 35"/>
                    <a:gd name="T21" fmla="*/ 53 h 59"/>
                    <a:gd name="T22" fmla="*/ 12 w 35"/>
                    <a:gd name="T23" fmla="*/ 53 h 59"/>
                    <a:gd name="T24" fmla="*/ 12 w 35"/>
                    <a:gd name="T25" fmla="*/ 53 h 59"/>
                    <a:gd name="T26" fmla="*/ 22 w 35"/>
                    <a:gd name="T27" fmla="*/ 59 h 59"/>
                    <a:gd name="T28" fmla="*/ 29 w 35"/>
                    <a:gd name="T29" fmla="*/ 43 h 59"/>
                    <a:gd name="T30" fmla="*/ 23 w 35"/>
                    <a:gd name="T31" fmla="*/ 17 h 59"/>
                    <a:gd name="T32" fmla="*/ 35 w 35"/>
                    <a:gd name="T33" fmla="*/ 3 h 59"/>
                    <a:gd name="T34" fmla="*/ 29 w 35"/>
                    <a:gd name="T3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59">
                      <a:moveTo>
                        <a:pt x="29" y="0"/>
                      </a:moveTo>
                      <a:cubicBezTo>
                        <a:pt x="20" y="0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5" y="9"/>
                        <a:pt x="2" y="13"/>
                        <a:pt x="1" y="18"/>
                      </a:cubicBezTo>
                      <a:cubicBezTo>
                        <a:pt x="0" y="20"/>
                        <a:pt x="0" y="23"/>
                        <a:pt x="0" y="25"/>
                      </a:cubicBezTo>
                      <a:cubicBezTo>
                        <a:pt x="0" y="36"/>
                        <a:pt x="7" y="47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4" y="56"/>
                        <a:pt x="18" y="58"/>
                        <a:pt x="22" y="59"/>
                      </a:cubicBezTo>
                      <a:cubicBezTo>
                        <a:pt x="27" y="56"/>
                        <a:pt x="27" y="48"/>
                        <a:pt x="29" y="43"/>
                      </a:cubicBezTo>
                      <a:cubicBezTo>
                        <a:pt x="31" y="37"/>
                        <a:pt x="23" y="26"/>
                        <a:pt x="23" y="17"/>
                      </a:cubicBezTo>
                      <a:cubicBezTo>
                        <a:pt x="23" y="9"/>
                        <a:pt x="35" y="3"/>
                        <a:pt x="35" y="3"/>
                      </a:cubicBezTo>
                      <a:cubicBezTo>
                        <a:pt x="34" y="2"/>
                        <a:pt x="32" y="1"/>
                        <a:pt x="29" y="0"/>
                      </a:cubicBezTo>
                    </a:path>
                  </a:pathLst>
                </a:custGeom>
                <a:solidFill>
                  <a:srgbClr val="E7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206"/>
                <p:cNvSpPr>
                  <a:spLocks/>
                </p:cNvSpPr>
                <p:nvPr/>
              </p:nvSpPr>
              <p:spPr bwMode="auto">
                <a:xfrm>
                  <a:off x="7562850" y="5840413"/>
                  <a:ext cx="249238" cy="304800"/>
                </a:xfrm>
                <a:custGeom>
                  <a:avLst/>
                  <a:gdLst>
                    <a:gd name="T0" fmla="*/ 32 w 96"/>
                    <a:gd name="T1" fmla="*/ 55 h 117"/>
                    <a:gd name="T2" fmla="*/ 50 w 96"/>
                    <a:gd name="T3" fmla="*/ 6 h 117"/>
                    <a:gd name="T4" fmla="*/ 95 w 96"/>
                    <a:gd name="T5" fmla="*/ 12 h 117"/>
                    <a:gd name="T6" fmla="*/ 68 w 96"/>
                    <a:gd name="T7" fmla="*/ 20 h 117"/>
                    <a:gd name="T8" fmla="*/ 63 w 96"/>
                    <a:gd name="T9" fmla="*/ 40 h 117"/>
                    <a:gd name="T10" fmla="*/ 72 w 96"/>
                    <a:gd name="T11" fmla="*/ 56 h 117"/>
                    <a:gd name="T12" fmla="*/ 60 w 96"/>
                    <a:gd name="T13" fmla="*/ 75 h 117"/>
                    <a:gd name="T14" fmla="*/ 0 w 96"/>
                    <a:gd name="T15" fmla="*/ 117 h 117"/>
                    <a:gd name="T16" fmla="*/ 0 w 96"/>
                    <a:gd name="T17" fmla="*/ 57 h 117"/>
                    <a:gd name="T18" fmla="*/ 32 w 96"/>
                    <a:gd name="T19" fmla="*/ 5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117">
                      <a:moveTo>
                        <a:pt x="32" y="55"/>
                      </a:moveTo>
                      <a:cubicBezTo>
                        <a:pt x="32" y="55"/>
                        <a:pt x="25" y="12"/>
                        <a:pt x="50" y="6"/>
                      </a:cubicBezTo>
                      <a:cubicBezTo>
                        <a:pt x="76" y="0"/>
                        <a:pt x="93" y="7"/>
                        <a:pt x="95" y="12"/>
                      </a:cubicBezTo>
                      <a:cubicBezTo>
                        <a:pt x="96" y="16"/>
                        <a:pt x="76" y="18"/>
                        <a:pt x="68" y="20"/>
                      </a:cubicBezTo>
                      <a:cubicBezTo>
                        <a:pt x="59" y="21"/>
                        <a:pt x="59" y="32"/>
                        <a:pt x="63" y="40"/>
                      </a:cubicBezTo>
                      <a:cubicBezTo>
                        <a:pt x="66" y="48"/>
                        <a:pt x="72" y="49"/>
                        <a:pt x="72" y="56"/>
                      </a:cubicBezTo>
                      <a:cubicBezTo>
                        <a:pt x="72" y="64"/>
                        <a:pt x="70" y="72"/>
                        <a:pt x="60" y="75"/>
                      </a:cubicBezTo>
                      <a:cubicBezTo>
                        <a:pt x="53" y="81"/>
                        <a:pt x="13" y="109"/>
                        <a:pt x="0" y="117"/>
                      </a:cubicBezTo>
                      <a:cubicBezTo>
                        <a:pt x="0" y="104"/>
                        <a:pt x="0" y="57"/>
                        <a:pt x="0" y="57"/>
                      </a:cubicBezTo>
                      <a:cubicBezTo>
                        <a:pt x="0" y="57"/>
                        <a:pt x="30" y="58"/>
                        <a:pt x="32" y="55"/>
                      </a:cubicBezTo>
                      <a:close/>
                    </a:path>
                  </a:pathLst>
                </a:custGeom>
                <a:solidFill>
                  <a:srgbClr val="EF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207"/>
                <p:cNvSpPr>
                  <a:spLocks/>
                </p:cNvSpPr>
                <p:nvPr/>
              </p:nvSpPr>
              <p:spPr bwMode="auto">
                <a:xfrm>
                  <a:off x="7843838" y="5813425"/>
                  <a:ext cx="242888" cy="498475"/>
                </a:xfrm>
                <a:custGeom>
                  <a:avLst/>
                  <a:gdLst>
                    <a:gd name="T0" fmla="*/ 27 w 94"/>
                    <a:gd name="T1" fmla="*/ 0 h 191"/>
                    <a:gd name="T2" fmla="*/ 30 w 94"/>
                    <a:gd name="T3" fmla="*/ 46 h 191"/>
                    <a:gd name="T4" fmla="*/ 6 w 94"/>
                    <a:gd name="T5" fmla="*/ 59 h 191"/>
                    <a:gd name="T6" fmla="*/ 1 w 94"/>
                    <a:gd name="T7" fmla="*/ 64 h 191"/>
                    <a:gd name="T8" fmla="*/ 6 w 94"/>
                    <a:gd name="T9" fmla="*/ 166 h 191"/>
                    <a:gd name="T10" fmla="*/ 88 w 94"/>
                    <a:gd name="T11" fmla="*/ 86 h 191"/>
                    <a:gd name="T12" fmla="*/ 27 w 94"/>
                    <a:gd name="T13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191">
                      <a:moveTo>
                        <a:pt x="27" y="0"/>
                      </a:moveTo>
                      <a:cubicBezTo>
                        <a:pt x="27" y="0"/>
                        <a:pt x="43" y="21"/>
                        <a:pt x="30" y="46"/>
                      </a:cubicBezTo>
                      <a:cubicBezTo>
                        <a:pt x="25" y="54"/>
                        <a:pt x="15" y="58"/>
                        <a:pt x="6" y="59"/>
                      </a:cubicBezTo>
                      <a:cubicBezTo>
                        <a:pt x="3" y="59"/>
                        <a:pt x="1" y="61"/>
                        <a:pt x="1" y="64"/>
                      </a:cubicBezTo>
                      <a:cubicBezTo>
                        <a:pt x="0" y="83"/>
                        <a:pt x="1" y="144"/>
                        <a:pt x="6" y="166"/>
                      </a:cubicBezTo>
                      <a:cubicBezTo>
                        <a:pt x="12" y="191"/>
                        <a:pt x="82" y="141"/>
                        <a:pt x="88" y="86"/>
                      </a:cubicBezTo>
                      <a:cubicBezTo>
                        <a:pt x="94" y="35"/>
                        <a:pt x="48" y="3"/>
                        <a:pt x="27" y="0"/>
                      </a:cubicBezTo>
                      <a:close/>
                    </a:path>
                  </a:pathLst>
                </a:custGeom>
                <a:solidFill>
                  <a:srgbClr val="19C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208"/>
                <p:cNvSpPr>
                  <a:spLocks/>
                </p:cNvSpPr>
                <p:nvPr/>
              </p:nvSpPr>
              <p:spPr bwMode="auto">
                <a:xfrm>
                  <a:off x="7391400" y="5813425"/>
                  <a:ext cx="244475" cy="498475"/>
                </a:xfrm>
                <a:custGeom>
                  <a:avLst/>
                  <a:gdLst>
                    <a:gd name="T0" fmla="*/ 67 w 94"/>
                    <a:gd name="T1" fmla="*/ 0 h 191"/>
                    <a:gd name="T2" fmla="*/ 64 w 94"/>
                    <a:gd name="T3" fmla="*/ 46 h 191"/>
                    <a:gd name="T4" fmla="*/ 88 w 94"/>
                    <a:gd name="T5" fmla="*/ 59 h 191"/>
                    <a:gd name="T6" fmla="*/ 93 w 94"/>
                    <a:gd name="T7" fmla="*/ 64 h 191"/>
                    <a:gd name="T8" fmla="*/ 88 w 94"/>
                    <a:gd name="T9" fmla="*/ 166 h 191"/>
                    <a:gd name="T10" fmla="*/ 6 w 94"/>
                    <a:gd name="T11" fmla="*/ 86 h 191"/>
                    <a:gd name="T12" fmla="*/ 67 w 94"/>
                    <a:gd name="T13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4" h="191">
                      <a:moveTo>
                        <a:pt x="67" y="0"/>
                      </a:moveTo>
                      <a:cubicBezTo>
                        <a:pt x="67" y="0"/>
                        <a:pt x="51" y="21"/>
                        <a:pt x="64" y="46"/>
                      </a:cubicBezTo>
                      <a:cubicBezTo>
                        <a:pt x="69" y="54"/>
                        <a:pt x="79" y="58"/>
                        <a:pt x="88" y="59"/>
                      </a:cubicBezTo>
                      <a:cubicBezTo>
                        <a:pt x="91" y="59"/>
                        <a:pt x="93" y="61"/>
                        <a:pt x="93" y="64"/>
                      </a:cubicBezTo>
                      <a:cubicBezTo>
                        <a:pt x="94" y="83"/>
                        <a:pt x="93" y="144"/>
                        <a:pt x="88" y="166"/>
                      </a:cubicBezTo>
                      <a:cubicBezTo>
                        <a:pt x="82" y="191"/>
                        <a:pt x="12" y="141"/>
                        <a:pt x="6" y="86"/>
                      </a:cubicBezTo>
                      <a:cubicBezTo>
                        <a:pt x="0" y="35"/>
                        <a:pt x="46" y="3"/>
                        <a:pt x="67" y="0"/>
                      </a:cubicBezTo>
                      <a:close/>
                    </a:path>
                  </a:pathLst>
                </a:custGeom>
                <a:solidFill>
                  <a:srgbClr val="19C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209"/>
                <p:cNvSpPr>
                  <a:spLocks/>
                </p:cNvSpPr>
                <p:nvPr/>
              </p:nvSpPr>
              <p:spPr bwMode="auto">
                <a:xfrm>
                  <a:off x="7843838" y="5959475"/>
                  <a:ext cx="61913" cy="307975"/>
                </a:xfrm>
                <a:custGeom>
                  <a:avLst/>
                  <a:gdLst>
                    <a:gd name="T0" fmla="*/ 17 w 24"/>
                    <a:gd name="T1" fmla="*/ 0 h 118"/>
                    <a:gd name="T2" fmla="*/ 6 w 24"/>
                    <a:gd name="T3" fmla="*/ 3 h 118"/>
                    <a:gd name="T4" fmla="*/ 1 w 24"/>
                    <a:gd name="T5" fmla="*/ 8 h 118"/>
                    <a:gd name="T6" fmla="*/ 6 w 24"/>
                    <a:gd name="T7" fmla="*/ 110 h 118"/>
                    <a:gd name="T8" fmla="*/ 24 w 24"/>
                    <a:gd name="T9" fmla="*/ 115 h 118"/>
                    <a:gd name="T10" fmla="*/ 17 w 24"/>
                    <a:gd name="T11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18">
                      <a:moveTo>
                        <a:pt x="17" y="0"/>
                      </a:moveTo>
                      <a:cubicBezTo>
                        <a:pt x="13" y="2"/>
                        <a:pt x="10" y="2"/>
                        <a:pt x="6" y="3"/>
                      </a:cubicBezTo>
                      <a:cubicBezTo>
                        <a:pt x="3" y="3"/>
                        <a:pt x="1" y="5"/>
                        <a:pt x="1" y="8"/>
                      </a:cubicBezTo>
                      <a:cubicBezTo>
                        <a:pt x="0" y="27"/>
                        <a:pt x="1" y="88"/>
                        <a:pt x="6" y="110"/>
                      </a:cubicBezTo>
                      <a:cubicBezTo>
                        <a:pt x="8" y="117"/>
                        <a:pt x="15" y="118"/>
                        <a:pt x="24" y="115"/>
                      </a:cubicBez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210"/>
                <p:cNvSpPr>
                  <a:spLocks/>
                </p:cNvSpPr>
                <p:nvPr/>
              </p:nvSpPr>
              <p:spPr bwMode="auto">
                <a:xfrm>
                  <a:off x="7572375" y="5959475"/>
                  <a:ext cx="63500" cy="307975"/>
                </a:xfrm>
                <a:custGeom>
                  <a:avLst/>
                  <a:gdLst>
                    <a:gd name="T0" fmla="*/ 18 w 24"/>
                    <a:gd name="T1" fmla="*/ 3 h 118"/>
                    <a:gd name="T2" fmla="*/ 7 w 24"/>
                    <a:gd name="T3" fmla="*/ 0 h 118"/>
                    <a:gd name="T4" fmla="*/ 0 w 24"/>
                    <a:gd name="T5" fmla="*/ 115 h 118"/>
                    <a:gd name="T6" fmla="*/ 18 w 24"/>
                    <a:gd name="T7" fmla="*/ 110 h 118"/>
                    <a:gd name="T8" fmla="*/ 23 w 24"/>
                    <a:gd name="T9" fmla="*/ 8 h 118"/>
                    <a:gd name="T10" fmla="*/ 18 w 24"/>
                    <a:gd name="T11" fmla="*/ 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18">
                      <a:moveTo>
                        <a:pt x="18" y="3"/>
                      </a:moveTo>
                      <a:cubicBezTo>
                        <a:pt x="14" y="2"/>
                        <a:pt x="11" y="2"/>
                        <a:pt x="7" y="0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9" y="118"/>
                        <a:pt x="17" y="117"/>
                        <a:pt x="18" y="110"/>
                      </a:cubicBezTo>
                      <a:cubicBezTo>
                        <a:pt x="23" y="88"/>
                        <a:pt x="24" y="27"/>
                        <a:pt x="23" y="8"/>
                      </a:cubicBezTo>
                      <a:cubicBezTo>
                        <a:pt x="23" y="5"/>
                        <a:pt x="21" y="3"/>
                        <a:pt x="18" y="3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211"/>
                <p:cNvSpPr>
                  <a:spLocks noEditPoints="1"/>
                </p:cNvSpPr>
                <p:nvPr/>
              </p:nvSpPr>
              <p:spPr bwMode="auto">
                <a:xfrm>
                  <a:off x="7470775" y="4941888"/>
                  <a:ext cx="536575" cy="15875"/>
                </a:xfrm>
                <a:custGeom>
                  <a:avLst/>
                  <a:gdLst>
                    <a:gd name="T0" fmla="*/ 206 w 206"/>
                    <a:gd name="T1" fmla="*/ 6 h 6"/>
                    <a:gd name="T2" fmla="*/ 206 w 206"/>
                    <a:gd name="T3" fmla="*/ 6 h 6"/>
                    <a:gd name="T4" fmla="*/ 206 w 206"/>
                    <a:gd name="T5" fmla="*/ 6 h 6"/>
                    <a:gd name="T6" fmla="*/ 32 w 206"/>
                    <a:gd name="T7" fmla="*/ 0 h 6"/>
                    <a:gd name="T8" fmla="*/ 0 w 206"/>
                    <a:gd name="T9" fmla="*/ 6 h 6"/>
                    <a:gd name="T10" fmla="*/ 0 w 206"/>
                    <a:gd name="T11" fmla="*/ 6 h 6"/>
                    <a:gd name="T12" fmla="*/ 32 w 206"/>
                    <a:gd name="T13" fmla="*/ 0 h 6"/>
                    <a:gd name="T14" fmla="*/ 32 w 206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6" h="6">
                      <a:moveTo>
                        <a:pt x="206" y="6"/>
                      </a:moveTo>
                      <a:cubicBezTo>
                        <a:pt x="206" y="6"/>
                        <a:pt x="206" y="6"/>
                        <a:pt x="206" y="6"/>
                      </a:cubicBezTo>
                      <a:cubicBezTo>
                        <a:pt x="206" y="6"/>
                        <a:pt x="206" y="6"/>
                        <a:pt x="206" y="6"/>
                      </a:cubicBezTo>
                      <a:moveTo>
                        <a:pt x="32" y="0"/>
                      </a:moveTo>
                      <a:cubicBezTo>
                        <a:pt x="13" y="3"/>
                        <a:pt x="1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3" y="3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7FD5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212"/>
                <p:cNvSpPr>
                  <a:spLocks noEditPoints="1"/>
                </p:cNvSpPr>
                <p:nvPr/>
              </p:nvSpPr>
              <p:spPr bwMode="auto">
                <a:xfrm>
                  <a:off x="7554913" y="4926013"/>
                  <a:ext cx="180975" cy="15875"/>
                </a:xfrm>
                <a:custGeom>
                  <a:avLst/>
                  <a:gdLst>
                    <a:gd name="T0" fmla="*/ 23 w 70"/>
                    <a:gd name="T1" fmla="*/ 3 h 6"/>
                    <a:gd name="T2" fmla="*/ 0 w 70"/>
                    <a:gd name="T3" fmla="*/ 6 h 6"/>
                    <a:gd name="T4" fmla="*/ 0 w 70"/>
                    <a:gd name="T5" fmla="*/ 6 h 6"/>
                    <a:gd name="T6" fmla="*/ 23 w 70"/>
                    <a:gd name="T7" fmla="*/ 3 h 6"/>
                    <a:gd name="T8" fmla="*/ 23 w 70"/>
                    <a:gd name="T9" fmla="*/ 3 h 6"/>
                    <a:gd name="T10" fmla="*/ 69 w 70"/>
                    <a:gd name="T11" fmla="*/ 0 h 6"/>
                    <a:gd name="T12" fmla="*/ 69 w 70"/>
                    <a:gd name="T13" fmla="*/ 0 h 6"/>
                    <a:gd name="T14" fmla="*/ 69 w 70"/>
                    <a:gd name="T15" fmla="*/ 0 h 6"/>
                    <a:gd name="T16" fmla="*/ 69 w 70"/>
                    <a:gd name="T17" fmla="*/ 0 h 6"/>
                    <a:gd name="T18" fmla="*/ 69 w 70"/>
                    <a:gd name="T19" fmla="*/ 0 h 6"/>
                    <a:gd name="T20" fmla="*/ 69 w 70"/>
                    <a:gd name="T21" fmla="*/ 0 h 6"/>
                    <a:gd name="T22" fmla="*/ 69 w 70"/>
                    <a:gd name="T23" fmla="*/ 0 h 6"/>
                    <a:gd name="T24" fmla="*/ 69 w 70"/>
                    <a:gd name="T25" fmla="*/ 0 h 6"/>
                    <a:gd name="T26" fmla="*/ 69 w 70"/>
                    <a:gd name="T27" fmla="*/ 0 h 6"/>
                    <a:gd name="T28" fmla="*/ 69 w 70"/>
                    <a:gd name="T29" fmla="*/ 0 h 6"/>
                    <a:gd name="T30" fmla="*/ 70 w 70"/>
                    <a:gd name="T31" fmla="*/ 0 h 6"/>
                    <a:gd name="T32" fmla="*/ 70 w 70"/>
                    <a:gd name="T33" fmla="*/ 0 h 6"/>
                    <a:gd name="T34" fmla="*/ 70 w 70"/>
                    <a:gd name="T35" fmla="*/ 0 h 6"/>
                    <a:gd name="T36" fmla="*/ 70 w 70"/>
                    <a:gd name="T37" fmla="*/ 0 h 6"/>
                    <a:gd name="T38" fmla="*/ 70 w 70"/>
                    <a:gd name="T3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0" h="6">
                      <a:moveTo>
                        <a:pt x="23" y="3"/>
                      </a:moveTo>
                      <a:cubicBezTo>
                        <a:pt x="14" y="4"/>
                        <a:pt x="6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6" y="5"/>
                        <a:pt x="14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moveTo>
                        <a:pt x="69" y="0"/>
                      </a:move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moveTo>
                        <a:pt x="69" y="0"/>
                      </a:move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moveTo>
                        <a:pt x="70" y="0"/>
                      </a:move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</a:path>
                  </a:pathLst>
                </a:custGeom>
                <a:solidFill>
                  <a:srgbClr val="77AE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213"/>
                <p:cNvSpPr>
                  <a:spLocks noEditPoints="1"/>
                </p:cNvSpPr>
                <p:nvPr/>
              </p:nvSpPr>
              <p:spPr bwMode="auto">
                <a:xfrm>
                  <a:off x="7470775" y="4787900"/>
                  <a:ext cx="536575" cy="169863"/>
                </a:xfrm>
                <a:custGeom>
                  <a:avLst/>
                  <a:gdLst>
                    <a:gd name="T0" fmla="*/ 101 w 206"/>
                    <a:gd name="T1" fmla="*/ 53 h 65"/>
                    <a:gd name="T2" fmla="*/ 101 w 206"/>
                    <a:gd name="T3" fmla="*/ 53 h 65"/>
                    <a:gd name="T4" fmla="*/ 101 w 206"/>
                    <a:gd name="T5" fmla="*/ 53 h 65"/>
                    <a:gd name="T6" fmla="*/ 101 w 206"/>
                    <a:gd name="T7" fmla="*/ 53 h 65"/>
                    <a:gd name="T8" fmla="*/ 101 w 206"/>
                    <a:gd name="T9" fmla="*/ 53 h 65"/>
                    <a:gd name="T10" fmla="*/ 101 w 206"/>
                    <a:gd name="T11" fmla="*/ 53 h 65"/>
                    <a:gd name="T12" fmla="*/ 102 w 206"/>
                    <a:gd name="T13" fmla="*/ 53 h 65"/>
                    <a:gd name="T14" fmla="*/ 102 w 206"/>
                    <a:gd name="T15" fmla="*/ 53 h 65"/>
                    <a:gd name="T16" fmla="*/ 102 w 206"/>
                    <a:gd name="T17" fmla="*/ 53 h 65"/>
                    <a:gd name="T18" fmla="*/ 104 w 206"/>
                    <a:gd name="T19" fmla="*/ 53 h 65"/>
                    <a:gd name="T20" fmla="*/ 104 w 206"/>
                    <a:gd name="T21" fmla="*/ 53 h 65"/>
                    <a:gd name="T22" fmla="*/ 104 w 206"/>
                    <a:gd name="T23" fmla="*/ 53 h 65"/>
                    <a:gd name="T24" fmla="*/ 102 w 206"/>
                    <a:gd name="T25" fmla="*/ 53 h 65"/>
                    <a:gd name="T26" fmla="*/ 102 w 206"/>
                    <a:gd name="T27" fmla="*/ 53 h 65"/>
                    <a:gd name="T28" fmla="*/ 102 w 206"/>
                    <a:gd name="T29" fmla="*/ 53 h 65"/>
                    <a:gd name="T30" fmla="*/ 104 w 206"/>
                    <a:gd name="T31" fmla="*/ 53 h 65"/>
                    <a:gd name="T32" fmla="*/ 104 w 206"/>
                    <a:gd name="T33" fmla="*/ 53 h 65"/>
                    <a:gd name="T34" fmla="*/ 104 w 206"/>
                    <a:gd name="T35" fmla="*/ 53 h 65"/>
                    <a:gd name="T36" fmla="*/ 102 w 206"/>
                    <a:gd name="T37" fmla="*/ 53 h 65"/>
                    <a:gd name="T38" fmla="*/ 102 w 206"/>
                    <a:gd name="T39" fmla="*/ 53 h 65"/>
                    <a:gd name="T40" fmla="*/ 102 w 206"/>
                    <a:gd name="T41" fmla="*/ 53 h 65"/>
                    <a:gd name="T42" fmla="*/ 104 w 206"/>
                    <a:gd name="T43" fmla="*/ 53 h 65"/>
                    <a:gd name="T44" fmla="*/ 104 w 206"/>
                    <a:gd name="T45" fmla="*/ 53 h 65"/>
                    <a:gd name="T46" fmla="*/ 104 w 206"/>
                    <a:gd name="T47" fmla="*/ 53 h 65"/>
                    <a:gd name="T48" fmla="*/ 103 w 206"/>
                    <a:gd name="T49" fmla="*/ 53 h 65"/>
                    <a:gd name="T50" fmla="*/ 102 w 206"/>
                    <a:gd name="T51" fmla="*/ 53 h 65"/>
                    <a:gd name="T52" fmla="*/ 103 w 206"/>
                    <a:gd name="T53" fmla="*/ 53 h 65"/>
                    <a:gd name="T54" fmla="*/ 103 w 206"/>
                    <a:gd name="T55" fmla="*/ 53 h 65"/>
                    <a:gd name="T56" fmla="*/ 104 w 206"/>
                    <a:gd name="T57" fmla="*/ 53 h 65"/>
                    <a:gd name="T58" fmla="*/ 103 w 206"/>
                    <a:gd name="T59" fmla="*/ 53 h 65"/>
                    <a:gd name="T60" fmla="*/ 103 w 206"/>
                    <a:gd name="T61" fmla="*/ 53 h 65"/>
                    <a:gd name="T62" fmla="*/ 103 w 206"/>
                    <a:gd name="T63" fmla="*/ 53 h 65"/>
                    <a:gd name="T64" fmla="*/ 103 w 206"/>
                    <a:gd name="T65" fmla="*/ 53 h 65"/>
                    <a:gd name="T66" fmla="*/ 103 w 206"/>
                    <a:gd name="T67" fmla="*/ 53 h 65"/>
                    <a:gd name="T68" fmla="*/ 103 w 206"/>
                    <a:gd name="T69" fmla="*/ 53 h 65"/>
                    <a:gd name="T70" fmla="*/ 103 w 206"/>
                    <a:gd name="T71" fmla="*/ 53 h 65"/>
                    <a:gd name="T72" fmla="*/ 103 w 206"/>
                    <a:gd name="T73" fmla="*/ 53 h 65"/>
                    <a:gd name="T74" fmla="*/ 103 w 206"/>
                    <a:gd name="T75" fmla="*/ 53 h 65"/>
                    <a:gd name="T76" fmla="*/ 103 w 206"/>
                    <a:gd name="T77" fmla="*/ 53 h 65"/>
                    <a:gd name="T78" fmla="*/ 56 w 206"/>
                    <a:gd name="T79" fmla="*/ 35 h 65"/>
                    <a:gd name="T80" fmla="*/ 3 w 206"/>
                    <a:gd name="T81" fmla="*/ 37 h 65"/>
                    <a:gd name="T82" fmla="*/ 0 w 206"/>
                    <a:gd name="T83" fmla="*/ 65 h 65"/>
                    <a:gd name="T84" fmla="*/ 32 w 206"/>
                    <a:gd name="T85" fmla="*/ 59 h 65"/>
                    <a:gd name="T86" fmla="*/ 55 w 206"/>
                    <a:gd name="T87" fmla="*/ 56 h 65"/>
                    <a:gd name="T88" fmla="*/ 56 w 206"/>
                    <a:gd name="T89" fmla="*/ 35 h 65"/>
                    <a:gd name="T90" fmla="*/ 191 w 206"/>
                    <a:gd name="T91" fmla="*/ 0 h 65"/>
                    <a:gd name="T92" fmla="*/ 149 w 206"/>
                    <a:gd name="T93" fmla="*/ 21 h 65"/>
                    <a:gd name="T94" fmla="*/ 152 w 206"/>
                    <a:gd name="T95" fmla="*/ 56 h 65"/>
                    <a:gd name="T96" fmla="*/ 206 w 206"/>
                    <a:gd name="T97" fmla="*/ 65 h 65"/>
                    <a:gd name="T98" fmla="*/ 206 w 206"/>
                    <a:gd name="T99" fmla="*/ 65 h 65"/>
                    <a:gd name="T100" fmla="*/ 206 w 206"/>
                    <a:gd name="T101" fmla="*/ 65 h 65"/>
                    <a:gd name="T102" fmla="*/ 206 w 206"/>
                    <a:gd name="T103" fmla="*/ 65 h 65"/>
                    <a:gd name="T104" fmla="*/ 191 w 206"/>
                    <a:gd name="T105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06" h="65">
                      <a:moveTo>
                        <a:pt x="101" y="53"/>
                      </a:move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moveTo>
                        <a:pt x="101" y="53"/>
                      </a:move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2" y="53"/>
                      </a:moveTo>
                      <a:cubicBezTo>
                        <a:pt x="102" y="53"/>
                        <a:pt x="102" y="53"/>
                        <a:pt x="102" y="53"/>
                      </a:cubicBezTo>
                      <a:cubicBezTo>
                        <a:pt x="102" y="53"/>
                        <a:pt x="102" y="53"/>
                        <a:pt x="102" y="53"/>
                      </a:cubicBezTo>
                      <a:moveTo>
                        <a:pt x="104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4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2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4" y="53"/>
                        <a:pt x="104" y="53"/>
                        <a:pt x="104" y="53"/>
                      </a:cubicBezTo>
                      <a:cubicBezTo>
                        <a:pt x="104" y="53"/>
                        <a:pt x="104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103" y="53"/>
                      </a:moveTo>
                      <a:cubicBezTo>
                        <a:pt x="103" y="53"/>
                        <a:pt x="103" y="53"/>
                        <a:pt x="103" y="53"/>
                      </a:cubicBezTo>
                      <a:cubicBezTo>
                        <a:pt x="103" y="53"/>
                        <a:pt x="103" y="53"/>
                        <a:pt x="103" y="53"/>
                      </a:cubicBezTo>
                      <a:moveTo>
                        <a:pt x="56" y="35"/>
                      </a:moveTo>
                      <a:cubicBezTo>
                        <a:pt x="40" y="36"/>
                        <a:pt x="23" y="37"/>
                        <a:pt x="3" y="37"/>
                      </a:cubicBezTo>
                      <a:cubicBezTo>
                        <a:pt x="1" y="52"/>
                        <a:pt x="0" y="65"/>
                        <a:pt x="0" y="65"/>
                      </a:cubicBezTo>
                      <a:cubicBezTo>
                        <a:pt x="1" y="65"/>
                        <a:pt x="13" y="62"/>
                        <a:pt x="32" y="59"/>
                      </a:cubicBezTo>
                      <a:cubicBezTo>
                        <a:pt x="38" y="58"/>
                        <a:pt x="46" y="57"/>
                        <a:pt x="55" y="56"/>
                      </a:cubicBezTo>
                      <a:cubicBezTo>
                        <a:pt x="55" y="49"/>
                        <a:pt x="55" y="42"/>
                        <a:pt x="56" y="35"/>
                      </a:cubicBezTo>
                      <a:moveTo>
                        <a:pt x="191" y="0"/>
                      </a:moveTo>
                      <a:cubicBezTo>
                        <a:pt x="186" y="5"/>
                        <a:pt x="174" y="14"/>
                        <a:pt x="149" y="21"/>
                      </a:cubicBezTo>
                      <a:cubicBezTo>
                        <a:pt x="150" y="33"/>
                        <a:pt x="151" y="45"/>
                        <a:pt x="152" y="56"/>
                      </a:cubicBezTo>
                      <a:cubicBezTo>
                        <a:pt x="183" y="59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4"/>
                        <a:pt x="205" y="25"/>
                        <a:pt x="191" y="0"/>
                      </a:cubicBezTo>
                    </a:path>
                  </a:pathLst>
                </a:custGeom>
                <a:solidFill>
                  <a:srgbClr val="0090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214"/>
                <p:cNvSpPr>
                  <a:spLocks/>
                </p:cNvSpPr>
                <p:nvPr/>
              </p:nvSpPr>
              <p:spPr bwMode="auto">
                <a:xfrm>
                  <a:off x="7613650" y="4841875"/>
                  <a:ext cx="252413" cy="92075"/>
                </a:xfrm>
                <a:custGeom>
                  <a:avLst/>
                  <a:gdLst>
                    <a:gd name="T0" fmla="*/ 94 w 97"/>
                    <a:gd name="T1" fmla="*/ 0 h 35"/>
                    <a:gd name="T2" fmla="*/ 1 w 97"/>
                    <a:gd name="T3" fmla="*/ 14 h 35"/>
                    <a:gd name="T4" fmla="*/ 0 w 97"/>
                    <a:gd name="T5" fmla="*/ 35 h 35"/>
                    <a:gd name="T6" fmla="*/ 0 w 97"/>
                    <a:gd name="T7" fmla="*/ 35 h 35"/>
                    <a:gd name="T8" fmla="*/ 46 w 97"/>
                    <a:gd name="T9" fmla="*/ 32 h 35"/>
                    <a:gd name="T10" fmla="*/ 46 w 97"/>
                    <a:gd name="T11" fmla="*/ 32 h 35"/>
                    <a:gd name="T12" fmla="*/ 46 w 97"/>
                    <a:gd name="T13" fmla="*/ 32 h 35"/>
                    <a:gd name="T14" fmla="*/ 46 w 97"/>
                    <a:gd name="T15" fmla="*/ 32 h 35"/>
                    <a:gd name="T16" fmla="*/ 46 w 97"/>
                    <a:gd name="T17" fmla="*/ 32 h 35"/>
                    <a:gd name="T18" fmla="*/ 46 w 97"/>
                    <a:gd name="T19" fmla="*/ 32 h 35"/>
                    <a:gd name="T20" fmla="*/ 46 w 97"/>
                    <a:gd name="T21" fmla="*/ 32 h 35"/>
                    <a:gd name="T22" fmla="*/ 46 w 97"/>
                    <a:gd name="T23" fmla="*/ 32 h 35"/>
                    <a:gd name="T24" fmla="*/ 47 w 97"/>
                    <a:gd name="T25" fmla="*/ 32 h 35"/>
                    <a:gd name="T26" fmla="*/ 47 w 97"/>
                    <a:gd name="T27" fmla="*/ 32 h 35"/>
                    <a:gd name="T28" fmla="*/ 47 w 97"/>
                    <a:gd name="T29" fmla="*/ 32 h 35"/>
                    <a:gd name="T30" fmla="*/ 47 w 97"/>
                    <a:gd name="T31" fmla="*/ 32 h 35"/>
                    <a:gd name="T32" fmla="*/ 47 w 97"/>
                    <a:gd name="T33" fmla="*/ 32 h 35"/>
                    <a:gd name="T34" fmla="*/ 47 w 97"/>
                    <a:gd name="T35" fmla="*/ 32 h 35"/>
                    <a:gd name="T36" fmla="*/ 47 w 97"/>
                    <a:gd name="T37" fmla="*/ 32 h 35"/>
                    <a:gd name="T38" fmla="*/ 47 w 97"/>
                    <a:gd name="T39" fmla="*/ 32 h 35"/>
                    <a:gd name="T40" fmla="*/ 47 w 97"/>
                    <a:gd name="T41" fmla="*/ 32 h 35"/>
                    <a:gd name="T42" fmla="*/ 48 w 97"/>
                    <a:gd name="T43" fmla="*/ 32 h 35"/>
                    <a:gd name="T44" fmla="*/ 48 w 97"/>
                    <a:gd name="T45" fmla="*/ 32 h 35"/>
                    <a:gd name="T46" fmla="*/ 48 w 97"/>
                    <a:gd name="T47" fmla="*/ 32 h 35"/>
                    <a:gd name="T48" fmla="*/ 48 w 97"/>
                    <a:gd name="T49" fmla="*/ 32 h 35"/>
                    <a:gd name="T50" fmla="*/ 48 w 97"/>
                    <a:gd name="T51" fmla="*/ 32 h 35"/>
                    <a:gd name="T52" fmla="*/ 48 w 97"/>
                    <a:gd name="T53" fmla="*/ 32 h 35"/>
                    <a:gd name="T54" fmla="*/ 48 w 97"/>
                    <a:gd name="T55" fmla="*/ 32 h 35"/>
                    <a:gd name="T56" fmla="*/ 48 w 97"/>
                    <a:gd name="T57" fmla="*/ 32 h 35"/>
                    <a:gd name="T58" fmla="*/ 48 w 97"/>
                    <a:gd name="T59" fmla="*/ 32 h 35"/>
                    <a:gd name="T60" fmla="*/ 49 w 97"/>
                    <a:gd name="T61" fmla="*/ 32 h 35"/>
                    <a:gd name="T62" fmla="*/ 49 w 97"/>
                    <a:gd name="T63" fmla="*/ 32 h 35"/>
                    <a:gd name="T64" fmla="*/ 49 w 97"/>
                    <a:gd name="T65" fmla="*/ 32 h 35"/>
                    <a:gd name="T66" fmla="*/ 49 w 97"/>
                    <a:gd name="T67" fmla="*/ 32 h 35"/>
                    <a:gd name="T68" fmla="*/ 49 w 97"/>
                    <a:gd name="T69" fmla="*/ 32 h 35"/>
                    <a:gd name="T70" fmla="*/ 49 w 97"/>
                    <a:gd name="T71" fmla="*/ 32 h 35"/>
                    <a:gd name="T72" fmla="*/ 49 w 97"/>
                    <a:gd name="T73" fmla="*/ 32 h 35"/>
                    <a:gd name="T74" fmla="*/ 97 w 97"/>
                    <a:gd name="T75" fmla="*/ 35 h 35"/>
                    <a:gd name="T76" fmla="*/ 94 w 97"/>
                    <a:gd name="T7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7" h="35">
                      <a:moveTo>
                        <a:pt x="94" y="0"/>
                      </a:moveTo>
                      <a:cubicBezTo>
                        <a:pt x="73" y="6"/>
                        <a:pt x="44" y="12"/>
                        <a:pt x="1" y="14"/>
                      </a:cubicBezTo>
                      <a:cubicBezTo>
                        <a:pt x="0" y="21"/>
                        <a:pt x="0" y="28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4" y="33"/>
                        <a:pt x="30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66" y="32"/>
                        <a:pt x="82" y="33"/>
                        <a:pt x="97" y="35"/>
                      </a:cubicBezTo>
                      <a:cubicBezTo>
                        <a:pt x="96" y="24"/>
                        <a:pt x="95" y="12"/>
                        <a:pt x="94" y="0"/>
                      </a:cubicBezTo>
                    </a:path>
                  </a:pathLst>
                </a:custGeom>
                <a:solidFill>
                  <a:srgbClr val="303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Freeform 215"/>
                <p:cNvSpPr>
                  <a:spLocks/>
                </p:cNvSpPr>
                <p:nvPr/>
              </p:nvSpPr>
              <p:spPr bwMode="auto">
                <a:xfrm>
                  <a:off x="7461250" y="4868863"/>
                  <a:ext cx="558800" cy="109538"/>
                </a:xfrm>
                <a:custGeom>
                  <a:avLst/>
                  <a:gdLst>
                    <a:gd name="T0" fmla="*/ 214 w 215"/>
                    <a:gd name="T1" fmla="*/ 28 h 42"/>
                    <a:gd name="T2" fmla="*/ 211 w 215"/>
                    <a:gd name="T3" fmla="*/ 24 h 42"/>
                    <a:gd name="T4" fmla="*/ 3 w 215"/>
                    <a:gd name="T5" fmla="*/ 25 h 42"/>
                    <a:gd name="T6" fmla="*/ 0 w 215"/>
                    <a:gd name="T7" fmla="*/ 28 h 42"/>
                    <a:gd name="T8" fmla="*/ 0 w 215"/>
                    <a:gd name="T9" fmla="*/ 38 h 42"/>
                    <a:gd name="T10" fmla="*/ 4 w 215"/>
                    <a:gd name="T11" fmla="*/ 42 h 42"/>
                    <a:gd name="T12" fmla="*/ 107 w 215"/>
                    <a:gd name="T13" fmla="*/ 30 h 42"/>
                    <a:gd name="T14" fmla="*/ 210 w 215"/>
                    <a:gd name="T15" fmla="*/ 42 h 42"/>
                    <a:gd name="T16" fmla="*/ 214 w 215"/>
                    <a:gd name="T17" fmla="*/ 38 h 42"/>
                    <a:gd name="T18" fmla="*/ 214 w 215"/>
                    <a:gd name="T19" fmla="*/ 2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5" h="42">
                      <a:moveTo>
                        <a:pt x="214" y="28"/>
                      </a:moveTo>
                      <a:cubicBezTo>
                        <a:pt x="214" y="26"/>
                        <a:pt x="213" y="25"/>
                        <a:pt x="211" y="24"/>
                      </a:cubicBezTo>
                      <a:cubicBezTo>
                        <a:pt x="119" y="0"/>
                        <a:pt x="31" y="18"/>
                        <a:pt x="3" y="25"/>
                      </a:cubicBezTo>
                      <a:cubicBezTo>
                        <a:pt x="1" y="25"/>
                        <a:pt x="0" y="27"/>
                        <a:pt x="0" y="28"/>
                      </a:cubicBezTo>
                      <a:cubicBezTo>
                        <a:pt x="0" y="32"/>
                        <a:pt x="0" y="35"/>
                        <a:pt x="0" y="38"/>
                      </a:cubicBezTo>
                      <a:cubicBezTo>
                        <a:pt x="0" y="40"/>
                        <a:pt x="2" y="42"/>
                        <a:pt x="4" y="42"/>
                      </a:cubicBezTo>
                      <a:cubicBezTo>
                        <a:pt x="18" y="39"/>
                        <a:pt x="61" y="30"/>
                        <a:pt x="107" y="30"/>
                      </a:cubicBezTo>
                      <a:cubicBezTo>
                        <a:pt x="154" y="30"/>
                        <a:pt x="196" y="39"/>
                        <a:pt x="210" y="42"/>
                      </a:cubicBezTo>
                      <a:cubicBezTo>
                        <a:pt x="212" y="42"/>
                        <a:pt x="215" y="40"/>
                        <a:pt x="214" y="38"/>
                      </a:cubicBezTo>
                      <a:cubicBezTo>
                        <a:pt x="214" y="35"/>
                        <a:pt x="214" y="31"/>
                        <a:pt x="214" y="28"/>
                      </a:cubicBezTo>
                      <a:close/>
                    </a:path>
                  </a:pathLst>
                </a:custGeom>
                <a:solidFill>
                  <a:srgbClr val="613C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05" name="组合 304"/>
          <p:cNvGrpSpPr/>
          <p:nvPr/>
        </p:nvGrpSpPr>
        <p:grpSpPr>
          <a:xfrm>
            <a:off x="3444877" y="4618633"/>
            <a:ext cx="2093913" cy="2112963"/>
            <a:chOff x="3376612" y="4568825"/>
            <a:chExt cx="2093913" cy="2112963"/>
          </a:xfrm>
        </p:grpSpPr>
        <p:sp>
          <p:nvSpPr>
            <p:cNvPr id="140" name="Freeform 134"/>
            <p:cNvSpPr>
              <a:spLocks/>
            </p:cNvSpPr>
            <p:nvPr/>
          </p:nvSpPr>
          <p:spPr bwMode="auto">
            <a:xfrm>
              <a:off x="3479800" y="6481763"/>
              <a:ext cx="1887538" cy="200025"/>
            </a:xfrm>
            <a:custGeom>
              <a:avLst/>
              <a:gdLst>
                <a:gd name="T0" fmla="*/ 652 w 726"/>
                <a:gd name="T1" fmla="*/ 0 h 77"/>
                <a:gd name="T2" fmla="*/ 639 w 726"/>
                <a:gd name="T3" fmla="*/ 29 h 77"/>
                <a:gd name="T4" fmla="*/ 423 w 726"/>
                <a:gd name="T5" fmla="*/ 29 h 77"/>
                <a:gd name="T6" fmla="*/ 423 w 726"/>
                <a:gd name="T7" fmla="*/ 29 h 77"/>
                <a:gd name="T8" fmla="*/ 423 w 726"/>
                <a:gd name="T9" fmla="*/ 29 h 77"/>
                <a:gd name="T10" fmla="*/ 423 w 726"/>
                <a:gd name="T11" fmla="*/ 29 h 77"/>
                <a:gd name="T12" fmla="*/ 423 w 726"/>
                <a:gd name="T13" fmla="*/ 29 h 77"/>
                <a:gd name="T14" fmla="*/ 411 w 726"/>
                <a:gd name="T15" fmla="*/ 22 h 77"/>
                <a:gd name="T16" fmla="*/ 411 w 726"/>
                <a:gd name="T17" fmla="*/ 22 h 77"/>
                <a:gd name="T18" fmla="*/ 411 w 726"/>
                <a:gd name="T19" fmla="*/ 22 h 77"/>
                <a:gd name="T20" fmla="*/ 368 w 726"/>
                <a:gd name="T21" fmla="*/ 30 h 77"/>
                <a:gd name="T22" fmla="*/ 368 w 726"/>
                <a:gd name="T23" fmla="*/ 30 h 77"/>
                <a:gd name="T24" fmla="*/ 368 w 726"/>
                <a:gd name="T25" fmla="*/ 30 h 77"/>
                <a:gd name="T26" fmla="*/ 363 w 726"/>
                <a:gd name="T27" fmla="*/ 30 h 77"/>
                <a:gd name="T28" fmla="*/ 362 w 726"/>
                <a:gd name="T29" fmla="*/ 30 h 77"/>
                <a:gd name="T30" fmla="*/ 358 w 726"/>
                <a:gd name="T31" fmla="*/ 30 h 77"/>
                <a:gd name="T32" fmla="*/ 358 w 726"/>
                <a:gd name="T33" fmla="*/ 30 h 77"/>
                <a:gd name="T34" fmla="*/ 358 w 726"/>
                <a:gd name="T35" fmla="*/ 30 h 77"/>
                <a:gd name="T36" fmla="*/ 315 w 726"/>
                <a:gd name="T37" fmla="*/ 22 h 77"/>
                <a:gd name="T38" fmla="*/ 303 w 726"/>
                <a:gd name="T39" fmla="*/ 29 h 77"/>
                <a:gd name="T40" fmla="*/ 303 w 726"/>
                <a:gd name="T41" fmla="*/ 29 h 77"/>
                <a:gd name="T42" fmla="*/ 303 w 726"/>
                <a:gd name="T43" fmla="*/ 29 h 77"/>
                <a:gd name="T44" fmla="*/ 303 w 726"/>
                <a:gd name="T45" fmla="*/ 29 h 77"/>
                <a:gd name="T46" fmla="*/ 303 w 726"/>
                <a:gd name="T47" fmla="*/ 29 h 77"/>
                <a:gd name="T48" fmla="*/ 87 w 726"/>
                <a:gd name="T49" fmla="*/ 29 h 77"/>
                <a:gd name="T50" fmla="*/ 73 w 726"/>
                <a:gd name="T51" fmla="*/ 0 h 77"/>
                <a:gd name="T52" fmla="*/ 0 w 726"/>
                <a:gd name="T53" fmla="*/ 29 h 77"/>
                <a:gd name="T54" fmla="*/ 363 w 726"/>
                <a:gd name="T55" fmla="*/ 77 h 77"/>
                <a:gd name="T56" fmla="*/ 726 w 726"/>
                <a:gd name="T57" fmla="*/ 29 h 77"/>
                <a:gd name="T58" fmla="*/ 652 w 726"/>
                <a:gd name="T5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6" h="77">
                  <a:moveTo>
                    <a:pt x="652" y="0"/>
                  </a:moveTo>
                  <a:cubicBezTo>
                    <a:pt x="665" y="21"/>
                    <a:pt x="654" y="29"/>
                    <a:pt x="639" y="29"/>
                  </a:cubicBezTo>
                  <a:cubicBezTo>
                    <a:pt x="622" y="29"/>
                    <a:pt x="427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2" y="29"/>
                    <a:pt x="411" y="29"/>
                    <a:pt x="411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01" y="29"/>
                    <a:pt x="378" y="30"/>
                    <a:pt x="36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65" y="30"/>
                    <a:pt x="363" y="30"/>
                    <a:pt x="363" y="30"/>
                  </a:cubicBezTo>
                  <a:cubicBezTo>
                    <a:pt x="363" y="30"/>
                    <a:pt x="363" y="30"/>
                    <a:pt x="362" y="30"/>
                  </a:cubicBezTo>
                  <a:cubicBezTo>
                    <a:pt x="362" y="30"/>
                    <a:pt x="360" y="30"/>
                    <a:pt x="358" y="30"/>
                  </a:cubicBezTo>
                  <a:cubicBezTo>
                    <a:pt x="358" y="30"/>
                    <a:pt x="358" y="30"/>
                    <a:pt x="358" y="30"/>
                  </a:cubicBezTo>
                  <a:cubicBezTo>
                    <a:pt x="358" y="30"/>
                    <a:pt x="358" y="30"/>
                    <a:pt x="358" y="30"/>
                  </a:cubicBezTo>
                  <a:cubicBezTo>
                    <a:pt x="348" y="30"/>
                    <a:pt x="325" y="29"/>
                    <a:pt x="315" y="22"/>
                  </a:cubicBezTo>
                  <a:cubicBezTo>
                    <a:pt x="315" y="29"/>
                    <a:pt x="304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104" y="29"/>
                    <a:pt x="87" y="29"/>
                  </a:cubicBezTo>
                  <a:cubicBezTo>
                    <a:pt x="72" y="29"/>
                    <a:pt x="60" y="21"/>
                    <a:pt x="73" y="0"/>
                  </a:cubicBezTo>
                  <a:cubicBezTo>
                    <a:pt x="27" y="8"/>
                    <a:pt x="0" y="18"/>
                    <a:pt x="0" y="29"/>
                  </a:cubicBezTo>
                  <a:cubicBezTo>
                    <a:pt x="0" y="56"/>
                    <a:pt x="162" y="77"/>
                    <a:pt x="363" y="77"/>
                  </a:cubicBezTo>
                  <a:cubicBezTo>
                    <a:pt x="563" y="77"/>
                    <a:pt x="726" y="56"/>
                    <a:pt x="726" y="29"/>
                  </a:cubicBezTo>
                  <a:cubicBezTo>
                    <a:pt x="726" y="18"/>
                    <a:pt x="698" y="8"/>
                    <a:pt x="652" y="0"/>
                  </a:cubicBezTo>
                </a:path>
              </a:pathLst>
            </a:custGeom>
            <a:solidFill>
              <a:srgbClr val="C6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16"/>
            <p:cNvSpPr>
              <a:spLocks/>
            </p:cNvSpPr>
            <p:nvPr/>
          </p:nvSpPr>
          <p:spPr bwMode="auto">
            <a:xfrm>
              <a:off x="4548188" y="6381750"/>
              <a:ext cx="665163" cy="174625"/>
            </a:xfrm>
            <a:custGeom>
              <a:avLst/>
              <a:gdLst>
                <a:gd name="T0" fmla="*/ 0 w 256"/>
                <a:gd name="T1" fmla="*/ 60 h 67"/>
                <a:gd name="T2" fmla="*/ 95 w 256"/>
                <a:gd name="T3" fmla="*/ 9 h 67"/>
                <a:gd name="T4" fmla="*/ 239 w 256"/>
                <a:gd name="T5" fmla="*/ 34 h 67"/>
                <a:gd name="T6" fmla="*/ 228 w 256"/>
                <a:gd name="T7" fmla="*/ 67 h 67"/>
                <a:gd name="T8" fmla="*/ 12 w 256"/>
                <a:gd name="T9" fmla="*/ 67 h 67"/>
                <a:gd name="T10" fmla="*/ 0 w 256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67">
                  <a:moveTo>
                    <a:pt x="0" y="60"/>
                  </a:moveTo>
                  <a:cubicBezTo>
                    <a:pt x="0" y="60"/>
                    <a:pt x="32" y="18"/>
                    <a:pt x="95" y="9"/>
                  </a:cubicBezTo>
                  <a:cubicBezTo>
                    <a:pt x="158" y="0"/>
                    <a:pt x="214" y="2"/>
                    <a:pt x="239" y="34"/>
                  </a:cubicBezTo>
                  <a:cubicBezTo>
                    <a:pt x="256" y="58"/>
                    <a:pt x="244" y="67"/>
                    <a:pt x="228" y="67"/>
                  </a:cubicBezTo>
                  <a:cubicBezTo>
                    <a:pt x="211" y="67"/>
                    <a:pt x="12" y="67"/>
                    <a:pt x="12" y="67"/>
                  </a:cubicBezTo>
                  <a:cubicBezTo>
                    <a:pt x="12" y="67"/>
                    <a:pt x="0" y="67"/>
                    <a:pt x="0" y="6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17"/>
            <p:cNvSpPr>
              <a:spLocks/>
            </p:cNvSpPr>
            <p:nvPr/>
          </p:nvSpPr>
          <p:spPr bwMode="auto">
            <a:xfrm>
              <a:off x="3633788" y="6381750"/>
              <a:ext cx="665163" cy="174625"/>
            </a:xfrm>
            <a:custGeom>
              <a:avLst/>
              <a:gdLst>
                <a:gd name="T0" fmla="*/ 256 w 256"/>
                <a:gd name="T1" fmla="*/ 60 h 67"/>
                <a:gd name="T2" fmla="*/ 161 w 256"/>
                <a:gd name="T3" fmla="*/ 9 h 67"/>
                <a:gd name="T4" fmla="*/ 17 w 256"/>
                <a:gd name="T5" fmla="*/ 34 h 67"/>
                <a:gd name="T6" fmla="*/ 28 w 256"/>
                <a:gd name="T7" fmla="*/ 67 h 67"/>
                <a:gd name="T8" fmla="*/ 244 w 256"/>
                <a:gd name="T9" fmla="*/ 67 h 67"/>
                <a:gd name="T10" fmla="*/ 256 w 256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67">
                  <a:moveTo>
                    <a:pt x="256" y="60"/>
                  </a:moveTo>
                  <a:cubicBezTo>
                    <a:pt x="256" y="60"/>
                    <a:pt x="224" y="18"/>
                    <a:pt x="161" y="9"/>
                  </a:cubicBezTo>
                  <a:cubicBezTo>
                    <a:pt x="98" y="0"/>
                    <a:pt x="42" y="2"/>
                    <a:pt x="17" y="34"/>
                  </a:cubicBezTo>
                  <a:cubicBezTo>
                    <a:pt x="0" y="58"/>
                    <a:pt x="12" y="67"/>
                    <a:pt x="28" y="67"/>
                  </a:cubicBezTo>
                  <a:cubicBezTo>
                    <a:pt x="45" y="67"/>
                    <a:pt x="244" y="67"/>
                    <a:pt x="244" y="67"/>
                  </a:cubicBezTo>
                  <a:cubicBezTo>
                    <a:pt x="244" y="67"/>
                    <a:pt x="256" y="67"/>
                    <a:pt x="256" y="6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18"/>
            <p:cNvSpPr>
              <a:spLocks/>
            </p:cNvSpPr>
            <p:nvPr/>
          </p:nvSpPr>
          <p:spPr bwMode="auto">
            <a:xfrm>
              <a:off x="4579938" y="655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19"/>
            <p:cNvSpPr>
              <a:spLocks/>
            </p:cNvSpPr>
            <p:nvPr/>
          </p:nvSpPr>
          <p:spPr bwMode="auto">
            <a:xfrm>
              <a:off x="4548188" y="6402388"/>
              <a:ext cx="347663" cy="153988"/>
            </a:xfrm>
            <a:custGeom>
              <a:avLst/>
              <a:gdLst>
                <a:gd name="T0" fmla="*/ 134 w 134"/>
                <a:gd name="T1" fmla="*/ 0 h 59"/>
                <a:gd name="T2" fmla="*/ 0 w 134"/>
                <a:gd name="T3" fmla="*/ 51 h 59"/>
                <a:gd name="T4" fmla="*/ 0 w 134"/>
                <a:gd name="T5" fmla="*/ 52 h 59"/>
                <a:gd name="T6" fmla="*/ 12 w 134"/>
                <a:gd name="T7" fmla="*/ 59 h 59"/>
                <a:gd name="T8" fmla="*/ 12 w 134"/>
                <a:gd name="T9" fmla="*/ 59 h 59"/>
                <a:gd name="T10" fmla="*/ 12 w 134"/>
                <a:gd name="T11" fmla="*/ 59 h 59"/>
                <a:gd name="T12" fmla="*/ 73 w 134"/>
                <a:gd name="T13" fmla="*/ 59 h 59"/>
                <a:gd name="T14" fmla="*/ 47 w 134"/>
                <a:gd name="T15" fmla="*/ 39 h 59"/>
                <a:gd name="T16" fmla="*/ 134 w 134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59">
                  <a:moveTo>
                    <a:pt x="134" y="0"/>
                  </a:moveTo>
                  <a:cubicBezTo>
                    <a:pt x="104" y="5"/>
                    <a:pt x="49" y="14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11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39" y="59"/>
                    <a:pt x="73" y="59"/>
                  </a:cubicBezTo>
                  <a:cubicBezTo>
                    <a:pt x="63" y="57"/>
                    <a:pt x="35" y="49"/>
                    <a:pt x="47" y="39"/>
                  </a:cubicBezTo>
                  <a:cubicBezTo>
                    <a:pt x="65" y="23"/>
                    <a:pt x="112" y="7"/>
                    <a:pt x="134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0"/>
            <p:cNvSpPr>
              <a:spLocks/>
            </p:cNvSpPr>
            <p:nvPr/>
          </p:nvSpPr>
          <p:spPr bwMode="auto">
            <a:xfrm>
              <a:off x="4267200" y="6538913"/>
              <a:ext cx="31750" cy="17463"/>
            </a:xfrm>
            <a:custGeom>
              <a:avLst/>
              <a:gdLst>
                <a:gd name="T0" fmla="*/ 12 w 12"/>
                <a:gd name="T1" fmla="*/ 0 h 7"/>
                <a:gd name="T2" fmla="*/ 12 w 12"/>
                <a:gd name="T3" fmla="*/ 0 h 7"/>
                <a:gd name="T4" fmla="*/ 0 w 12"/>
                <a:gd name="T5" fmla="*/ 7 h 7"/>
                <a:gd name="T6" fmla="*/ 0 w 12"/>
                <a:gd name="T7" fmla="*/ 7 h 7"/>
                <a:gd name="T8" fmla="*/ 0 w 12"/>
                <a:gd name="T9" fmla="*/ 7 h 7"/>
                <a:gd name="T10" fmla="*/ 12 w 12"/>
                <a:gd name="T11" fmla="*/ 0 h 7"/>
                <a:gd name="T12" fmla="*/ 12 w 12"/>
                <a:gd name="T13" fmla="*/ 0 h 7"/>
                <a:gd name="T14" fmla="*/ 12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2" y="7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2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1"/>
            <p:cNvSpPr>
              <a:spLocks/>
            </p:cNvSpPr>
            <p:nvPr/>
          </p:nvSpPr>
          <p:spPr bwMode="auto">
            <a:xfrm>
              <a:off x="3879850" y="6394450"/>
              <a:ext cx="419100" cy="161925"/>
            </a:xfrm>
            <a:custGeom>
              <a:avLst/>
              <a:gdLst>
                <a:gd name="T0" fmla="*/ 8 w 161"/>
                <a:gd name="T1" fmla="*/ 0 h 62"/>
                <a:gd name="T2" fmla="*/ 0 w 161"/>
                <a:gd name="T3" fmla="*/ 0 h 62"/>
                <a:gd name="T4" fmla="*/ 98 w 161"/>
                <a:gd name="T5" fmla="*/ 42 h 62"/>
                <a:gd name="T6" fmla="*/ 71 w 161"/>
                <a:gd name="T7" fmla="*/ 62 h 62"/>
                <a:gd name="T8" fmla="*/ 149 w 161"/>
                <a:gd name="T9" fmla="*/ 62 h 62"/>
                <a:gd name="T10" fmla="*/ 161 w 161"/>
                <a:gd name="T11" fmla="*/ 55 h 62"/>
                <a:gd name="T12" fmla="*/ 161 w 161"/>
                <a:gd name="T13" fmla="*/ 55 h 62"/>
                <a:gd name="T14" fmla="*/ 8 w 161"/>
                <a:gd name="T15" fmla="*/ 0 h 62"/>
                <a:gd name="T16" fmla="*/ 8 w 161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62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6" y="2"/>
                    <a:pt x="75" y="22"/>
                    <a:pt x="98" y="42"/>
                  </a:cubicBezTo>
                  <a:cubicBezTo>
                    <a:pt x="110" y="52"/>
                    <a:pt x="82" y="60"/>
                    <a:pt x="71" y="62"/>
                  </a:cubicBezTo>
                  <a:cubicBezTo>
                    <a:pt x="113" y="62"/>
                    <a:pt x="148" y="62"/>
                    <a:pt x="149" y="62"/>
                  </a:cubicBezTo>
                  <a:cubicBezTo>
                    <a:pt x="150" y="62"/>
                    <a:pt x="161" y="62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98" y="6"/>
                    <a:pt x="25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2"/>
            <p:cNvSpPr>
              <a:spLocks/>
            </p:cNvSpPr>
            <p:nvPr/>
          </p:nvSpPr>
          <p:spPr bwMode="auto">
            <a:xfrm>
              <a:off x="4373563" y="5673725"/>
              <a:ext cx="881063" cy="776288"/>
            </a:xfrm>
            <a:custGeom>
              <a:avLst/>
              <a:gdLst>
                <a:gd name="T0" fmla="*/ 34 w 339"/>
                <a:gd name="T1" fmla="*/ 237 h 298"/>
                <a:gd name="T2" fmla="*/ 43 w 339"/>
                <a:gd name="T3" fmla="*/ 247 h 298"/>
                <a:gd name="T4" fmla="*/ 54 w 339"/>
                <a:gd name="T5" fmla="*/ 255 h 298"/>
                <a:gd name="T6" fmla="*/ 81 w 339"/>
                <a:gd name="T7" fmla="*/ 264 h 298"/>
                <a:gd name="T8" fmla="*/ 144 w 339"/>
                <a:gd name="T9" fmla="*/ 257 h 298"/>
                <a:gd name="T10" fmla="*/ 174 w 339"/>
                <a:gd name="T11" fmla="*/ 244 h 298"/>
                <a:gd name="T12" fmla="*/ 188 w 339"/>
                <a:gd name="T13" fmla="*/ 236 h 298"/>
                <a:gd name="T14" fmla="*/ 191 w 339"/>
                <a:gd name="T15" fmla="*/ 233 h 298"/>
                <a:gd name="T16" fmla="*/ 194 w 339"/>
                <a:gd name="T17" fmla="*/ 231 h 298"/>
                <a:gd name="T18" fmla="*/ 197 w 339"/>
                <a:gd name="T19" fmla="*/ 228 h 298"/>
                <a:gd name="T20" fmla="*/ 200 w 339"/>
                <a:gd name="T21" fmla="*/ 225 h 298"/>
                <a:gd name="T22" fmla="*/ 218 w 339"/>
                <a:gd name="T23" fmla="*/ 201 h 298"/>
                <a:gd name="T24" fmla="*/ 223 w 339"/>
                <a:gd name="T25" fmla="*/ 171 h 298"/>
                <a:gd name="T26" fmla="*/ 215 w 339"/>
                <a:gd name="T27" fmla="*/ 140 h 298"/>
                <a:gd name="T28" fmla="*/ 212 w 339"/>
                <a:gd name="T29" fmla="*/ 132 h 298"/>
                <a:gd name="T30" fmla="*/ 208 w 339"/>
                <a:gd name="T31" fmla="*/ 124 h 298"/>
                <a:gd name="T32" fmla="*/ 201 w 339"/>
                <a:gd name="T33" fmla="*/ 108 h 298"/>
                <a:gd name="T34" fmla="*/ 195 w 339"/>
                <a:gd name="T35" fmla="*/ 90 h 298"/>
                <a:gd name="T36" fmla="*/ 192 w 339"/>
                <a:gd name="T37" fmla="*/ 70 h 298"/>
                <a:gd name="T38" fmla="*/ 195 w 339"/>
                <a:gd name="T39" fmla="*/ 51 h 298"/>
                <a:gd name="T40" fmla="*/ 204 w 339"/>
                <a:gd name="T41" fmla="*/ 33 h 298"/>
                <a:gd name="T42" fmla="*/ 234 w 339"/>
                <a:gd name="T43" fmla="*/ 9 h 298"/>
                <a:gd name="T44" fmla="*/ 270 w 339"/>
                <a:gd name="T45" fmla="*/ 1 h 298"/>
                <a:gd name="T46" fmla="*/ 307 w 339"/>
                <a:gd name="T47" fmla="*/ 6 h 298"/>
                <a:gd name="T48" fmla="*/ 323 w 339"/>
                <a:gd name="T49" fmla="*/ 14 h 298"/>
                <a:gd name="T50" fmla="*/ 338 w 339"/>
                <a:gd name="T51" fmla="*/ 26 h 298"/>
                <a:gd name="T52" fmla="*/ 337 w 339"/>
                <a:gd name="T53" fmla="*/ 31 h 298"/>
                <a:gd name="T54" fmla="*/ 333 w 339"/>
                <a:gd name="T55" fmla="*/ 31 h 298"/>
                <a:gd name="T56" fmla="*/ 333 w 339"/>
                <a:gd name="T57" fmla="*/ 31 h 298"/>
                <a:gd name="T58" fmla="*/ 319 w 339"/>
                <a:gd name="T59" fmla="*/ 21 h 298"/>
                <a:gd name="T60" fmla="*/ 304 w 339"/>
                <a:gd name="T61" fmla="*/ 14 h 298"/>
                <a:gd name="T62" fmla="*/ 287 w 339"/>
                <a:gd name="T63" fmla="*/ 11 h 298"/>
                <a:gd name="T64" fmla="*/ 271 w 339"/>
                <a:gd name="T65" fmla="*/ 11 h 298"/>
                <a:gd name="T66" fmla="*/ 239 w 339"/>
                <a:gd name="T67" fmla="*/ 20 h 298"/>
                <a:gd name="T68" fmla="*/ 215 w 339"/>
                <a:gd name="T69" fmla="*/ 41 h 298"/>
                <a:gd name="T70" fmla="*/ 209 w 339"/>
                <a:gd name="T71" fmla="*/ 55 h 298"/>
                <a:gd name="T72" fmla="*/ 208 w 339"/>
                <a:gd name="T73" fmla="*/ 70 h 298"/>
                <a:gd name="T74" fmla="*/ 211 w 339"/>
                <a:gd name="T75" fmla="*/ 85 h 298"/>
                <a:gd name="T76" fmla="*/ 217 w 339"/>
                <a:gd name="T77" fmla="*/ 101 h 298"/>
                <a:gd name="T78" fmla="*/ 225 w 339"/>
                <a:gd name="T79" fmla="*/ 116 h 298"/>
                <a:gd name="T80" fmla="*/ 229 w 339"/>
                <a:gd name="T81" fmla="*/ 124 h 298"/>
                <a:gd name="T82" fmla="*/ 233 w 339"/>
                <a:gd name="T83" fmla="*/ 132 h 298"/>
                <a:gd name="T84" fmla="*/ 243 w 339"/>
                <a:gd name="T85" fmla="*/ 169 h 298"/>
                <a:gd name="T86" fmla="*/ 239 w 339"/>
                <a:gd name="T87" fmla="*/ 209 h 298"/>
                <a:gd name="T88" fmla="*/ 218 w 339"/>
                <a:gd name="T89" fmla="*/ 242 h 298"/>
                <a:gd name="T90" fmla="*/ 214 w 339"/>
                <a:gd name="T91" fmla="*/ 246 h 298"/>
                <a:gd name="T92" fmla="*/ 211 w 339"/>
                <a:gd name="T93" fmla="*/ 249 h 298"/>
                <a:gd name="T94" fmla="*/ 207 w 339"/>
                <a:gd name="T95" fmla="*/ 253 h 298"/>
                <a:gd name="T96" fmla="*/ 203 w 339"/>
                <a:gd name="T97" fmla="*/ 256 h 298"/>
                <a:gd name="T98" fmla="*/ 188 w 339"/>
                <a:gd name="T99" fmla="*/ 267 h 298"/>
                <a:gd name="T100" fmla="*/ 154 w 339"/>
                <a:gd name="T101" fmla="*/ 284 h 298"/>
                <a:gd name="T102" fmla="*/ 78 w 339"/>
                <a:gd name="T103" fmla="*/ 296 h 298"/>
                <a:gd name="T104" fmla="*/ 38 w 339"/>
                <a:gd name="T105" fmla="*/ 285 h 298"/>
                <a:gd name="T106" fmla="*/ 20 w 339"/>
                <a:gd name="T107" fmla="*/ 273 h 298"/>
                <a:gd name="T108" fmla="*/ 6 w 339"/>
                <a:gd name="T109" fmla="*/ 257 h 298"/>
                <a:gd name="T110" fmla="*/ 9 w 339"/>
                <a:gd name="T111" fmla="*/ 233 h 298"/>
                <a:gd name="T112" fmla="*/ 33 w 339"/>
                <a:gd name="T113" fmla="*/ 236 h 298"/>
                <a:gd name="T114" fmla="*/ 34 w 339"/>
                <a:gd name="T115" fmla="*/ 236 h 298"/>
                <a:gd name="T116" fmla="*/ 34 w 339"/>
                <a:gd name="T117" fmla="*/ 23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9" h="298">
                  <a:moveTo>
                    <a:pt x="34" y="237"/>
                  </a:moveTo>
                  <a:cubicBezTo>
                    <a:pt x="37" y="241"/>
                    <a:pt x="39" y="244"/>
                    <a:pt x="43" y="247"/>
                  </a:cubicBezTo>
                  <a:cubicBezTo>
                    <a:pt x="46" y="250"/>
                    <a:pt x="50" y="253"/>
                    <a:pt x="54" y="255"/>
                  </a:cubicBezTo>
                  <a:cubicBezTo>
                    <a:pt x="62" y="260"/>
                    <a:pt x="71" y="263"/>
                    <a:pt x="81" y="264"/>
                  </a:cubicBezTo>
                  <a:cubicBezTo>
                    <a:pt x="102" y="267"/>
                    <a:pt x="124" y="264"/>
                    <a:pt x="144" y="257"/>
                  </a:cubicBezTo>
                  <a:cubicBezTo>
                    <a:pt x="155" y="254"/>
                    <a:pt x="165" y="250"/>
                    <a:pt x="174" y="244"/>
                  </a:cubicBezTo>
                  <a:cubicBezTo>
                    <a:pt x="179" y="242"/>
                    <a:pt x="184" y="239"/>
                    <a:pt x="188" y="236"/>
                  </a:cubicBezTo>
                  <a:cubicBezTo>
                    <a:pt x="191" y="233"/>
                    <a:pt x="191" y="233"/>
                    <a:pt x="191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7" y="228"/>
                    <a:pt x="197" y="228"/>
                    <a:pt x="197" y="228"/>
                  </a:cubicBezTo>
                  <a:cubicBezTo>
                    <a:pt x="198" y="227"/>
                    <a:pt x="199" y="226"/>
                    <a:pt x="200" y="225"/>
                  </a:cubicBezTo>
                  <a:cubicBezTo>
                    <a:pt x="208" y="218"/>
                    <a:pt x="214" y="210"/>
                    <a:pt x="218" y="201"/>
                  </a:cubicBezTo>
                  <a:cubicBezTo>
                    <a:pt x="222" y="191"/>
                    <a:pt x="223" y="181"/>
                    <a:pt x="223" y="171"/>
                  </a:cubicBezTo>
                  <a:cubicBezTo>
                    <a:pt x="222" y="160"/>
                    <a:pt x="219" y="150"/>
                    <a:pt x="215" y="140"/>
                  </a:cubicBezTo>
                  <a:cubicBezTo>
                    <a:pt x="214" y="137"/>
                    <a:pt x="213" y="135"/>
                    <a:pt x="212" y="132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6" y="119"/>
                    <a:pt x="203" y="113"/>
                    <a:pt x="201" y="108"/>
                  </a:cubicBezTo>
                  <a:cubicBezTo>
                    <a:pt x="199" y="102"/>
                    <a:pt x="196" y="96"/>
                    <a:pt x="195" y="90"/>
                  </a:cubicBezTo>
                  <a:cubicBezTo>
                    <a:pt x="193" y="84"/>
                    <a:pt x="192" y="77"/>
                    <a:pt x="192" y="70"/>
                  </a:cubicBezTo>
                  <a:cubicBezTo>
                    <a:pt x="192" y="64"/>
                    <a:pt x="193" y="57"/>
                    <a:pt x="195" y="51"/>
                  </a:cubicBezTo>
                  <a:cubicBezTo>
                    <a:pt x="197" y="44"/>
                    <a:pt x="200" y="38"/>
                    <a:pt x="204" y="33"/>
                  </a:cubicBezTo>
                  <a:cubicBezTo>
                    <a:pt x="211" y="22"/>
                    <a:pt x="222" y="14"/>
                    <a:pt x="234" y="9"/>
                  </a:cubicBezTo>
                  <a:cubicBezTo>
                    <a:pt x="245" y="4"/>
                    <a:pt x="258" y="1"/>
                    <a:pt x="270" y="1"/>
                  </a:cubicBezTo>
                  <a:cubicBezTo>
                    <a:pt x="282" y="0"/>
                    <a:pt x="295" y="2"/>
                    <a:pt x="307" y="6"/>
                  </a:cubicBezTo>
                  <a:cubicBezTo>
                    <a:pt x="312" y="8"/>
                    <a:pt x="318" y="11"/>
                    <a:pt x="323" y="14"/>
                  </a:cubicBezTo>
                  <a:cubicBezTo>
                    <a:pt x="329" y="17"/>
                    <a:pt x="333" y="21"/>
                    <a:pt x="338" y="26"/>
                  </a:cubicBezTo>
                  <a:cubicBezTo>
                    <a:pt x="339" y="27"/>
                    <a:pt x="339" y="30"/>
                    <a:pt x="337" y="31"/>
                  </a:cubicBezTo>
                  <a:cubicBezTo>
                    <a:pt x="336" y="32"/>
                    <a:pt x="334" y="32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28" y="27"/>
                    <a:pt x="324" y="24"/>
                    <a:pt x="319" y="21"/>
                  </a:cubicBezTo>
                  <a:cubicBezTo>
                    <a:pt x="314" y="18"/>
                    <a:pt x="309" y="16"/>
                    <a:pt x="304" y="14"/>
                  </a:cubicBezTo>
                  <a:cubicBezTo>
                    <a:pt x="298" y="13"/>
                    <a:pt x="293" y="12"/>
                    <a:pt x="287" y="11"/>
                  </a:cubicBezTo>
                  <a:cubicBezTo>
                    <a:pt x="282" y="11"/>
                    <a:pt x="276" y="11"/>
                    <a:pt x="271" y="11"/>
                  </a:cubicBezTo>
                  <a:cubicBezTo>
                    <a:pt x="260" y="12"/>
                    <a:pt x="249" y="15"/>
                    <a:pt x="239" y="20"/>
                  </a:cubicBezTo>
                  <a:cubicBezTo>
                    <a:pt x="229" y="25"/>
                    <a:pt x="221" y="32"/>
                    <a:pt x="215" y="41"/>
                  </a:cubicBezTo>
                  <a:cubicBezTo>
                    <a:pt x="212" y="45"/>
                    <a:pt x="210" y="50"/>
                    <a:pt x="209" y="55"/>
                  </a:cubicBezTo>
                  <a:cubicBezTo>
                    <a:pt x="208" y="60"/>
                    <a:pt x="208" y="65"/>
                    <a:pt x="208" y="70"/>
                  </a:cubicBezTo>
                  <a:cubicBezTo>
                    <a:pt x="208" y="75"/>
                    <a:pt x="209" y="80"/>
                    <a:pt x="211" y="85"/>
                  </a:cubicBezTo>
                  <a:cubicBezTo>
                    <a:pt x="212" y="90"/>
                    <a:pt x="215" y="96"/>
                    <a:pt x="217" y="101"/>
                  </a:cubicBezTo>
                  <a:cubicBezTo>
                    <a:pt x="219" y="106"/>
                    <a:pt x="222" y="111"/>
                    <a:pt x="225" y="116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30" y="126"/>
                    <a:pt x="232" y="129"/>
                    <a:pt x="233" y="132"/>
                  </a:cubicBezTo>
                  <a:cubicBezTo>
                    <a:pt x="238" y="144"/>
                    <a:pt x="242" y="156"/>
                    <a:pt x="243" y="169"/>
                  </a:cubicBezTo>
                  <a:cubicBezTo>
                    <a:pt x="245" y="182"/>
                    <a:pt x="243" y="196"/>
                    <a:pt x="239" y="209"/>
                  </a:cubicBezTo>
                  <a:cubicBezTo>
                    <a:pt x="234" y="221"/>
                    <a:pt x="227" y="233"/>
                    <a:pt x="218" y="242"/>
                  </a:cubicBezTo>
                  <a:cubicBezTo>
                    <a:pt x="216" y="244"/>
                    <a:pt x="215" y="245"/>
                    <a:pt x="214" y="246"/>
                  </a:cubicBezTo>
                  <a:cubicBezTo>
                    <a:pt x="211" y="249"/>
                    <a:pt x="211" y="249"/>
                    <a:pt x="211" y="249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3" y="256"/>
                    <a:pt x="203" y="256"/>
                    <a:pt x="203" y="256"/>
                  </a:cubicBezTo>
                  <a:cubicBezTo>
                    <a:pt x="198" y="260"/>
                    <a:pt x="193" y="263"/>
                    <a:pt x="188" y="267"/>
                  </a:cubicBezTo>
                  <a:cubicBezTo>
                    <a:pt x="177" y="273"/>
                    <a:pt x="166" y="279"/>
                    <a:pt x="154" y="284"/>
                  </a:cubicBezTo>
                  <a:cubicBezTo>
                    <a:pt x="130" y="293"/>
                    <a:pt x="105" y="298"/>
                    <a:pt x="78" y="296"/>
                  </a:cubicBezTo>
                  <a:cubicBezTo>
                    <a:pt x="65" y="295"/>
                    <a:pt x="51" y="291"/>
                    <a:pt x="38" y="285"/>
                  </a:cubicBezTo>
                  <a:cubicBezTo>
                    <a:pt x="32" y="282"/>
                    <a:pt x="26" y="277"/>
                    <a:pt x="20" y="273"/>
                  </a:cubicBezTo>
                  <a:cubicBezTo>
                    <a:pt x="15" y="268"/>
                    <a:pt x="10" y="263"/>
                    <a:pt x="6" y="257"/>
                  </a:cubicBezTo>
                  <a:cubicBezTo>
                    <a:pt x="0" y="249"/>
                    <a:pt x="1" y="238"/>
                    <a:pt x="9" y="233"/>
                  </a:cubicBezTo>
                  <a:cubicBezTo>
                    <a:pt x="16" y="227"/>
                    <a:pt x="27" y="228"/>
                    <a:pt x="33" y="236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3"/>
            <p:cNvSpPr>
              <a:spLocks/>
            </p:cNvSpPr>
            <p:nvPr/>
          </p:nvSpPr>
          <p:spPr bwMode="auto">
            <a:xfrm>
              <a:off x="3900488" y="5770563"/>
              <a:ext cx="1044575" cy="790575"/>
            </a:xfrm>
            <a:custGeom>
              <a:avLst/>
              <a:gdLst>
                <a:gd name="T0" fmla="*/ 340 w 402"/>
                <a:gd name="T1" fmla="*/ 165 h 304"/>
                <a:gd name="T2" fmla="*/ 291 w 402"/>
                <a:gd name="T3" fmla="*/ 46 h 304"/>
                <a:gd name="T4" fmla="*/ 267 w 402"/>
                <a:gd name="T5" fmla="*/ 17 h 304"/>
                <a:gd name="T6" fmla="*/ 135 w 402"/>
                <a:gd name="T7" fmla="*/ 17 h 304"/>
                <a:gd name="T8" fmla="*/ 111 w 402"/>
                <a:gd name="T9" fmla="*/ 46 h 304"/>
                <a:gd name="T10" fmla="*/ 62 w 402"/>
                <a:gd name="T11" fmla="*/ 165 h 304"/>
                <a:gd name="T12" fmla="*/ 0 w 402"/>
                <a:gd name="T13" fmla="*/ 240 h 304"/>
                <a:gd name="T14" fmla="*/ 153 w 402"/>
                <a:gd name="T15" fmla="*/ 295 h 304"/>
                <a:gd name="T16" fmla="*/ 201 w 402"/>
                <a:gd name="T17" fmla="*/ 303 h 304"/>
                <a:gd name="T18" fmla="*/ 249 w 402"/>
                <a:gd name="T19" fmla="*/ 295 h 304"/>
                <a:gd name="T20" fmla="*/ 402 w 402"/>
                <a:gd name="T21" fmla="*/ 240 h 304"/>
                <a:gd name="T22" fmla="*/ 340 w 402"/>
                <a:gd name="T23" fmla="*/ 16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2" h="304">
                  <a:moveTo>
                    <a:pt x="340" y="165"/>
                  </a:moveTo>
                  <a:cubicBezTo>
                    <a:pt x="302" y="140"/>
                    <a:pt x="306" y="88"/>
                    <a:pt x="291" y="46"/>
                  </a:cubicBezTo>
                  <a:cubicBezTo>
                    <a:pt x="286" y="34"/>
                    <a:pt x="279" y="22"/>
                    <a:pt x="267" y="17"/>
                  </a:cubicBezTo>
                  <a:cubicBezTo>
                    <a:pt x="228" y="0"/>
                    <a:pt x="174" y="0"/>
                    <a:pt x="135" y="17"/>
                  </a:cubicBezTo>
                  <a:cubicBezTo>
                    <a:pt x="123" y="22"/>
                    <a:pt x="115" y="34"/>
                    <a:pt x="111" y="46"/>
                  </a:cubicBezTo>
                  <a:cubicBezTo>
                    <a:pt x="96" y="88"/>
                    <a:pt x="100" y="140"/>
                    <a:pt x="62" y="165"/>
                  </a:cubicBezTo>
                  <a:cubicBezTo>
                    <a:pt x="24" y="190"/>
                    <a:pt x="2" y="228"/>
                    <a:pt x="0" y="240"/>
                  </a:cubicBezTo>
                  <a:cubicBezTo>
                    <a:pt x="17" y="245"/>
                    <a:pt x="90" y="246"/>
                    <a:pt x="153" y="295"/>
                  </a:cubicBezTo>
                  <a:cubicBezTo>
                    <a:pt x="166" y="304"/>
                    <a:pt x="201" y="303"/>
                    <a:pt x="201" y="303"/>
                  </a:cubicBezTo>
                  <a:cubicBezTo>
                    <a:pt x="201" y="303"/>
                    <a:pt x="235" y="304"/>
                    <a:pt x="249" y="295"/>
                  </a:cubicBezTo>
                  <a:cubicBezTo>
                    <a:pt x="312" y="246"/>
                    <a:pt x="385" y="245"/>
                    <a:pt x="402" y="240"/>
                  </a:cubicBezTo>
                  <a:cubicBezTo>
                    <a:pt x="400" y="228"/>
                    <a:pt x="378" y="190"/>
                    <a:pt x="340" y="165"/>
                  </a:cubicBezTo>
                </a:path>
              </a:pathLst>
            </a:cu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4"/>
            <p:cNvSpPr>
              <a:spLocks/>
            </p:cNvSpPr>
            <p:nvPr/>
          </p:nvSpPr>
          <p:spPr bwMode="auto">
            <a:xfrm>
              <a:off x="3900488" y="6327775"/>
              <a:ext cx="1044575" cy="233363"/>
            </a:xfrm>
            <a:custGeom>
              <a:avLst/>
              <a:gdLst>
                <a:gd name="T0" fmla="*/ 249 w 402"/>
                <a:gd name="T1" fmla="*/ 53 h 90"/>
                <a:gd name="T2" fmla="*/ 201 w 402"/>
                <a:gd name="T3" fmla="*/ 61 h 90"/>
                <a:gd name="T4" fmla="*/ 153 w 402"/>
                <a:gd name="T5" fmla="*/ 53 h 90"/>
                <a:gd name="T6" fmla="*/ 13 w 402"/>
                <a:gd name="T7" fmla="*/ 0 h 90"/>
                <a:gd name="T8" fmla="*/ 0 w 402"/>
                <a:gd name="T9" fmla="*/ 26 h 90"/>
                <a:gd name="T10" fmla="*/ 153 w 402"/>
                <a:gd name="T11" fmla="*/ 81 h 90"/>
                <a:gd name="T12" fmla="*/ 201 w 402"/>
                <a:gd name="T13" fmla="*/ 89 h 90"/>
                <a:gd name="T14" fmla="*/ 249 w 402"/>
                <a:gd name="T15" fmla="*/ 81 h 90"/>
                <a:gd name="T16" fmla="*/ 402 w 402"/>
                <a:gd name="T17" fmla="*/ 26 h 90"/>
                <a:gd name="T18" fmla="*/ 389 w 402"/>
                <a:gd name="T19" fmla="*/ 0 h 90"/>
                <a:gd name="T20" fmla="*/ 249 w 402"/>
                <a:gd name="T21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90">
                  <a:moveTo>
                    <a:pt x="249" y="53"/>
                  </a:moveTo>
                  <a:cubicBezTo>
                    <a:pt x="235" y="63"/>
                    <a:pt x="201" y="61"/>
                    <a:pt x="201" y="61"/>
                  </a:cubicBezTo>
                  <a:cubicBezTo>
                    <a:pt x="201" y="61"/>
                    <a:pt x="166" y="63"/>
                    <a:pt x="153" y="53"/>
                  </a:cubicBezTo>
                  <a:cubicBezTo>
                    <a:pt x="100" y="12"/>
                    <a:pt x="41" y="5"/>
                    <a:pt x="13" y="0"/>
                  </a:cubicBezTo>
                  <a:cubicBezTo>
                    <a:pt x="5" y="11"/>
                    <a:pt x="1" y="21"/>
                    <a:pt x="0" y="26"/>
                  </a:cubicBezTo>
                  <a:cubicBezTo>
                    <a:pt x="17" y="31"/>
                    <a:pt x="90" y="32"/>
                    <a:pt x="153" y="81"/>
                  </a:cubicBezTo>
                  <a:cubicBezTo>
                    <a:pt x="166" y="90"/>
                    <a:pt x="201" y="89"/>
                    <a:pt x="201" y="89"/>
                  </a:cubicBezTo>
                  <a:cubicBezTo>
                    <a:pt x="201" y="89"/>
                    <a:pt x="235" y="90"/>
                    <a:pt x="249" y="81"/>
                  </a:cubicBezTo>
                  <a:cubicBezTo>
                    <a:pt x="312" y="32"/>
                    <a:pt x="385" y="31"/>
                    <a:pt x="402" y="26"/>
                  </a:cubicBezTo>
                  <a:cubicBezTo>
                    <a:pt x="401" y="21"/>
                    <a:pt x="397" y="11"/>
                    <a:pt x="389" y="0"/>
                  </a:cubicBezTo>
                  <a:cubicBezTo>
                    <a:pt x="361" y="5"/>
                    <a:pt x="301" y="12"/>
                    <a:pt x="249" y="5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25"/>
            <p:cNvSpPr>
              <a:spLocks/>
            </p:cNvSpPr>
            <p:nvPr/>
          </p:nvSpPr>
          <p:spPr bwMode="auto">
            <a:xfrm>
              <a:off x="4283075" y="5730875"/>
              <a:ext cx="280988" cy="104775"/>
            </a:xfrm>
            <a:custGeom>
              <a:avLst/>
              <a:gdLst>
                <a:gd name="T0" fmla="*/ 90 w 108"/>
                <a:gd name="T1" fmla="*/ 0 h 40"/>
                <a:gd name="T2" fmla="*/ 64 w 108"/>
                <a:gd name="T3" fmla="*/ 7 h 40"/>
                <a:gd name="T4" fmla="*/ 54 w 108"/>
                <a:gd name="T5" fmla="*/ 15 h 40"/>
                <a:gd name="T6" fmla="*/ 44 w 108"/>
                <a:gd name="T7" fmla="*/ 7 h 40"/>
                <a:gd name="T8" fmla="*/ 18 w 108"/>
                <a:gd name="T9" fmla="*/ 0 h 40"/>
                <a:gd name="T10" fmla="*/ 6 w 108"/>
                <a:gd name="T11" fmla="*/ 34 h 40"/>
                <a:gd name="T12" fmla="*/ 54 w 108"/>
                <a:gd name="T13" fmla="*/ 40 h 40"/>
                <a:gd name="T14" fmla="*/ 102 w 108"/>
                <a:gd name="T15" fmla="*/ 34 h 40"/>
                <a:gd name="T16" fmla="*/ 90 w 10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40">
                  <a:moveTo>
                    <a:pt x="90" y="0"/>
                  </a:moveTo>
                  <a:cubicBezTo>
                    <a:pt x="73" y="0"/>
                    <a:pt x="64" y="7"/>
                    <a:pt x="64" y="7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35" y="0"/>
                    <a:pt x="18" y="0"/>
                  </a:cubicBezTo>
                  <a:cubicBezTo>
                    <a:pt x="0" y="0"/>
                    <a:pt x="6" y="34"/>
                    <a:pt x="6" y="34"/>
                  </a:cubicBezTo>
                  <a:cubicBezTo>
                    <a:pt x="6" y="34"/>
                    <a:pt x="18" y="40"/>
                    <a:pt x="54" y="40"/>
                  </a:cubicBezTo>
                  <a:cubicBezTo>
                    <a:pt x="89" y="40"/>
                    <a:pt x="102" y="34"/>
                    <a:pt x="102" y="34"/>
                  </a:cubicBezTo>
                  <a:cubicBezTo>
                    <a:pt x="102" y="34"/>
                    <a:pt x="108" y="0"/>
                    <a:pt x="9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26"/>
            <p:cNvSpPr>
              <a:spLocks/>
            </p:cNvSpPr>
            <p:nvPr/>
          </p:nvSpPr>
          <p:spPr bwMode="auto">
            <a:xfrm>
              <a:off x="4402138" y="5800725"/>
              <a:ext cx="42863" cy="271463"/>
            </a:xfrm>
            <a:custGeom>
              <a:avLst/>
              <a:gdLst>
                <a:gd name="T0" fmla="*/ 0 w 16"/>
                <a:gd name="T1" fmla="*/ 0 h 104"/>
                <a:gd name="T2" fmla="*/ 0 w 16"/>
                <a:gd name="T3" fmla="*/ 96 h 104"/>
                <a:gd name="T4" fmla="*/ 8 w 16"/>
                <a:gd name="T5" fmla="*/ 104 h 104"/>
                <a:gd name="T6" fmla="*/ 16 w 16"/>
                <a:gd name="T7" fmla="*/ 96 h 104"/>
                <a:gd name="T8" fmla="*/ 16 w 16"/>
                <a:gd name="T9" fmla="*/ 0 h 104"/>
                <a:gd name="T10" fmla="*/ 0 w 16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4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101"/>
                    <a:pt x="3" y="104"/>
                    <a:pt x="8" y="104"/>
                  </a:cubicBezTo>
                  <a:cubicBezTo>
                    <a:pt x="12" y="104"/>
                    <a:pt x="16" y="101"/>
                    <a:pt x="16" y="9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7"/>
            <p:cNvSpPr>
              <a:spLocks/>
            </p:cNvSpPr>
            <p:nvPr/>
          </p:nvSpPr>
          <p:spPr bwMode="auto">
            <a:xfrm>
              <a:off x="4360863" y="5857875"/>
              <a:ext cx="122238" cy="11113"/>
            </a:xfrm>
            <a:custGeom>
              <a:avLst/>
              <a:gdLst>
                <a:gd name="T0" fmla="*/ 46 w 47"/>
                <a:gd name="T1" fmla="*/ 4 h 4"/>
                <a:gd name="T2" fmla="*/ 2 w 47"/>
                <a:gd name="T3" fmla="*/ 4 h 4"/>
                <a:gd name="T4" fmla="*/ 0 w 47"/>
                <a:gd name="T5" fmla="*/ 2 h 4"/>
                <a:gd name="T6" fmla="*/ 2 w 47"/>
                <a:gd name="T7" fmla="*/ 0 h 4"/>
                <a:gd name="T8" fmla="*/ 46 w 47"/>
                <a:gd name="T9" fmla="*/ 0 h 4"/>
                <a:gd name="T10" fmla="*/ 47 w 47"/>
                <a:gd name="T11" fmla="*/ 2 h 4"/>
                <a:gd name="T12" fmla="*/ 46 w 4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28"/>
            <p:cNvSpPr>
              <a:spLocks/>
            </p:cNvSpPr>
            <p:nvPr/>
          </p:nvSpPr>
          <p:spPr bwMode="auto">
            <a:xfrm>
              <a:off x="4360863" y="5930900"/>
              <a:ext cx="122238" cy="7938"/>
            </a:xfrm>
            <a:custGeom>
              <a:avLst/>
              <a:gdLst>
                <a:gd name="T0" fmla="*/ 46 w 47"/>
                <a:gd name="T1" fmla="*/ 3 h 3"/>
                <a:gd name="T2" fmla="*/ 2 w 47"/>
                <a:gd name="T3" fmla="*/ 3 h 3"/>
                <a:gd name="T4" fmla="*/ 0 w 47"/>
                <a:gd name="T5" fmla="*/ 2 h 3"/>
                <a:gd name="T6" fmla="*/ 2 w 47"/>
                <a:gd name="T7" fmla="*/ 0 h 3"/>
                <a:gd name="T8" fmla="*/ 46 w 47"/>
                <a:gd name="T9" fmla="*/ 0 h 3"/>
                <a:gd name="T10" fmla="*/ 47 w 47"/>
                <a:gd name="T11" fmla="*/ 2 h 3"/>
                <a:gd name="T12" fmla="*/ 46 w 4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">
                  <a:moveTo>
                    <a:pt x="46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3"/>
                    <a:pt x="47" y="3"/>
                    <a:pt x="46" y="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29"/>
            <p:cNvSpPr>
              <a:spLocks/>
            </p:cNvSpPr>
            <p:nvPr/>
          </p:nvSpPr>
          <p:spPr bwMode="auto">
            <a:xfrm>
              <a:off x="4360863" y="6003925"/>
              <a:ext cx="122238" cy="7938"/>
            </a:xfrm>
            <a:custGeom>
              <a:avLst/>
              <a:gdLst>
                <a:gd name="T0" fmla="*/ 46 w 47"/>
                <a:gd name="T1" fmla="*/ 3 h 3"/>
                <a:gd name="T2" fmla="*/ 2 w 47"/>
                <a:gd name="T3" fmla="*/ 3 h 3"/>
                <a:gd name="T4" fmla="*/ 0 w 47"/>
                <a:gd name="T5" fmla="*/ 2 h 3"/>
                <a:gd name="T6" fmla="*/ 2 w 47"/>
                <a:gd name="T7" fmla="*/ 0 h 3"/>
                <a:gd name="T8" fmla="*/ 46 w 47"/>
                <a:gd name="T9" fmla="*/ 0 h 3"/>
                <a:gd name="T10" fmla="*/ 47 w 47"/>
                <a:gd name="T11" fmla="*/ 2 h 3"/>
                <a:gd name="T12" fmla="*/ 46 w 4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">
                  <a:moveTo>
                    <a:pt x="46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1"/>
                    <a:pt x="47" y="2"/>
                  </a:cubicBezTo>
                  <a:cubicBezTo>
                    <a:pt x="47" y="2"/>
                    <a:pt x="47" y="3"/>
                    <a:pt x="46" y="3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230"/>
            <p:cNvSpPr>
              <a:spLocks noChangeArrowheads="1"/>
            </p:cNvSpPr>
            <p:nvPr/>
          </p:nvSpPr>
          <p:spPr bwMode="auto">
            <a:xfrm>
              <a:off x="4465638" y="5921375"/>
              <a:ext cx="28575" cy="30163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231"/>
            <p:cNvSpPr>
              <a:spLocks noChangeArrowheads="1"/>
            </p:cNvSpPr>
            <p:nvPr/>
          </p:nvSpPr>
          <p:spPr bwMode="auto">
            <a:xfrm>
              <a:off x="4465638" y="5848350"/>
              <a:ext cx="28575" cy="31750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232"/>
            <p:cNvSpPr>
              <a:spLocks noChangeArrowheads="1"/>
            </p:cNvSpPr>
            <p:nvPr/>
          </p:nvSpPr>
          <p:spPr bwMode="auto">
            <a:xfrm>
              <a:off x="4465638" y="5994400"/>
              <a:ext cx="28575" cy="2857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233"/>
            <p:cNvSpPr>
              <a:spLocks noChangeArrowheads="1"/>
            </p:cNvSpPr>
            <p:nvPr/>
          </p:nvSpPr>
          <p:spPr bwMode="auto">
            <a:xfrm>
              <a:off x="4351338" y="5921375"/>
              <a:ext cx="30163" cy="30163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234"/>
            <p:cNvSpPr>
              <a:spLocks noChangeArrowheads="1"/>
            </p:cNvSpPr>
            <p:nvPr/>
          </p:nvSpPr>
          <p:spPr bwMode="auto">
            <a:xfrm>
              <a:off x="4351338" y="5848350"/>
              <a:ext cx="30163" cy="31750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Oval 235"/>
            <p:cNvSpPr>
              <a:spLocks noChangeArrowheads="1"/>
            </p:cNvSpPr>
            <p:nvPr/>
          </p:nvSpPr>
          <p:spPr bwMode="auto">
            <a:xfrm>
              <a:off x="4351338" y="5994400"/>
              <a:ext cx="30163" cy="28575"/>
            </a:xfrm>
            <a:prstGeom prst="ellipse">
              <a:avLst/>
            </a:pr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6"/>
            <p:cNvSpPr>
              <a:spLocks/>
            </p:cNvSpPr>
            <p:nvPr/>
          </p:nvSpPr>
          <p:spPr bwMode="auto">
            <a:xfrm>
              <a:off x="4935538" y="6465888"/>
              <a:ext cx="180975" cy="90488"/>
            </a:xfrm>
            <a:custGeom>
              <a:avLst/>
              <a:gdLst>
                <a:gd name="T0" fmla="*/ 0 w 70"/>
                <a:gd name="T1" fmla="*/ 9 h 35"/>
                <a:gd name="T2" fmla="*/ 23 w 70"/>
                <a:gd name="T3" fmla="*/ 3 h 35"/>
                <a:gd name="T4" fmla="*/ 46 w 70"/>
                <a:gd name="T5" fmla="*/ 1 h 35"/>
                <a:gd name="T6" fmla="*/ 58 w 70"/>
                <a:gd name="T7" fmla="*/ 4 h 35"/>
                <a:gd name="T8" fmla="*/ 67 w 70"/>
                <a:gd name="T9" fmla="*/ 13 h 35"/>
                <a:gd name="T10" fmla="*/ 69 w 70"/>
                <a:gd name="T11" fmla="*/ 25 h 35"/>
                <a:gd name="T12" fmla="*/ 63 w 70"/>
                <a:gd name="T13" fmla="*/ 35 h 35"/>
                <a:gd name="T14" fmla="*/ 62 w 70"/>
                <a:gd name="T15" fmla="*/ 35 h 35"/>
                <a:gd name="T16" fmla="*/ 62 w 70"/>
                <a:gd name="T17" fmla="*/ 35 h 35"/>
                <a:gd name="T18" fmla="*/ 65 w 70"/>
                <a:gd name="T19" fmla="*/ 25 h 35"/>
                <a:gd name="T20" fmla="*/ 62 w 70"/>
                <a:gd name="T21" fmla="*/ 15 h 35"/>
                <a:gd name="T22" fmla="*/ 55 w 70"/>
                <a:gd name="T23" fmla="*/ 8 h 35"/>
                <a:gd name="T24" fmla="*/ 45 w 70"/>
                <a:gd name="T25" fmla="*/ 4 h 35"/>
                <a:gd name="T26" fmla="*/ 23 w 70"/>
                <a:gd name="T27" fmla="*/ 5 h 35"/>
                <a:gd name="T28" fmla="*/ 1 w 70"/>
                <a:gd name="T29" fmla="*/ 10 h 35"/>
                <a:gd name="T30" fmla="*/ 0 w 70"/>
                <a:gd name="T31" fmla="*/ 10 h 35"/>
                <a:gd name="T32" fmla="*/ 0 w 70"/>
                <a:gd name="T3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35">
                  <a:moveTo>
                    <a:pt x="0" y="9"/>
                  </a:moveTo>
                  <a:cubicBezTo>
                    <a:pt x="8" y="7"/>
                    <a:pt x="15" y="5"/>
                    <a:pt x="23" y="3"/>
                  </a:cubicBezTo>
                  <a:cubicBezTo>
                    <a:pt x="30" y="1"/>
                    <a:pt x="38" y="0"/>
                    <a:pt x="46" y="1"/>
                  </a:cubicBezTo>
                  <a:cubicBezTo>
                    <a:pt x="50" y="1"/>
                    <a:pt x="54" y="2"/>
                    <a:pt x="58" y="4"/>
                  </a:cubicBezTo>
                  <a:cubicBezTo>
                    <a:pt x="61" y="6"/>
                    <a:pt x="65" y="9"/>
                    <a:pt x="67" y="13"/>
                  </a:cubicBezTo>
                  <a:cubicBezTo>
                    <a:pt x="69" y="16"/>
                    <a:pt x="70" y="21"/>
                    <a:pt x="69" y="25"/>
                  </a:cubicBezTo>
                  <a:cubicBezTo>
                    <a:pt x="68" y="29"/>
                    <a:pt x="66" y="33"/>
                    <a:pt x="63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4" y="32"/>
                    <a:pt x="65" y="28"/>
                    <a:pt x="65" y="25"/>
                  </a:cubicBezTo>
                  <a:cubicBezTo>
                    <a:pt x="65" y="21"/>
                    <a:pt x="64" y="18"/>
                    <a:pt x="62" y="15"/>
                  </a:cubicBezTo>
                  <a:cubicBezTo>
                    <a:pt x="60" y="12"/>
                    <a:pt x="58" y="10"/>
                    <a:pt x="55" y="8"/>
                  </a:cubicBezTo>
                  <a:cubicBezTo>
                    <a:pt x="52" y="6"/>
                    <a:pt x="49" y="5"/>
                    <a:pt x="45" y="4"/>
                  </a:cubicBezTo>
                  <a:cubicBezTo>
                    <a:pt x="38" y="4"/>
                    <a:pt x="30" y="4"/>
                    <a:pt x="23" y="5"/>
                  </a:cubicBezTo>
                  <a:cubicBezTo>
                    <a:pt x="15" y="6"/>
                    <a:pt x="8" y="8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37"/>
            <p:cNvSpPr>
              <a:spLocks/>
            </p:cNvSpPr>
            <p:nvPr/>
          </p:nvSpPr>
          <p:spPr bwMode="auto">
            <a:xfrm>
              <a:off x="3729038" y="6465888"/>
              <a:ext cx="182563" cy="90488"/>
            </a:xfrm>
            <a:custGeom>
              <a:avLst/>
              <a:gdLst>
                <a:gd name="T0" fmla="*/ 69 w 70"/>
                <a:gd name="T1" fmla="*/ 9 h 35"/>
                <a:gd name="T2" fmla="*/ 47 w 70"/>
                <a:gd name="T3" fmla="*/ 3 h 35"/>
                <a:gd name="T4" fmla="*/ 24 w 70"/>
                <a:gd name="T5" fmla="*/ 1 h 35"/>
                <a:gd name="T6" fmla="*/ 12 w 70"/>
                <a:gd name="T7" fmla="*/ 4 h 35"/>
                <a:gd name="T8" fmla="*/ 3 w 70"/>
                <a:gd name="T9" fmla="*/ 13 h 35"/>
                <a:gd name="T10" fmla="*/ 1 w 70"/>
                <a:gd name="T11" fmla="*/ 25 h 35"/>
                <a:gd name="T12" fmla="*/ 7 w 70"/>
                <a:gd name="T13" fmla="*/ 35 h 35"/>
                <a:gd name="T14" fmla="*/ 7 w 70"/>
                <a:gd name="T15" fmla="*/ 35 h 35"/>
                <a:gd name="T16" fmla="*/ 7 w 70"/>
                <a:gd name="T17" fmla="*/ 35 h 35"/>
                <a:gd name="T18" fmla="*/ 5 w 70"/>
                <a:gd name="T19" fmla="*/ 25 h 35"/>
                <a:gd name="T20" fmla="*/ 7 w 70"/>
                <a:gd name="T21" fmla="*/ 15 h 35"/>
                <a:gd name="T22" fmla="*/ 15 w 70"/>
                <a:gd name="T23" fmla="*/ 8 h 35"/>
                <a:gd name="T24" fmla="*/ 24 w 70"/>
                <a:gd name="T25" fmla="*/ 4 h 35"/>
                <a:gd name="T26" fmla="*/ 47 w 70"/>
                <a:gd name="T27" fmla="*/ 5 h 35"/>
                <a:gd name="T28" fmla="*/ 69 w 70"/>
                <a:gd name="T29" fmla="*/ 10 h 35"/>
                <a:gd name="T30" fmla="*/ 70 w 70"/>
                <a:gd name="T31" fmla="*/ 10 h 35"/>
                <a:gd name="T32" fmla="*/ 69 w 70"/>
                <a:gd name="T3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35">
                  <a:moveTo>
                    <a:pt x="69" y="9"/>
                  </a:moveTo>
                  <a:cubicBezTo>
                    <a:pt x="62" y="7"/>
                    <a:pt x="55" y="5"/>
                    <a:pt x="47" y="3"/>
                  </a:cubicBezTo>
                  <a:cubicBezTo>
                    <a:pt x="40" y="1"/>
                    <a:pt x="32" y="0"/>
                    <a:pt x="24" y="1"/>
                  </a:cubicBezTo>
                  <a:cubicBezTo>
                    <a:pt x="20" y="1"/>
                    <a:pt x="16" y="2"/>
                    <a:pt x="12" y="4"/>
                  </a:cubicBezTo>
                  <a:cubicBezTo>
                    <a:pt x="8" y="6"/>
                    <a:pt x="5" y="9"/>
                    <a:pt x="3" y="13"/>
                  </a:cubicBezTo>
                  <a:cubicBezTo>
                    <a:pt x="1" y="16"/>
                    <a:pt x="0" y="21"/>
                    <a:pt x="1" y="25"/>
                  </a:cubicBezTo>
                  <a:cubicBezTo>
                    <a:pt x="2" y="29"/>
                    <a:pt x="4" y="33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2"/>
                    <a:pt x="4" y="28"/>
                    <a:pt x="5" y="25"/>
                  </a:cubicBezTo>
                  <a:cubicBezTo>
                    <a:pt x="5" y="21"/>
                    <a:pt x="6" y="18"/>
                    <a:pt x="7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7" y="6"/>
                    <a:pt x="21" y="5"/>
                    <a:pt x="24" y="4"/>
                  </a:cubicBezTo>
                  <a:cubicBezTo>
                    <a:pt x="32" y="4"/>
                    <a:pt x="39" y="4"/>
                    <a:pt x="47" y="5"/>
                  </a:cubicBezTo>
                  <a:cubicBezTo>
                    <a:pt x="54" y="6"/>
                    <a:pt x="62" y="8"/>
                    <a:pt x="69" y="10"/>
                  </a:cubicBezTo>
                  <a:cubicBezTo>
                    <a:pt x="70" y="10"/>
                    <a:pt x="70" y="10"/>
                    <a:pt x="70" y="10"/>
                  </a:cubicBezTo>
                  <a:lnTo>
                    <a:pt x="69" y="9"/>
                  </a:ln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38"/>
            <p:cNvSpPr>
              <a:spLocks/>
            </p:cNvSpPr>
            <p:nvPr/>
          </p:nvSpPr>
          <p:spPr bwMode="auto">
            <a:xfrm>
              <a:off x="4352925" y="5668963"/>
              <a:ext cx="141288" cy="38100"/>
            </a:xfrm>
            <a:custGeom>
              <a:avLst/>
              <a:gdLst>
                <a:gd name="T0" fmla="*/ 27 w 54"/>
                <a:gd name="T1" fmla="*/ 0 h 15"/>
                <a:gd name="T2" fmla="*/ 0 w 54"/>
                <a:gd name="T3" fmla="*/ 3 h 15"/>
                <a:gd name="T4" fmla="*/ 19 w 54"/>
                <a:gd name="T5" fmla="*/ 14 h 15"/>
                <a:gd name="T6" fmla="*/ 34 w 54"/>
                <a:gd name="T7" fmla="*/ 14 h 15"/>
                <a:gd name="T8" fmla="*/ 54 w 54"/>
                <a:gd name="T9" fmla="*/ 3 h 15"/>
                <a:gd name="T10" fmla="*/ 27 w 5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">
                  <a:moveTo>
                    <a:pt x="27" y="0"/>
                  </a:moveTo>
                  <a:cubicBezTo>
                    <a:pt x="17" y="0"/>
                    <a:pt x="7" y="1"/>
                    <a:pt x="0" y="3"/>
                  </a:cubicBezTo>
                  <a:cubicBezTo>
                    <a:pt x="5" y="8"/>
                    <a:pt x="11" y="12"/>
                    <a:pt x="19" y="14"/>
                  </a:cubicBezTo>
                  <a:cubicBezTo>
                    <a:pt x="24" y="15"/>
                    <a:pt x="29" y="15"/>
                    <a:pt x="34" y="14"/>
                  </a:cubicBezTo>
                  <a:cubicBezTo>
                    <a:pt x="43" y="12"/>
                    <a:pt x="49" y="8"/>
                    <a:pt x="54" y="3"/>
                  </a:cubicBezTo>
                  <a:cubicBezTo>
                    <a:pt x="47" y="1"/>
                    <a:pt x="37" y="0"/>
                    <a:pt x="27" y="0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9"/>
            <p:cNvSpPr>
              <a:spLocks/>
            </p:cNvSpPr>
            <p:nvPr/>
          </p:nvSpPr>
          <p:spPr bwMode="auto">
            <a:xfrm>
              <a:off x="3376612" y="4568825"/>
              <a:ext cx="2093913" cy="1231900"/>
            </a:xfrm>
            <a:custGeom>
              <a:avLst/>
              <a:gdLst>
                <a:gd name="T0" fmla="*/ 713 w 806"/>
                <a:gd name="T1" fmla="*/ 36 h 473"/>
                <a:gd name="T2" fmla="*/ 558 w 806"/>
                <a:gd name="T3" fmla="*/ 127 h 473"/>
                <a:gd name="T4" fmla="*/ 510 w 806"/>
                <a:gd name="T5" fmla="*/ 162 h 473"/>
                <a:gd name="T6" fmla="*/ 453 w 806"/>
                <a:gd name="T7" fmla="*/ 134 h 473"/>
                <a:gd name="T8" fmla="*/ 353 w 806"/>
                <a:gd name="T9" fmla="*/ 134 h 473"/>
                <a:gd name="T10" fmla="*/ 295 w 806"/>
                <a:gd name="T11" fmla="*/ 162 h 473"/>
                <a:gd name="T12" fmla="*/ 248 w 806"/>
                <a:gd name="T13" fmla="*/ 127 h 473"/>
                <a:gd name="T14" fmla="*/ 92 w 806"/>
                <a:gd name="T15" fmla="*/ 36 h 473"/>
                <a:gd name="T16" fmla="*/ 173 w 806"/>
                <a:gd name="T17" fmla="*/ 333 h 473"/>
                <a:gd name="T18" fmla="*/ 214 w 806"/>
                <a:gd name="T19" fmla="*/ 316 h 473"/>
                <a:gd name="T20" fmla="*/ 308 w 806"/>
                <a:gd name="T21" fmla="*/ 448 h 473"/>
                <a:gd name="T22" fmla="*/ 498 w 806"/>
                <a:gd name="T23" fmla="*/ 448 h 473"/>
                <a:gd name="T24" fmla="*/ 592 w 806"/>
                <a:gd name="T25" fmla="*/ 316 h 473"/>
                <a:gd name="T26" fmla="*/ 633 w 806"/>
                <a:gd name="T27" fmla="*/ 333 h 473"/>
                <a:gd name="T28" fmla="*/ 713 w 806"/>
                <a:gd name="T29" fmla="*/ 3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6" h="473">
                  <a:moveTo>
                    <a:pt x="713" y="36"/>
                  </a:moveTo>
                  <a:cubicBezTo>
                    <a:pt x="620" y="0"/>
                    <a:pt x="577" y="79"/>
                    <a:pt x="558" y="127"/>
                  </a:cubicBezTo>
                  <a:cubicBezTo>
                    <a:pt x="544" y="163"/>
                    <a:pt x="521" y="164"/>
                    <a:pt x="510" y="162"/>
                  </a:cubicBezTo>
                  <a:cubicBezTo>
                    <a:pt x="485" y="146"/>
                    <a:pt x="470" y="141"/>
                    <a:pt x="453" y="134"/>
                  </a:cubicBezTo>
                  <a:cubicBezTo>
                    <a:pt x="421" y="122"/>
                    <a:pt x="385" y="122"/>
                    <a:pt x="353" y="134"/>
                  </a:cubicBezTo>
                  <a:cubicBezTo>
                    <a:pt x="335" y="141"/>
                    <a:pt x="321" y="146"/>
                    <a:pt x="295" y="162"/>
                  </a:cubicBezTo>
                  <a:cubicBezTo>
                    <a:pt x="285" y="164"/>
                    <a:pt x="262" y="163"/>
                    <a:pt x="248" y="127"/>
                  </a:cubicBezTo>
                  <a:cubicBezTo>
                    <a:pt x="229" y="79"/>
                    <a:pt x="185" y="0"/>
                    <a:pt x="92" y="36"/>
                  </a:cubicBezTo>
                  <a:cubicBezTo>
                    <a:pt x="0" y="71"/>
                    <a:pt x="13" y="349"/>
                    <a:pt x="173" y="333"/>
                  </a:cubicBezTo>
                  <a:cubicBezTo>
                    <a:pt x="184" y="331"/>
                    <a:pt x="198" y="327"/>
                    <a:pt x="214" y="316"/>
                  </a:cubicBezTo>
                  <a:cubicBezTo>
                    <a:pt x="208" y="389"/>
                    <a:pt x="258" y="427"/>
                    <a:pt x="308" y="448"/>
                  </a:cubicBezTo>
                  <a:cubicBezTo>
                    <a:pt x="369" y="473"/>
                    <a:pt x="437" y="473"/>
                    <a:pt x="498" y="448"/>
                  </a:cubicBezTo>
                  <a:cubicBezTo>
                    <a:pt x="548" y="427"/>
                    <a:pt x="598" y="389"/>
                    <a:pt x="592" y="316"/>
                  </a:cubicBezTo>
                  <a:cubicBezTo>
                    <a:pt x="608" y="327"/>
                    <a:pt x="622" y="331"/>
                    <a:pt x="633" y="333"/>
                  </a:cubicBezTo>
                  <a:cubicBezTo>
                    <a:pt x="792" y="349"/>
                    <a:pt x="806" y="71"/>
                    <a:pt x="713" y="36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240"/>
            <p:cNvSpPr>
              <a:spLocks noChangeArrowheads="1"/>
            </p:cNvSpPr>
            <p:nvPr/>
          </p:nvSpPr>
          <p:spPr bwMode="auto">
            <a:xfrm>
              <a:off x="4371975" y="4638675"/>
              <a:ext cx="101600" cy="101600"/>
            </a:xfrm>
            <a:prstGeom prst="ellipse">
              <a:avLst/>
            </a:pr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1"/>
            <p:cNvSpPr>
              <a:spLocks/>
            </p:cNvSpPr>
            <p:nvPr/>
          </p:nvSpPr>
          <p:spPr bwMode="auto">
            <a:xfrm>
              <a:off x="4156075" y="4699000"/>
              <a:ext cx="534988" cy="258763"/>
            </a:xfrm>
            <a:custGeom>
              <a:avLst/>
              <a:gdLst>
                <a:gd name="T0" fmla="*/ 182 w 206"/>
                <a:gd name="T1" fmla="*/ 23 h 99"/>
                <a:gd name="T2" fmla="*/ 103 w 206"/>
                <a:gd name="T3" fmla="*/ 2 h 99"/>
                <a:gd name="T4" fmla="*/ 23 w 206"/>
                <a:gd name="T5" fmla="*/ 23 h 99"/>
                <a:gd name="T6" fmla="*/ 0 w 206"/>
                <a:gd name="T7" fmla="*/ 99 h 99"/>
                <a:gd name="T8" fmla="*/ 103 w 206"/>
                <a:gd name="T9" fmla="*/ 87 h 99"/>
                <a:gd name="T10" fmla="*/ 206 w 206"/>
                <a:gd name="T11" fmla="*/ 99 h 99"/>
                <a:gd name="T12" fmla="*/ 182 w 206"/>
                <a:gd name="T13" fmla="*/ 2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99">
                  <a:moveTo>
                    <a:pt x="182" y="23"/>
                  </a:moveTo>
                  <a:cubicBezTo>
                    <a:pt x="160" y="0"/>
                    <a:pt x="103" y="2"/>
                    <a:pt x="103" y="2"/>
                  </a:cubicBezTo>
                  <a:cubicBezTo>
                    <a:pt x="103" y="2"/>
                    <a:pt x="46" y="0"/>
                    <a:pt x="23" y="23"/>
                  </a:cubicBezTo>
                  <a:cubicBezTo>
                    <a:pt x="1" y="45"/>
                    <a:pt x="0" y="99"/>
                    <a:pt x="0" y="99"/>
                  </a:cubicBezTo>
                  <a:cubicBezTo>
                    <a:pt x="0" y="99"/>
                    <a:pt x="49" y="87"/>
                    <a:pt x="103" y="87"/>
                  </a:cubicBezTo>
                  <a:cubicBezTo>
                    <a:pt x="157" y="87"/>
                    <a:pt x="206" y="99"/>
                    <a:pt x="206" y="99"/>
                  </a:cubicBezTo>
                  <a:cubicBezTo>
                    <a:pt x="206" y="99"/>
                    <a:pt x="205" y="45"/>
                    <a:pt x="182" y="23"/>
                  </a:cubicBezTo>
                </a:path>
              </a:pathLst>
            </a:custGeom>
            <a:solidFill>
              <a:srgbClr val="D32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2"/>
            <p:cNvSpPr>
              <a:spLocks/>
            </p:cNvSpPr>
            <p:nvPr/>
          </p:nvSpPr>
          <p:spPr bwMode="auto">
            <a:xfrm>
              <a:off x="4295775" y="4703763"/>
              <a:ext cx="252413" cy="230188"/>
            </a:xfrm>
            <a:custGeom>
              <a:avLst/>
              <a:gdLst>
                <a:gd name="T0" fmla="*/ 49 w 97"/>
                <a:gd name="T1" fmla="*/ 85 h 88"/>
                <a:gd name="T2" fmla="*/ 97 w 97"/>
                <a:gd name="T3" fmla="*/ 88 h 88"/>
                <a:gd name="T4" fmla="*/ 87 w 97"/>
                <a:gd name="T5" fmla="*/ 13 h 88"/>
                <a:gd name="T6" fmla="*/ 81 w 97"/>
                <a:gd name="T7" fmla="*/ 2 h 88"/>
                <a:gd name="T8" fmla="*/ 49 w 97"/>
                <a:gd name="T9" fmla="*/ 0 h 88"/>
                <a:gd name="T10" fmla="*/ 17 w 97"/>
                <a:gd name="T11" fmla="*/ 2 h 88"/>
                <a:gd name="T12" fmla="*/ 11 w 97"/>
                <a:gd name="T13" fmla="*/ 13 h 88"/>
                <a:gd name="T14" fmla="*/ 0 w 97"/>
                <a:gd name="T15" fmla="*/ 88 h 88"/>
                <a:gd name="T16" fmla="*/ 49 w 97"/>
                <a:gd name="T1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88">
                  <a:moveTo>
                    <a:pt x="49" y="85"/>
                  </a:moveTo>
                  <a:cubicBezTo>
                    <a:pt x="66" y="85"/>
                    <a:pt x="83" y="86"/>
                    <a:pt x="97" y="88"/>
                  </a:cubicBezTo>
                  <a:cubicBezTo>
                    <a:pt x="96" y="65"/>
                    <a:pt x="94" y="31"/>
                    <a:pt x="87" y="13"/>
                  </a:cubicBezTo>
                  <a:cubicBezTo>
                    <a:pt x="85" y="9"/>
                    <a:pt x="83" y="5"/>
                    <a:pt x="81" y="2"/>
                  </a:cubicBezTo>
                  <a:cubicBezTo>
                    <a:pt x="64" y="0"/>
                    <a:pt x="49" y="0"/>
                    <a:pt x="49" y="0"/>
                  </a:cubicBezTo>
                  <a:cubicBezTo>
                    <a:pt x="49" y="0"/>
                    <a:pt x="34" y="0"/>
                    <a:pt x="17" y="2"/>
                  </a:cubicBezTo>
                  <a:cubicBezTo>
                    <a:pt x="15" y="5"/>
                    <a:pt x="13" y="9"/>
                    <a:pt x="11" y="13"/>
                  </a:cubicBezTo>
                  <a:cubicBezTo>
                    <a:pt x="4" y="31"/>
                    <a:pt x="1" y="65"/>
                    <a:pt x="0" y="88"/>
                  </a:cubicBezTo>
                  <a:cubicBezTo>
                    <a:pt x="15" y="86"/>
                    <a:pt x="32" y="85"/>
                    <a:pt x="49" y="85"/>
                  </a:cubicBezTo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243"/>
            <p:cNvSpPr>
              <a:spLocks noChangeArrowheads="1"/>
            </p:cNvSpPr>
            <p:nvPr/>
          </p:nvSpPr>
          <p:spPr bwMode="auto">
            <a:xfrm>
              <a:off x="4579938" y="5194300"/>
              <a:ext cx="114300" cy="206375"/>
            </a:xfrm>
            <a:prstGeom prst="ellipse">
              <a:avLst/>
            </a:pr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244"/>
            <p:cNvSpPr>
              <a:spLocks noChangeArrowheads="1"/>
            </p:cNvSpPr>
            <p:nvPr/>
          </p:nvSpPr>
          <p:spPr bwMode="auto">
            <a:xfrm>
              <a:off x="4637088" y="5211763"/>
              <a:ext cx="33338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45"/>
            <p:cNvSpPr>
              <a:spLocks/>
            </p:cNvSpPr>
            <p:nvPr/>
          </p:nvSpPr>
          <p:spPr bwMode="auto">
            <a:xfrm>
              <a:off x="4308475" y="5410200"/>
              <a:ext cx="228600" cy="133350"/>
            </a:xfrm>
            <a:custGeom>
              <a:avLst/>
              <a:gdLst>
                <a:gd name="T0" fmla="*/ 82 w 88"/>
                <a:gd name="T1" fmla="*/ 9 h 51"/>
                <a:gd name="T2" fmla="*/ 44 w 88"/>
                <a:gd name="T3" fmla="*/ 1 h 51"/>
                <a:gd name="T4" fmla="*/ 6 w 88"/>
                <a:gd name="T5" fmla="*/ 9 h 51"/>
                <a:gd name="T6" fmla="*/ 3 w 88"/>
                <a:gd name="T7" fmla="*/ 23 h 51"/>
                <a:gd name="T8" fmla="*/ 44 w 88"/>
                <a:gd name="T9" fmla="*/ 51 h 51"/>
                <a:gd name="T10" fmla="*/ 85 w 88"/>
                <a:gd name="T11" fmla="*/ 23 h 51"/>
                <a:gd name="T12" fmla="*/ 82 w 88"/>
                <a:gd name="T1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1">
                  <a:moveTo>
                    <a:pt x="82" y="9"/>
                  </a:moveTo>
                  <a:cubicBezTo>
                    <a:pt x="64" y="0"/>
                    <a:pt x="44" y="1"/>
                    <a:pt x="44" y="1"/>
                  </a:cubicBezTo>
                  <a:cubicBezTo>
                    <a:pt x="44" y="1"/>
                    <a:pt x="24" y="0"/>
                    <a:pt x="6" y="9"/>
                  </a:cubicBezTo>
                  <a:cubicBezTo>
                    <a:pt x="1" y="11"/>
                    <a:pt x="0" y="18"/>
                    <a:pt x="3" y="23"/>
                  </a:cubicBezTo>
                  <a:cubicBezTo>
                    <a:pt x="9" y="34"/>
                    <a:pt x="23" y="51"/>
                    <a:pt x="44" y="51"/>
                  </a:cubicBezTo>
                  <a:cubicBezTo>
                    <a:pt x="65" y="51"/>
                    <a:pt x="79" y="34"/>
                    <a:pt x="85" y="23"/>
                  </a:cubicBezTo>
                  <a:cubicBezTo>
                    <a:pt x="88" y="18"/>
                    <a:pt x="86" y="11"/>
                    <a:pt x="82" y="9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46"/>
            <p:cNvSpPr>
              <a:spLocks/>
            </p:cNvSpPr>
            <p:nvPr/>
          </p:nvSpPr>
          <p:spPr bwMode="auto">
            <a:xfrm>
              <a:off x="4524375" y="5073650"/>
              <a:ext cx="244475" cy="117475"/>
            </a:xfrm>
            <a:custGeom>
              <a:avLst/>
              <a:gdLst>
                <a:gd name="T0" fmla="*/ 32 w 94"/>
                <a:gd name="T1" fmla="*/ 1 h 45"/>
                <a:gd name="T2" fmla="*/ 92 w 94"/>
                <a:gd name="T3" fmla="*/ 33 h 45"/>
                <a:gd name="T4" fmla="*/ 94 w 94"/>
                <a:gd name="T5" fmla="*/ 38 h 45"/>
                <a:gd name="T6" fmla="*/ 64 w 94"/>
                <a:gd name="T7" fmla="*/ 35 h 45"/>
                <a:gd name="T8" fmla="*/ 31 w 94"/>
                <a:gd name="T9" fmla="*/ 30 h 45"/>
                <a:gd name="T10" fmla="*/ 8 w 94"/>
                <a:gd name="T11" fmla="*/ 23 h 45"/>
                <a:gd name="T12" fmla="*/ 32 w 94"/>
                <a:gd name="T1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5">
                  <a:moveTo>
                    <a:pt x="32" y="1"/>
                  </a:moveTo>
                  <a:cubicBezTo>
                    <a:pt x="57" y="2"/>
                    <a:pt x="77" y="15"/>
                    <a:pt x="92" y="33"/>
                  </a:cubicBezTo>
                  <a:cubicBezTo>
                    <a:pt x="93" y="34"/>
                    <a:pt x="94" y="36"/>
                    <a:pt x="94" y="38"/>
                  </a:cubicBezTo>
                  <a:cubicBezTo>
                    <a:pt x="94" y="45"/>
                    <a:pt x="68" y="36"/>
                    <a:pt x="64" y="35"/>
                  </a:cubicBezTo>
                  <a:cubicBezTo>
                    <a:pt x="53" y="33"/>
                    <a:pt x="42" y="31"/>
                    <a:pt x="31" y="30"/>
                  </a:cubicBezTo>
                  <a:cubicBezTo>
                    <a:pt x="23" y="30"/>
                    <a:pt x="12" y="32"/>
                    <a:pt x="8" y="23"/>
                  </a:cubicBezTo>
                  <a:cubicBezTo>
                    <a:pt x="0" y="8"/>
                    <a:pt x="21" y="0"/>
                    <a:pt x="32" y="1"/>
                  </a:cubicBezTo>
                  <a:close/>
                </a:path>
              </a:pathLst>
            </a:cu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Oval 247"/>
            <p:cNvSpPr>
              <a:spLocks noChangeArrowheads="1"/>
            </p:cNvSpPr>
            <p:nvPr/>
          </p:nvSpPr>
          <p:spPr bwMode="auto">
            <a:xfrm>
              <a:off x="4152900" y="5194300"/>
              <a:ext cx="112713" cy="206375"/>
            </a:xfrm>
            <a:prstGeom prst="ellipse">
              <a:avLst/>
            </a:pr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248"/>
            <p:cNvSpPr>
              <a:spLocks noChangeArrowheads="1"/>
            </p:cNvSpPr>
            <p:nvPr/>
          </p:nvSpPr>
          <p:spPr bwMode="auto">
            <a:xfrm>
              <a:off x="4210050" y="5211763"/>
              <a:ext cx="34925" cy="63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49"/>
            <p:cNvSpPr>
              <a:spLocks/>
            </p:cNvSpPr>
            <p:nvPr/>
          </p:nvSpPr>
          <p:spPr bwMode="auto">
            <a:xfrm>
              <a:off x="4075113" y="5073650"/>
              <a:ext cx="244475" cy="117475"/>
            </a:xfrm>
            <a:custGeom>
              <a:avLst/>
              <a:gdLst>
                <a:gd name="T0" fmla="*/ 63 w 94"/>
                <a:gd name="T1" fmla="*/ 1 h 45"/>
                <a:gd name="T2" fmla="*/ 3 w 94"/>
                <a:gd name="T3" fmla="*/ 33 h 45"/>
                <a:gd name="T4" fmla="*/ 0 w 94"/>
                <a:gd name="T5" fmla="*/ 38 h 45"/>
                <a:gd name="T6" fmla="*/ 31 w 94"/>
                <a:gd name="T7" fmla="*/ 35 h 45"/>
                <a:gd name="T8" fmla="*/ 64 w 94"/>
                <a:gd name="T9" fmla="*/ 30 h 45"/>
                <a:gd name="T10" fmla="*/ 87 w 94"/>
                <a:gd name="T11" fmla="*/ 23 h 45"/>
                <a:gd name="T12" fmla="*/ 63 w 94"/>
                <a:gd name="T1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5">
                  <a:moveTo>
                    <a:pt x="63" y="1"/>
                  </a:moveTo>
                  <a:cubicBezTo>
                    <a:pt x="38" y="2"/>
                    <a:pt x="18" y="15"/>
                    <a:pt x="3" y="33"/>
                  </a:cubicBezTo>
                  <a:cubicBezTo>
                    <a:pt x="1" y="34"/>
                    <a:pt x="0" y="36"/>
                    <a:pt x="0" y="38"/>
                  </a:cubicBezTo>
                  <a:cubicBezTo>
                    <a:pt x="1" y="45"/>
                    <a:pt x="27" y="36"/>
                    <a:pt x="31" y="35"/>
                  </a:cubicBezTo>
                  <a:cubicBezTo>
                    <a:pt x="42" y="33"/>
                    <a:pt x="53" y="31"/>
                    <a:pt x="64" y="30"/>
                  </a:cubicBezTo>
                  <a:cubicBezTo>
                    <a:pt x="71" y="30"/>
                    <a:pt x="83" y="32"/>
                    <a:pt x="87" y="23"/>
                  </a:cubicBezTo>
                  <a:cubicBezTo>
                    <a:pt x="94" y="8"/>
                    <a:pt x="74" y="0"/>
                    <a:pt x="63" y="1"/>
                  </a:cubicBezTo>
                  <a:close/>
                </a:path>
              </a:pathLst>
            </a:custGeom>
            <a:solidFill>
              <a:srgbClr val="613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0"/>
            <p:cNvSpPr>
              <a:spLocks/>
            </p:cNvSpPr>
            <p:nvPr/>
          </p:nvSpPr>
          <p:spPr bwMode="auto">
            <a:xfrm>
              <a:off x="4314825" y="5588000"/>
              <a:ext cx="217488" cy="119063"/>
            </a:xfrm>
            <a:custGeom>
              <a:avLst/>
              <a:gdLst>
                <a:gd name="T0" fmla="*/ 82 w 84"/>
                <a:gd name="T1" fmla="*/ 0 h 46"/>
                <a:gd name="T2" fmla="*/ 42 w 84"/>
                <a:gd name="T3" fmla="*/ 0 h 46"/>
                <a:gd name="T4" fmla="*/ 1 w 84"/>
                <a:gd name="T5" fmla="*/ 0 h 46"/>
                <a:gd name="T6" fmla="*/ 34 w 84"/>
                <a:gd name="T7" fmla="*/ 45 h 46"/>
                <a:gd name="T8" fmla="*/ 49 w 84"/>
                <a:gd name="T9" fmla="*/ 45 h 46"/>
                <a:gd name="T10" fmla="*/ 82 w 8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46">
                  <a:moveTo>
                    <a:pt x="82" y="0"/>
                  </a:moveTo>
                  <a:cubicBezTo>
                    <a:pt x="56" y="29"/>
                    <a:pt x="42" y="0"/>
                    <a:pt x="42" y="0"/>
                  </a:cubicBezTo>
                  <a:cubicBezTo>
                    <a:pt x="42" y="0"/>
                    <a:pt x="28" y="29"/>
                    <a:pt x="1" y="0"/>
                  </a:cubicBezTo>
                  <a:cubicBezTo>
                    <a:pt x="1" y="0"/>
                    <a:pt x="0" y="36"/>
                    <a:pt x="34" y="45"/>
                  </a:cubicBezTo>
                  <a:cubicBezTo>
                    <a:pt x="39" y="46"/>
                    <a:pt x="44" y="46"/>
                    <a:pt x="49" y="45"/>
                  </a:cubicBezTo>
                  <a:cubicBezTo>
                    <a:pt x="84" y="36"/>
                    <a:pt x="82" y="0"/>
                    <a:pt x="82" y="0"/>
                  </a:cubicBezTo>
                  <a:close/>
                </a:path>
              </a:pathLst>
            </a:custGeom>
            <a:solidFill>
              <a:srgbClr val="AD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1"/>
            <p:cNvSpPr>
              <a:spLocks/>
            </p:cNvSpPr>
            <p:nvPr/>
          </p:nvSpPr>
          <p:spPr bwMode="auto">
            <a:xfrm>
              <a:off x="4389438" y="5588000"/>
              <a:ext cx="65088" cy="73025"/>
            </a:xfrm>
            <a:custGeom>
              <a:avLst/>
              <a:gdLst>
                <a:gd name="T0" fmla="*/ 22 w 25"/>
                <a:gd name="T1" fmla="*/ 25 h 28"/>
                <a:gd name="T2" fmla="*/ 25 w 25"/>
                <a:gd name="T3" fmla="*/ 12 h 28"/>
                <a:gd name="T4" fmla="*/ 13 w 25"/>
                <a:gd name="T5" fmla="*/ 0 h 28"/>
                <a:gd name="T6" fmla="*/ 0 w 25"/>
                <a:gd name="T7" fmla="*/ 12 h 28"/>
                <a:gd name="T8" fmla="*/ 3 w 25"/>
                <a:gd name="T9" fmla="*/ 25 h 28"/>
                <a:gd name="T10" fmla="*/ 13 w 25"/>
                <a:gd name="T11" fmla="*/ 26 h 28"/>
                <a:gd name="T12" fmla="*/ 22 w 25"/>
                <a:gd name="T13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8">
                  <a:moveTo>
                    <a:pt x="22" y="25"/>
                  </a:moveTo>
                  <a:cubicBezTo>
                    <a:pt x="24" y="22"/>
                    <a:pt x="25" y="15"/>
                    <a:pt x="25" y="12"/>
                  </a:cubicBezTo>
                  <a:cubicBezTo>
                    <a:pt x="17" y="9"/>
                    <a:pt x="13" y="0"/>
                    <a:pt x="13" y="0"/>
                  </a:cubicBezTo>
                  <a:cubicBezTo>
                    <a:pt x="13" y="0"/>
                    <a:pt x="9" y="9"/>
                    <a:pt x="0" y="12"/>
                  </a:cubicBezTo>
                  <a:cubicBezTo>
                    <a:pt x="1" y="15"/>
                    <a:pt x="2" y="22"/>
                    <a:pt x="3" y="25"/>
                  </a:cubicBezTo>
                  <a:cubicBezTo>
                    <a:pt x="5" y="28"/>
                    <a:pt x="13" y="26"/>
                    <a:pt x="13" y="26"/>
                  </a:cubicBezTo>
                  <a:cubicBezTo>
                    <a:pt x="13" y="26"/>
                    <a:pt x="21" y="28"/>
                    <a:pt x="2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2"/>
            <p:cNvSpPr>
              <a:spLocks/>
            </p:cNvSpPr>
            <p:nvPr/>
          </p:nvSpPr>
          <p:spPr bwMode="auto">
            <a:xfrm>
              <a:off x="4587875" y="5475288"/>
              <a:ext cx="454025" cy="63500"/>
            </a:xfrm>
            <a:custGeom>
              <a:avLst/>
              <a:gdLst>
                <a:gd name="T0" fmla="*/ 0 w 175"/>
                <a:gd name="T1" fmla="*/ 24 h 24"/>
                <a:gd name="T2" fmla="*/ 20 w 175"/>
                <a:gd name="T3" fmla="*/ 13 h 24"/>
                <a:gd name="T4" fmla="*/ 31 w 175"/>
                <a:gd name="T5" fmla="*/ 9 h 24"/>
                <a:gd name="T6" fmla="*/ 42 w 175"/>
                <a:gd name="T7" fmla="*/ 6 h 24"/>
                <a:gd name="T8" fmla="*/ 87 w 175"/>
                <a:gd name="T9" fmla="*/ 0 h 24"/>
                <a:gd name="T10" fmla="*/ 98 w 175"/>
                <a:gd name="T11" fmla="*/ 0 h 24"/>
                <a:gd name="T12" fmla="*/ 103 w 175"/>
                <a:gd name="T13" fmla="*/ 1 h 24"/>
                <a:gd name="T14" fmla="*/ 109 w 175"/>
                <a:gd name="T15" fmla="*/ 1 h 24"/>
                <a:gd name="T16" fmla="*/ 120 w 175"/>
                <a:gd name="T17" fmla="*/ 2 h 24"/>
                <a:gd name="T18" fmla="*/ 131 w 175"/>
                <a:gd name="T19" fmla="*/ 4 h 24"/>
                <a:gd name="T20" fmla="*/ 137 w 175"/>
                <a:gd name="T21" fmla="*/ 5 h 24"/>
                <a:gd name="T22" fmla="*/ 142 w 175"/>
                <a:gd name="T23" fmla="*/ 6 h 24"/>
                <a:gd name="T24" fmla="*/ 153 w 175"/>
                <a:gd name="T25" fmla="*/ 9 h 24"/>
                <a:gd name="T26" fmla="*/ 159 w 175"/>
                <a:gd name="T27" fmla="*/ 11 h 24"/>
                <a:gd name="T28" fmla="*/ 164 w 175"/>
                <a:gd name="T29" fmla="*/ 13 h 24"/>
                <a:gd name="T30" fmla="*/ 175 w 175"/>
                <a:gd name="T31" fmla="*/ 16 h 24"/>
                <a:gd name="T32" fmla="*/ 175 w 175"/>
                <a:gd name="T33" fmla="*/ 16 h 24"/>
                <a:gd name="T34" fmla="*/ 174 w 175"/>
                <a:gd name="T35" fmla="*/ 17 h 24"/>
                <a:gd name="T36" fmla="*/ 174 w 175"/>
                <a:gd name="T37" fmla="*/ 17 h 24"/>
                <a:gd name="T38" fmla="*/ 164 w 175"/>
                <a:gd name="T39" fmla="*/ 13 h 24"/>
                <a:gd name="T40" fmla="*/ 158 w 175"/>
                <a:gd name="T41" fmla="*/ 12 h 24"/>
                <a:gd name="T42" fmla="*/ 153 w 175"/>
                <a:gd name="T43" fmla="*/ 11 h 24"/>
                <a:gd name="T44" fmla="*/ 142 w 175"/>
                <a:gd name="T45" fmla="*/ 8 h 24"/>
                <a:gd name="T46" fmla="*/ 137 w 175"/>
                <a:gd name="T47" fmla="*/ 7 h 24"/>
                <a:gd name="T48" fmla="*/ 131 w 175"/>
                <a:gd name="T49" fmla="*/ 7 h 24"/>
                <a:gd name="T50" fmla="*/ 120 w 175"/>
                <a:gd name="T51" fmla="*/ 5 h 24"/>
                <a:gd name="T52" fmla="*/ 109 w 175"/>
                <a:gd name="T53" fmla="*/ 4 h 24"/>
                <a:gd name="T54" fmla="*/ 103 w 175"/>
                <a:gd name="T55" fmla="*/ 4 h 24"/>
                <a:gd name="T56" fmla="*/ 98 w 175"/>
                <a:gd name="T57" fmla="*/ 4 h 24"/>
                <a:gd name="T58" fmla="*/ 94 w 175"/>
                <a:gd name="T59" fmla="*/ 4 h 24"/>
                <a:gd name="T60" fmla="*/ 87 w 175"/>
                <a:gd name="T61" fmla="*/ 4 h 24"/>
                <a:gd name="T62" fmla="*/ 43 w 175"/>
                <a:gd name="T63" fmla="*/ 10 h 24"/>
                <a:gd name="T64" fmla="*/ 38 w 175"/>
                <a:gd name="T65" fmla="*/ 12 h 24"/>
                <a:gd name="T66" fmla="*/ 32 w 175"/>
                <a:gd name="T67" fmla="*/ 13 h 24"/>
                <a:gd name="T68" fmla="*/ 22 w 175"/>
                <a:gd name="T69" fmla="*/ 16 h 24"/>
                <a:gd name="T70" fmla="*/ 11 w 175"/>
                <a:gd name="T71" fmla="*/ 20 h 24"/>
                <a:gd name="T72" fmla="*/ 1 w 175"/>
                <a:gd name="T73" fmla="*/ 24 h 24"/>
                <a:gd name="T74" fmla="*/ 1 w 175"/>
                <a:gd name="T75" fmla="*/ 24 h 24"/>
                <a:gd name="T76" fmla="*/ 0 w 175"/>
                <a:gd name="T77" fmla="*/ 24 h 24"/>
                <a:gd name="T78" fmla="*/ 0 w 175"/>
                <a:gd name="T7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24">
                  <a:moveTo>
                    <a:pt x="0" y="24"/>
                  </a:moveTo>
                  <a:cubicBezTo>
                    <a:pt x="7" y="19"/>
                    <a:pt x="13" y="16"/>
                    <a:pt x="20" y="13"/>
                  </a:cubicBezTo>
                  <a:cubicBezTo>
                    <a:pt x="24" y="11"/>
                    <a:pt x="27" y="10"/>
                    <a:pt x="31" y="9"/>
                  </a:cubicBezTo>
                  <a:cubicBezTo>
                    <a:pt x="34" y="8"/>
                    <a:pt x="38" y="7"/>
                    <a:pt x="42" y="6"/>
                  </a:cubicBezTo>
                  <a:cubicBezTo>
                    <a:pt x="56" y="2"/>
                    <a:pt x="72" y="0"/>
                    <a:pt x="87" y="0"/>
                  </a:cubicBezTo>
                  <a:cubicBezTo>
                    <a:pt x="90" y="0"/>
                    <a:pt x="94" y="0"/>
                    <a:pt x="9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9" y="6"/>
                    <a:pt x="141" y="6"/>
                    <a:pt x="142" y="6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5" y="10"/>
                    <a:pt x="157" y="10"/>
                    <a:pt x="159" y="11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7" y="11"/>
                    <a:pt x="155" y="11"/>
                    <a:pt x="153" y="11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0" y="8"/>
                    <a:pt x="138" y="8"/>
                    <a:pt x="137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1" y="4"/>
                    <a:pt x="89" y="4"/>
                    <a:pt x="87" y="4"/>
                  </a:cubicBezTo>
                  <a:cubicBezTo>
                    <a:pt x="72" y="5"/>
                    <a:pt x="57" y="7"/>
                    <a:pt x="43" y="10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5" y="15"/>
                    <a:pt x="22" y="16"/>
                  </a:cubicBezTo>
                  <a:cubicBezTo>
                    <a:pt x="18" y="17"/>
                    <a:pt x="14" y="18"/>
                    <a:pt x="11" y="20"/>
                  </a:cubicBezTo>
                  <a:cubicBezTo>
                    <a:pt x="8" y="21"/>
                    <a:pt x="4" y="22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3"/>
            <p:cNvSpPr>
              <a:spLocks/>
            </p:cNvSpPr>
            <p:nvPr/>
          </p:nvSpPr>
          <p:spPr bwMode="auto">
            <a:xfrm>
              <a:off x="4654550" y="5553075"/>
              <a:ext cx="427038" cy="166688"/>
            </a:xfrm>
            <a:custGeom>
              <a:avLst/>
              <a:gdLst>
                <a:gd name="T0" fmla="*/ 0 w 164"/>
                <a:gd name="T1" fmla="*/ 1 h 64"/>
                <a:gd name="T2" fmla="*/ 23 w 164"/>
                <a:gd name="T3" fmla="*/ 1 h 64"/>
                <a:gd name="T4" fmla="*/ 45 w 164"/>
                <a:gd name="T5" fmla="*/ 3 h 64"/>
                <a:gd name="T6" fmla="*/ 89 w 164"/>
                <a:gd name="T7" fmla="*/ 15 h 64"/>
                <a:gd name="T8" fmla="*/ 130 w 164"/>
                <a:gd name="T9" fmla="*/ 35 h 64"/>
                <a:gd name="T10" fmla="*/ 148 w 164"/>
                <a:gd name="T11" fmla="*/ 48 h 64"/>
                <a:gd name="T12" fmla="*/ 164 w 164"/>
                <a:gd name="T13" fmla="*/ 64 h 64"/>
                <a:gd name="T14" fmla="*/ 164 w 164"/>
                <a:gd name="T15" fmla="*/ 64 h 64"/>
                <a:gd name="T16" fmla="*/ 164 w 164"/>
                <a:gd name="T17" fmla="*/ 64 h 64"/>
                <a:gd name="T18" fmla="*/ 147 w 164"/>
                <a:gd name="T19" fmla="*/ 49 h 64"/>
                <a:gd name="T20" fmla="*/ 129 w 164"/>
                <a:gd name="T21" fmla="*/ 37 h 64"/>
                <a:gd name="T22" fmla="*/ 88 w 164"/>
                <a:gd name="T23" fmla="*/ 19 h 64"/>
                <a:gd name="T24" fmla="*/ 45 w 164"/>
                <a:gd name="T25" fmla="*/ 8 h 64"/>
                <a:gd name="T26" fmla="*/ 0 w 164"/>
                <a:gd name="T27" fmla="*/ 2 h 64"/>
                <a:gd name="T28" fmla="*/ 0 w 164"/>
                <a:gd name="T29" fmla="*/ 1 h 64"/>
                <a:gd name="T30" fmla="*/ 0 w 164"/>
                <a:gd name="T3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64">
                  <a:moveTo>
                    <a:pt x="0" y="1"/>
                  </a:moveTo>
                  <a:cubicBezTo>
                    <a:pt x="8" y="0"/>
                    <a:pt x="15" y="1"/>
                    <a:pt x="23" y="1"/>
                  </a:cubicBezTo>
                  <a:cubicBezTo>
                    <a:pt x="30" y="1"/>
                    <a:pt x="38" y="2"/>
                    <a:pt x="45" y="3"/>
                  </a:cubicBezTo>
                  <a:cubicBezTo>
                    <a:pt x="60" y="6"/>
                    <a:pt x="75" y="10"/>
                    <a:pt x="89" y="15"/>
                  </a:cubicBezTo>
                  <a:cubicBezTo>
                    <a:pt x="104" y="20"/>
                    <a:pt x="117" y="27"/>
                    <a:pt x="130" y="35"/>
                  </a:cubicBezTo>
                  <a:cubicBezTo>
                    <a:pt x="137" y="39"/>
                    <a:pt x="143" y="43"/>
                    <a:pt x="148" y="48"/>
                  </a:cubicBezTo>
                  <a:cubicBezTo>
                    <a:pt x="154" y="53"/>
                    <a:pt x="159" y="58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59" y="59"/>
                    <a:pt x="153" y="54"/>
                    <a:pt x="147" y="49"/>
                  </a:cubicBezTo>
                  <a:cubicBezTo>
                    <a:pt x="142" y="45"/>
                    <a:pt x="135" y="40"/>
                    <a:pt x="129" y="37"/>
                  </a:cubicBezTo>
                  <a:cubicBezTo>
                    <a:pt x="116" y="29"/>
                    <a:pt x="102" y="23"/>
                    <a:pt x="88" y="19"/>
                  </a:cubicBezTo>
                  <a:cubicBezTo>
                    <a:pt x="74" y="14"/>
                    <a:pt x="59" y="11"/>
                    <a:pt x="45" y="8"/>
                  </a:cubicBezTo>
                  <a:cubicBezTo>
                    <a:pt x="30" y="5"/>
                    <a:pt x="15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4"/>
            <p:cNvSpPr>
              <a:spLocks/>
            </p:cNvSpPr>
            <p:nvPr/>
          </p:nvSpPr>
          <p:spPr bwMode="auto">
            <a:xfrm>
              <a:off x="4592638" y="5588000"/>
              <a:ext cx="223838" cy="249238"/>
            </a:xfrm>
            <a:custGeom>
              <a:avLst/>
              <a:gdLst>
                <a:gd name="T0" fmla="*/ 0 w 86"/>
                <a:gd name="T1" fmla="*/ 0 h 96"/>
                <a:gd name="T2" fmla="*/ 17 w 86"/>
                <a:gd name="T3" fmla="*/ 5 h 96"/>
                <a:gd name="T4" fmla="*/ 32 w 86"/>
                <a:gd name="T5" fmla="*/ 13 h 96"/>
                <a:gd name="T6" fmla="*/ 58 w 86"/>
                <a:gd name="T7" fmla="*/ 35 h 96"/>
                <a:gd name="T8" fmla="*/ 68 w 86"/>
                <a:gd name="T9" fmla="*/ 48 h 96"/>
                <a:gd name="T10" fmla="*/ 77 w 86"/>
                <a:gd name="T11" fmla="*/ 63 h 96"/>
                <a:gd name="T12" fmla="*/ 86 w 86"/>
                <a:gd name="T13" fmla="*/ 95 h 96"/>
                <a:gd name="T14" fmla="*/ 86 w 86"/>
                <a:gd name="T15" fmla="*/ 96 h 96"/>
                <a:gd name="T16" fmla="*/ 86 w 86"/>
                <a:gd name="T17" fmla="*/ 95 h 96"/>
                <a:gd name="T18" fmla="*/ 74 w 86"/>
                <a:gd name="T19" fmla="*/ 64 h 96"/>
                <a:gd name="T20" fmla="*/ 65 w 86"/>
                <a:gd name="T21" fmla="*/ 50 h 96"/>
                <a:gd name="T22" fmla="*/ 55 w 86"/>
                <a:gd name="T23" fmla="*/ 38 h 96"/>
                <a:gd name="T24" fmla="*/ 29 w 86"/>
                <a:gd name="T25" fmla="*/ 17 h 96"/>
                <a:gd name="T26" fmla="*/ 0 w 86"/>
                <a:gd name="T27" fmla="*/ 0 h 96"/>
                <a:gd name="T28" fmla="*/ 0 w 86"/>
                <a:gd name="T29" fmla="*/ 0 h 96"/>
                <a:gd name="T30" fmla="*/ 0 w 86"/>
                <a:gd name="T31" fmla="*/ 0 h 96"/>
                <a:gd name="T32" fmla="*/ 0 w 86"/>
                <a:gd name="T3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96">
                  <a:moveTo>
                    <a:pt x="0" y="0"/>
                  </a:moveTo>
                  <a:cubicBezTo>
                    <a:pt x="6" y="1"/>
                    <a:pt x="11" y="3"/>
                    <a:pt x="17" y="5"/>
                  </a:cubicBezTo>
                  <a:cubicBezTo>
                    <a:pt x="22" y="7"/>
                    <a:pt x="27" y="10"/>
                    <a:pt x="32" y="13"/>
                  </a:cubicBezTo>
                  <a:cubicBezTo>
                    <a:pt x="41" y="19"/>
                    <a:pt x="50" y="26"/>
                    <a:pt x="58" y="35"/>
                  </a:cubicBezTo>
                  <a:cubicBezTo>
                    <a:pt x="61" y="39"/>
                    <a:pt x="65" y="44"/>
                    <a:pt x="68" y="48"/>
                  </a:cubicBezTo>
                  <a:cubicBezTo>
                    <a:pt x="71" y="53"/>
                    <a:pt x="74" y="58"/>
                    <a:pt x="77" y="63"/>
                  </a:cubicBezTo>
                  <a:cubicBezTo>
                    <a:pt x="81" y="73"/>
                    <a:pt x="85" y="84"/>
                    <a:pt x="86" y="95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3" y="84"/>
                    <a:pt x="80" y="74"/>
                    <a:pt x="74" y="64"/>
                  </a:cubicBezTo>
                  <a:cubicBezTo>
                    <a:pt x="72" y="59"/>
                    <a:pt x="69" y="55"/>
                    <a:pt x="65" y="50"/>
                  </a:cubicBezTo>
                  <a:cubicBezTo>
                    <a:pt x="62" y="46"/>
                    <a:pt x="59" y="41"/>
                    <a:pt x="55" y="38"/>
                  </a:cubicBezTo>
                  <a:cubicBezTo>
                    <a:pt x="47" y="30"/>
                    <a:pt x="38" y="23"/>
                    <a:pt x="29" y="17"/>
                  </a:cubicBezTo>
                  <a:cubicBezTo>
                    <a:pt x="20" y="11"/>
                    <a:pt x="10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55"/>
            <p:cNvSpPr>
              <a:spLocks/>
            </p:cNvSpPr>
            <p:nvPr/>
          </p:nvSpPr>
          <p:spPr bwMode="auto">
            <a:xfrm>
              <a:off x="3805238" y="5475288"/>
              <a:ext cx="452438" cy="63500"/>
            </a:xfrm>
            <a:custGeom>
              <a:avLst/>
              <a:gdLst>
                <a:gd name="T0" fmla="*/ 174 w 174"/>
                <a:gd name="T1" fmla="*/ 24 h 24"/>
                <a:gd name="T2" fmla="*/ 164 w 174"/>
                <a:gd name="T3" fmla="*/ 20 h 24"/>
                <a:gd name="T4" fmla="*/ 153 w 174"/>
                <a:gd name="T5" fmla="*/ 16 h 24"/>
                <a:gd name="T6" fmla="*/ 143 w 174"/>
                <a:gd name="T7" fmla="*/ 13 h 24"/>
                <a:gd name="T8" fmla="*/ 137 w 174"/>
                <a:gd name="T9" fmla="*/ 12 h 24"/>
                <a:gd name="T10" fmla="*/ 132 w 174"/>
                <a:gd name="T11" fmla="*/ 10 h 24"/>
                <a:gd name="T12" fmla="*/ 88 w 174"/>
                <a:gd name="T13" fmla="*/ 4 h 24"/>
                <a:gd name="T14" fmla="*/ 77 w 174"/>
                <a:gd name="T15" fmla="*/ 4 h 24"/>
                <a:gd name="T16" fmla="*/ 71 w 174"/>
                <a:gd name="T17" fmla="*/ 4 h 24"/>
                <a:gd name="T18" fmla="*/ 66 w 174"/>
                <a:gd name="T19" fmla="*/ 4 h 24"/>
                <a:gd name="T20" fmla="*/ 55 w 174"/>
                <a:gd name="T21" fmla="*/ 5 h 24"/>
                <a:gd name="T22" fmla="*/ 44 w 174"/>
                <a:gd name="T23" fmla="*/ 7 h 24"/>
                <a:gd name="T24" fmla="*/ 38 w 174"/>
                <a:gd name="T25" fmla="*/ 7 h 24"/>
                <a:gd name="T26" fmla="*/ 33 w 174"/>
                <a:gd name="T27" fmla="*/ 8 h 24"/>
                <a:gd name="T28" fmla="*/ 22 w 174"/>
                <a:gd name="T29" fmla="*/ 11 h 24"/>
                <a:gd name="T30" fmla="*/ 16 w 174"/>
                <a:gd name="T31" fmla="*/ 12 h 24"/>
                <a:gd name="T32" fmla="*/ 11 w 174"/>
                <a:gd name="T33" fmla="*/ 13 h 24"/>
                <a:gd name="T34" fmla="*/ 0 w 174"/>
                <a:gd name="T35" fmla="*/ 17 h 24"/>
                <a:gd name="T36" fmla="*/ 0 w 174"/>
                <a:gd name="T37" fmla="*/ 17 h 24"/>
                <a:gd name="T38" fmla="*/ 0 w 174"/>
                <a:gd name="T39" fmla="*/ 16 h 24"/>
                <a:gd name="T40" fmla="*/ 0 w 174"/>
                <a:gd name="T41" fmla="*/ 16 h 24"/>
                <a:gd name="T42" fmla="*/ 11 w 174"/>
                <a:gd name="T43" fmla="*/ 13 h 24"/>
                <a:gd name="T44" fmla="*/ 16 w 174"/>
                <a:gd name="T45" fmla="*/ 11 h 24"/>
                <a:gd name="T46" fmla="*/ 21 w 174"/>
                <a:gd name="T47" fmla="*/ 9 h 24"/>
                <a:gd name="T48" fmla="*/ 32 w 174"/>
                <a:gd name="T49" fmla="*/ 6 h 24"/>
                <a:gd name="T50" fmla="*/ 38 w 174"/>
                <a:gd name="T51" fmla="*/ 5 h 24"/>
                <a:gd name="T52" fmla="*/ 43 w 174"/>
                <a:gd name="T53" fmla="*/ 4 h 24"/>
                <a:gd name="T54" fmla="*/ 54 w 174"/>
                <a:gd name="T55" fmla="*/ 2 h 24"/>
                <a:gd name="T56" fmla="*/ 66 w 174"/>
                <a:gd name="T57" fmla="*/ 1 h 24"/>
                <a:gd name="T58" fmla="*/ 71 w 174"/>
                <a:gd name="T59" fmla="*/ 1 h 24"/>
                <a:gd name="T60" fmla="*/ 77 w 174"/>
                <a:gd name="T61" fmla="*/ 0 h 24"/>
                <a:gd name="T62" fmla="*/ 88 w 174"/>
                <a:gd name="T63" fmla="*/ 0 h 24"/>
                <a:gd name="T64" fmla="*/ 133 w 174"/>
                <a:gd name="T65" fmla="*/ 6 h 24"/>
                <a:gd name="T66" fmla="*/ 144 w 174"/>
                <a:gd name="T67" fmla="*/ 9 h 24"/>
                <a:gd name="T68" fmla="*/ 154 w 174"/>
                <a:gd name="T69" fmla="*/ 13 h 24"/>
                <a:gd name="T70" fmla="*/ 174 w 174"/>
                <a:gd name="T71" fmla="*/ 24 h 24"/>
                <a:gd name="T72" fmla="*/ 174 w 174"/>
                <a:gd name="T73" fmla="*/ 24 h 24"/>
                <a:gd name="T74" fmla="*/ 174 w 174"/>
                <a:gd name="T7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24">
                  <a:moveTo>
                    <a:pt x="174" y="24"/>
                  </a:moveTo>
                  <a:cubicBezTo>
                    <a:pt x="171" y="22"/>
                    <a:pt x="167" y="21"/>
                    <a:pt x="164" y="20"/>
                  </a:cubicBezTo>
                  <a:cubicBezTo>
                    <a:pt x="160" y="18"/>
                    <a:pt x="157" y="17"/>
                    <a:pt x="153" y="16"/>
                  </a:cubicBezTo>
                  <a:cubicBezTo>
                    <a:pt x="150" y="15"/>
                    <a:pt x="146" y="14"/>
                    <a:pt x="143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5" y="11"/>
                    <a:pt x="134" y="11"/>
                    <a:pt x="132" y="10"/>
                  </a:cubicBezTo>
                  <a:cubicBezTo>
                    <a:pt x="117" y="7"/>
                    <a:pt x="103" y="5"/>
                    <a:pt x="88" y="4"/>
                  </a:cubicBezTo>
                  <a:cubicBezTo>
                    <a:pt x="84" y="4"/>
                    <a:pt x="81" y="4"/>
                    <a:pt x="77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6" y="8"/>
                    <a:pt x="35" y="8"/>
                    <a:pt x="33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18" y="11"/>
                    <a:pt x="16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0"/>
                    <a:pt x="20" y="10"/>
                    <a:pt x="21" y="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6" y="6"/>
                    <a:pt x="38" y="5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1" y="0"/>
                    <a:pt x="84" y="0"/>
                    <a:pt x="88" y="0"/>
                  </a:cubicBezTo>
                  <a:cubicBezTo>
                    <a:pt x="103" y="0"/>
                    <a:pt x="118" y="2"/>
                    <a:pt x="133" y="6"/>
                  </a:cubicBezTo>
                  <a:cubicBezTo>
                    <a:pt x="137" y="7"/>
                    <a:pt x="140" y="8"/>
                    <a:pt x="144" y="9"/>
                  </a:cubicBezTo>
                  <a:cubicBezTo>
                    <a:pt x="147" y="10"/>
                    <a:pt x="151" y="11"/>
                    <a:pt x="154" y="13"/>
                  </a:cubicBezTo>
                  <a:cubicBezTo>
                    <a:pt x="161" y="16"/>
                    <a:pt x="168" y="19"/>
                    <a:pt x="174" y="24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174" y="24"/>
                    <a:pt x="174" y="24"/>
                  </a:cubicBezTo>
                  <a:close/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56"/>
            <p:cNvSpPr>
              <a:spLocks/>
            </p:cNvSpPr>
            <p:nvPr/>
          </p:nvSpPr>
          <p:spPr bwMode="auto">
            <a:xfrm>
              <a:off x="3763963" y="5553075"/>
              <a:ext cx="428625" cy="166688"/>
            </a:xfrm>
            <a:custGeom>
              <a:avLst/>
              <a:gdLst>
                <a:gd name="T0" fmla="*/ 165 w 165"/>
                <a:gd name="T1" fmla="*/ 2 h 64"/>
                <a:gd name="T2" fmla="*/ 120 w 165"/>
                <a:gd name="T3" fmla="*/ 8 h 64"/>
                <a:gd name="T4" fmla="*/ 77 w 165"/>
                <a:gd name="T5" fmla="*/ 19 h 64"/>
                <a:gd name="T6" fmla="*/ 36 w 165"/>
                <a:gd name="T7" fmla="*/ 37 h 64"/>
                <a:gd name="T8" fmla="*/ 17 w 165"/>
                <a:gd name="T9" fmla="*/ 49 h 64"/>
                <a:gd name="T10" fmla="*/ 1 w 165"/>
                <a:gd name="T11" fmla="*/ 64 h 64"/>
                <a:gd name="T12" fmla="*/ 0 w 165"/>
                <a:gd name="T13" fmla="*/ 64 h 64"/>
                <a:gd name="T14" fmla="*/ 0 w 165"/>
                <a:gd name="T15" fmla="*/ 64 h 64"/>
                <a:gd name="T16" fmla="*/ 16 w 165"/>
                <a:gd name="T17" fmla="*/ 48 h 64"/>
                <a:gd name="T18" fmla="*/ 35 w 165"/>
                <a:gd name="T19" fmla="*/ 35 h 64"/>
                <a:gd name="T20" fmla="*/ 75 w 165"/>
                <a:gd name="T21" fmla="*/ 15 h 64"/>
                <a:gd name="T22" fmla="*/ 119 w 165"/>
                <a:gd name="T23" fmla="*/ 3 h 64"/>
                <a:gd name="T24" fmla="*/ 142 w 165"/>
                <a:gd name="T25" fmla="*/ 1 h 64"/>
                <a:gd name="T26" fmla="*/ 165 w 165"/>
                <a:gd name="T27" fmla="*/ 1 h 64"/>
                <a:gd name="T28" fmla="*/ 165 w 165"/>
                <a:gd name="T29" fmla="*/ 1 h 64"/>
                <a:gd name="T30" fmla="*/ 165 w 165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5" h="64">
                  <a:moveTo>
                    <a:pt x="165" y="2"/>
                  </a:moveTo>
                  <a:cubicBezTo>
                    <a:pt x="150" y="3"/>
                    <a:pt x="135" y="5"/>
                    <a:pt x="120" y="8"/>
                  </a:cubicBezTo>
                  <a:cubicBezTo>
                    <a:pt x="106" y="11"/>
                    <a:pt x="91" y="14"/>
                    <a:pt x="77" y="19"/>
                  </a:cubicBezTo>
                  <a:cubicBezTo>
                    <a:pt x="63" y="23"/>
                    <a:pt x="49" y="29"/>
                    <a:pt x="36" y="37"/>
                  </a:cubicBezTo>
                  <a:cubicBezTo>
                    <a:pt x="29" y="40"/>
                    <a:pt x="23" y="45"/>
                    <a:pt x="17" y="49"/>
                  </a:cubicBezTo>
                  <a:cubicBezTo>
                    <a:pt x="11" y="54"/>
                    <a:pt x="6" y="59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5" y="58"/>
                    <a:pt x="11" y="53"/>
                    <a:pt x="16" y="48"/>
                  </a:cubicBezTo>
                  <a:cubicBezTo>
                    <a:pt x="22" y="43"/>
                    <a:pt x="28" y="39"/>
                    <a:pt x="35" y="35"/>
                  </a:cubicBezTo>
                  <a:cubicBezTo>
                    <a:pt x="47" y="27"/>
                    <a:pt x="61" y="20"/>
                    <a:pt x="75" y="15"/>
                  </a:cubicBezTo>
                  <a:cubicBezTo>
                    <a:pt x="90" y="10"/>
                    <a:pt x="104" y="6"/>
                    <a:pt x="119" y="3"/>
                  </a:cubicBezTo>
                  <a:cubicBezTo>
                    <a:pt x="127" y="2"/>
                    <a:pt x="134" y="1"/>
                    <a:pt x="142" y="1"/>
                  </a:cubicBezTo>
                  <a:cubicBezTo>
                    <a:pt x="149" y="1"/>
                    <a:pt x="157" y="0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lnTo>
                    <a:pt x="165" y="2"/>
                  </a:lnTo>
                  <a:close/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57"/>
            <p:cNvSpPr>
              <a:spLocks/>
            </p:cNvSpPr>
            <p:nvPr/>
          </p:nvSpPr>
          <p:spPr bwMode="auto">
            <a:xfrm>
              <a:off x="4029075" y="5588000"/>
              <a:ext cx="225425" cy="249238"/>
            </a:xfrm>
            <a:custGeom>
              <a:avLst/>
              <a:gdLst>
                <a:gd name="T0" fmla="*/ 87 w 87"/>
                <a:gd name="T1" fmla="*/ 0 h 96"/>
                <a:gd name="T2" fmla="*/ 58 w 87"/>
                <a:gd name="T3" fmla="*/ 17 h 96"/>
                <a:gd name="T4" fmla="*/ 32 w 87"/>
                <a:gd name="T5" fmla="*/ 38 h 96"/>
                <a:gd name="T6" fmla="*/ 21 w 87"/>
                <a:gd name="T7" fmla="*/ 50 h 96"/>
                <a:gd name="T8" fmla="*/ 12 w 87"/>
                <a:gd name="T9" fmla="*/ 64 h 96"/>
                <a:gd name="T10" fmla="*/ 1 w 87"/>
                <a:gd name="T11" fmla="*/ 95 h 96"/>
                <a:gd name="T12" fmla="*/ 1 w 87"/>
                <a:gd name="T13" fmla="*/ 96 h 96"/>
                <a:gd name="T14" fmla="*/ 0 w 87"/>
                <a:gd name="T15" fmla="*/ 95 h 96"/>
                <a:gd name="T16" fmla="*/ 10 w 87"/>
                <a:gd name="T17" fmla="*/ 63 h 96"/>
                <a:gd name="T18" fmla="*/ 19 w 87"/>
                <a:gd name="T19" fmla="*/ 48 h 96"/>
                <a:gd name="T20" fmla="*/ 29 w 87"/>
                <a:gd name="T21" fmla="*/ 35 h 96"/>
                <a:gd name="T22" fmla="*/ 55 w 87"/>
                <a:gd name="T23" fmla="*/ 13 h 96"/>
                <a:gd name="T24" fmla="*/ 70 w 87"/>
                <a:gd name="T25" fmla="*/ 5 h 96"/>
                <a:gd name="T26" fmla="*/ 86 w 87"/>
                <a:gd name="T27" fmla="*/ 0 h 96"/>
                <a:gd name="T28" fmla="*/ 87 w 87"/>
                <a:gd name="T29" fmla="*/ 0 h 96"/>
                <a:gd name="T30" fmla="*/ 87 w 87"/>
                <a:gd name="T31" fmla="*/ 0 h 96"/>
                <a:gd name="T32" fmla="*/ 87 w 87"/>
                <a:gd name="T3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96">
                  <a:moveTo>
                    <a:pt x="87" y="0"/>
                  </a:moveTo>
                  <a:cubicBezTo>
                    <a:pt x="76" y="5"/>
                    <a:pt x="67" y="11"/>
                    <a:pt x="58" y="17"/>
                  </a:cubicBezTo>
                  <a:cubicBezTo>
                    <a:pt x="49" y="23"/>
                    <a:pt x="40" y="30"/>
                    <a:pt x="32" y="38"/>
                  </a:cubicBezTo>
                  <a:cubicBezTo>
                    <a:pt x="28" y="41"/>
                    <a:pt x="25" y="46"/>
                    <a:pt x="21" y="50"/>
                  </a:cubicBezTo>
                  <a:cubicBezTo>
                    <a:pt x="18" y="55"/>
                    <a:pt x="15" y="59"/>
                    <a:pt x="12" y="64"/>
                  </a:cubicBezTo>
                  <a:cubicBezTo>
                    <a:pt x="7" y="74"/>
                    <a:pt x="3" y="84"/>
                    <a:pt x="1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4"/>
                    <a:pt x="5" y="73"/>
                    <a:pt x="10" y="63"/>
                  </a:cubicBezTo>
                  <a:cubicBezTo>
                    <a:pt x="13" y="58"/>
                    <a:pt x="16" y="53"/>
                    <a:pt x="19" y="48"/>
                  </a:cubicBezTo>
                  <a:cubicBezTo>
                    <a:pt x="22" y="44"/>
                    <a:pt x="25" y="39"/>
                    <a:pt x="29" y="35"/>
                  </a:cubicBezTo>
                  <a:cubicBezTo>
                    <a:pt x="37" y="26"/>
                    <a:pt x="45" y="19"/>
                    <a:pt x="55" y="13"/>
                  </a:cubicBezTo>
                  <a:cubicBezTo>
                    <a:pt x="60" y="10"/>
                    <a:pt x="65" y="7"/>
                    <a:pt x="70" y="5"/>
                  </a:cubicBezTo>
                  <a:cubicBezTo>
                    <a:pt x="75" y="3"/>
                    <a:pt x="81" y="1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A36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258"/>
            <p:cNvSpPr>
              <a:spLocks noChangeArrowheads="1"/>
            </p:cNvSpPr>
            <p:nvPr/>
          </p:nvSpPr>
          <p:spPr bwMode="auto">
            <a:xfrm>
              <a:off x="4335463" y="5438775"/>
              <a:ext cx="46038" cy="269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259"/>
            <p:cNvSpPr>
              <a:spLocks noChangeArrowheads="1"/>
            </p:cNvSpPr>
            <p:nvPr/>
          </p:nvSpPr>
          <p:spPr bwMode="auto">
            <a:xfrm>
              <a:off x="4470400" y="5548313"/>
              <a:ext cx="12700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260"/>
            <p:cNvSpPr>
              <a:spLocks noChangeArrowheads="1"/>
            </p:cNvSpPr>
            <p:nvPr/>
          </p:nvSpPr>
          <p:spPr bwMode="auto">
            <a:xfrm>
              <a:off x="4445000" y="5576888"/>
              <a:ext cx="9525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261"/>
            <p:cNvSpPr>
              <a:spLocks noChangeArrowheads="1"/>
            </p:cNvSpPr>
            <p:nvPr/>
          </p:nvSpPr>
          <p:spPr bwMode="auto">
            <a:xfrm>
              <a:off x="4479925" y="5588000"/>
              <a:ext cx="14288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Oval 262"/>
            <p:cNvSpPr>
              <a:spLocks noChangeArrowheads="1"/>
            </p:cNvSpPr>
            <p:nvPr/>
          </p:nvSpPr>
          <p:spPr bwMode="auto">
            <a:xfrm>
              <a:off x="4508500" y="5561013"/>
              <a:ext cx="11113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263"/>
            <p:cNvSpPr>
              <a:spLocks noChangeArrowheads="1"/>
            </p:cNvSpPr>
            <p:nvPr/>
          </p:nvSpPr>
          <p:spPr bwMode="auto">
            <a:xfrm>
              <a:off x="4364038" y="5548313"/>
              <a:ext cx="12700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264"/>
            <p:cNvSpPr>
              <a:spLocks noChangeArrowheads="1"/>
            </p:cNvSpPr>
            <p:nvPr/>
          </p:nvSpPr>
          <p:spPr bwMode="auto">
            <a:xfrm>
              <a:off x="4389438" y="5576888"/>
              <a:ext cx="12700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265"/>
            <p:cNvSpPr>
              <a:spLocks noChangeArrowheads="1"/>
            </p:cNvSpPr>
            <p:nvPr/>
          </p:nvSpPr>
          <p:spPr bwMode="auto">
            <a:xfrm>
              <a:off x="4352925" y="5588000"/>
              <a:ext cx="11113" cy="12700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266"/>
            <p:cNvSpPr>
              <a:spLocks noChangeArrowheads="1"/>
            </p:cNvSpPr>
            <p:nvPr/>
          </p:nvSpPr>
          <p:spPr bwMode="auto">
            <a:xfrm>
              <a:off x="4327525" y="5561013"/>
              <a:ext cx="9525" cy="11113"/>
            </a:xfrm>
            <a:prstGeom prst="ellipse">
              <a:avLst/>
            </a:prstGeom>
            <a:solidFill>
              <a:srgbClr val="F2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67"/>
            <p:cNvSpPr>
              <a:spLocks/>
            </p:cNvSpPr>
            <p:nvPr/>
          </p:nvSpPr>
          <p:spPr bwMode="auto">
            <a:xfrm>
              <a:off x="4278313" y="4967288"/>
              <a:ext cx="282575" cy="130175"/>
            </a:xfrm>
            <a:custGeom>
              <a:avLst/>
              <a:gdLst>
                <a:gd name="T0" fmla="*/ 108 w 109"/>
                <a:gd name="T1" fmla="*/ 21 h 50"/>
                <a:gd name="T2" fmla="*/ 102 w 109"/>
                <a:gd name="T3" fmla="*/ 11 h 50"/>
                <a:gd name="T4" fmla="*/ 103 w 109"/>
                <a:gd name="T5" fmla="*/ 0 h 50"/>
                <a:gd name="T6" fmla="*/ 101 w 109"/>
                <a:gd name="T7" fmla="*/ 5 h 50"/>
                <a:gd name="T8" fmla="*/ 101 w 109"/>
                <a:gd name="T9" fmla="*/ 11 h 50"/>
                <a:gd name="T10" fmla="*/ 104 w 109"/>
                <a:gd name="T11" fmla="*/ 20 h 50"/>
                <a:gd name="T12" fmla="*/ 93 w 109"/>
                <a:gd name="T13" fmla="*/ 19 h 50"/>
                <a:gd name="T14" fmla="*/ 83 w 109"/>
                <a:gd name="T15" fmla="*/ 11 h 50"/>
                <a:gd name="T16" fmla="*/ 79 w 109"/>
                <a:gd name="T17" fmla="*/ 6 h 50"/>
                <a:gd name="T18" fmla="*/ 78 w 109"/>
                <a:gd name="T19" fmla="*/ 13 h 50"/>
                <a:gd name="T20" fmla="*/ 77 w 109"/>
                <a:gd name="T21" fmla="*/ 30 h 50"/>
                <a:gd name="T22" fmla="*/ 78 w 109"/>
                <a:gd name="T23" fmla="*/ 42 h 50"/>
                <a:gd name="T24" fmla="*/ 67 w 109"/>
                <a:gd name="T25" fmla="*/ 40 h 50"/>
                <a:gd name="T26" fmla="*/ 54 w 109"/>
                <a:gd name="T27" fmla="*/ 32 h 50"/>
                <a:gd name="T28" fmla="*/ 41 w 109"/>
                <a:gd name="T29" fmla="*/ 22 h 50"/>
                <a:gd name="T30" fmla="*/ 30 w 109"/>
                <a:gd name="T31" fmla="*/ 11 h 50"/>
                <a:gd name="T32" fmla="*/ 26 w 109"/>
                <a:gd name="T33" fmla="*/ 6 h 50"/>
                <a:gd name="T34" fmla="*/ 25 w 109"/>
                <a:gd name="T35" fmla="*/ 12 h 50"/>
                <a:gd name="T36" fmla="*/ 24 w 109"/>
                <a:gd name="T37" fmla="*/ 26 h 50"/>
                <a:gd name="T38" fmla="*/ 13 w 109"/>
                <a:gd name="T39" fmla="*/ 17 h 50"/>
                <a:gd name="T40" fmla="*/ 0 w 109"/>
                <a:gd name="T41" fmla="*/ 2 h 50"/>
                <a:gd name="T42" fmla="*/ 11 w 109"/>
                <a:gd name="T43" fmla="*/ 19 h 50"/>
                <a:gd name="T44" fmla="*/ 26 w 109"/>
                <a:gd name="T45" fmla="*/ 32 h 50"/>
                <a:gd name="T46" fmla="*/ 31 w 109"/>
                <a:gd name="T47" fmla="*/ 35 h 50"/>
                <a:gd name="T48" fmla="*/ 30 w 109"/>
                <a:gd name="T49" fmla="*/ 30 h 50"/>
                <a:gd name="T50" fmla="*/ 30 w 109"/>
                <a:gd name="T51" fmla="*/ 20 h 50"/>
                <a:gd name="T52" fmla="*/ 36 w 109"/>
                <a:gd name="T53" fmla="*/ 27 h 50"/>
                <a:gd name="T54" fmla="*/ 49 w 109"/>
                <a:gd name="T55" fmla="*/ 38 h 50"/>
                <a:gd name="T56" fmla="*/ 65 w 109"/>
                <a:gd name="T57" fmla="*/ 47 h 50"/>
                <a:gd name="T58" fmla="*/ 82 w 109"/>
                <a:gd name="T59" fmla="*/ 50 h 50"/>
                <a:gd name="T60" fmla="*/ 86 w 109"/>
                <a:gd name="T61" fmla="*/ 50 h 50"/>
                <a:gd name="T62" fmla="*/ 86 w 109"/>
                <a:gd name="T63" fmla="*/ 45 h 50"/>
                <a:gd name="T64" fmla="*/ 84 w 109"/>
                <a:gd name="T65" fmla="*/ 29 h 50"/>
                <a:gd name="T66" fmla="*/ 83 w 109"/>
                <a:gd name="T67" fmla="*/ 19 h 50"/>
                <a:gd name="T68" fmla="*/ 91 w 109"/>
                <a:gd name="T69" fmla="*/ 23 h 50"/>
                <a:gd name="T70" fmla="*/ 106 w 109"/>
                <a:gd name="T71" fmla="*/ 23 h 50"/>
                <a:gd name="T72" fmla="*/ 109 w 109"/>
                <a:gd name="T73" fmla="*/ 23 h 50"/>
                <a:gd name="T74" fmla="*/ 108 w 109"/>
                <a:gd name="T7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50">
                  <a:moveTo>
                    <a:pt x="108" y="21"/>
                  </a:moveTo>
                  <a:cubicBezTo>
                    <a:pt x="105" y="18"/>
                    <a:pt x="104" y="14"/>
                    <a:pt x="102" y="11"/>
                  </a:cubicBezTo>
                  <a:cubicBezTo>
                    <a:pt x="101" y="7"/>
                    <a:pt x="101" y="3"/>
                    <a:pt x="103" y="0"/>
                  </a:cubicBezTo>
                  <a:cubicBezTo>
                    <a:pt x="102" y="1"/>
                    <a:pt x="101" y="3"/>
                    <a:pt x="101" y="5"/>
                  </a:cubicBezTo>
                  <a:cubicBezTo>
                    <a:pt x="100" y="7"/>
                    <a:pt x="100" y="9"/>
                    <a:pt x="101" y="11"/>
                  </a:cubicBezTo>
                  <a:cubicBezTo>
                    <a:pt x="101" y="14"/>
                    <a:pt x="102" y="17"/>
                    <a:pt x="104" y="20"/>
                  </a:cubicBezTo>
                  <a:cubicBezTo>
                    <a:pt x="100" y="20"/>
                    <a:pt x="96" y="20"/>
                    <a:pt x="93" y="19"/>
                  </a:cubicBezTo>
                  <a:cubicBezTo>
                    <a:pt x="89" y="17"/>
                    <a:pt x="85" y="15"/>
                    <a:pt x="83" y="11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7" y="18"/>
                    <a:pt x="77" y="24"/>
                    <a:pt x="77" y="30"/>
                  </a:cubicBezTo>
                  <a:cubicBezTo>
                    <a:pt x="77" y="34"/>
                    <a:pt x="77" y="38"/>
                    <a:pt x="78" y="42"/>
                  </a:cubicBezTo>
                  <a:cubicBezTo>
                    <a:pt x="74" y="42"/>
                    <a:pt x="71" y="41"/>
                    <a:pt x="67" y="40"/>
                  </a:cubicBezTo>
                  <a:cubicBezTo>
                    <a:pt x="62" y="38"/>
                    <a:pt x="58" y="35"/>
                    <a:pt x="54" y="32"/>
                  </a:cubicBezTo>
                  <a:cubicBezTo>
                    <a:pt x="49" y="29"/>
                    <a:pt x="45" y="26"/>
                    <a:pt x="41" y="22"/>
                  </a:cubicBezTo>
                  <a:cubicBezTo>
                    <a:pt x="37" y="19"/>
                    <a:pt x="34" y="15"/>
                    <a:pt x="30" y="11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7"/>
                    <a:pt x="24" y="21"/>
                    <a:pt x="24" y="26"/>
                  </a:cubicBezTo>
                  <a:cubicBezTo>
                    <a:pt x="20" y="23"/>
                    <a:pt x="16" y="20"/>
                    <a:pt x="13" y="17"/>
                  </a:cubicBezTo>
                  <a:cubicBezTo>
                    <a:pt x="8" y="13"/>
                    <a:pt x="4" y="8"/>
                    <a:pt x="0" y="2"/>
                  </a:cubicBezTo>
                  <a:cubicBezTo>
                    <a:pt x="3" y="8"/>
                    <a:pt x="6" y="14"/>
                    <a:pt x="11" y="19"/>
                  </a:cubicBezTo>
                  <a:cubicBezTo>
                    <a:pt x="15" y="24"/>
                    <a:pt x="21" y="29"/>
                    <a:pt x="26" y="32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7"/>
                    <a:pt x="30" y="23"/>
                    <a:pt x="30" y="20"/>
                  </a:cubicBezTo>
                  <a:cubicBezTo>
                    <a:pt x="32" y="22"/>
                    <a:pt x="34" y="25"/>
                    <a:pt x="36" y="27"/>
                  </a:cubicBezTo>
                  <a:cubicBezTo>
                    <a:pt x="40" y="31"/>
                    <a:pt x="45" y="35"/>
                    <a:pt x="49" y="38"/>
                  </a:cubicBezTo>
                  <a:cubicBezTo>
                    <a:pt x="54" y="42"/>
                    <a:pt x="59" y="45"/>
                    <a:pt x="65" y="47"/>
                  </a:cubicBezTo>
                  <a:cubicBezTo>
                    <a:pt x="70" y="49"/>
                    <a:pt x="76" y="50"/>
                    <a:pt x="82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5" y="40"/>
                    <a:pt x="84" y="35"/>
                    <a:pt x="84" y="29"/>
                  </a:cubicBezTo>
                  <a:cubicBezTo>
                    <a:pt x="83" y="26"/>
                    <a:pt x="83" y="23"/>
                    <a:pt x="83" y="19"/>
                  </a:cubicBezTo>
                  <a:cubicBezTo>
                    <a:pt x="86" y="21"/>
                    <a:pt x="89" y="22"/>
                    <a:pt x="91" y="23"/>
                  </a:cubicBezTo>
                  <a:cubicBezTo>
                    <a:pt x="96" y="24"/>
                    <a:pt x="102" y="25"/>
                    <a:pt x="106" y="23"/>
                  </a:cubicBezTo>
                  <a:cubicBezTo>
                    <a:pt x="109" y="23"/>
                    <a:pt x="109" y="23"/>
                    <a:pt x="109" y="23"/>
                  </a:cubicBezTo>
                  <a:lnTo>
                    <a:pt x="108" y="21"/>
                  </a:lnTo>
                  <a:close/>
                </a:path>
              </a:pathLst>
            </a:custGeom>
            <a:solidFill>
              <a:srgbClr val="E8B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68"/>
            <p:cNvSpPr>
              <a:spLocks noEditPoints="1"/>
            </p:cNvSpPr>
            <p:nvPr/>
          </p:nvSpPr>
          <p:spPr bwMode="auto">
            <a:xfrm>
              <a:off x="4662488" y="5035550"/>
              <a:ext cx="714375" cy="658813"/>
            </a:xfrm>
            <a:custGeom>
              <a:avLst/>
              <a:gdLst>
                <a:gd name="T0" fmla="*/ 21 w 275"/>
                <a:gd name="T1" fmla="*/ 204 h 253"/>
                <a:gd name="T2" fmla="*/ 0 w 275"/>
                <a:gd name="T3" fmla="*/ 222 h 253"/>
                <a:gd name="T4" fmla="*/ 5 w 275"/>
                <a:gd name="T5" fmla="*/ 225 h 253"/>
                <a:gd name="T6" fmla="*/ 31 w 275"/>
                <a:gd name="T7" fmla="*/ 247 h 253"/>
                <a:gd name="T8" fmla="*/ 35 w 275"/>
                <a:gd name="T9" fmla="*/ 253 h 253"/>
                <a:gd name="T10" fmla="*/ 76 w 275"/>
                <a:gd name="T11" fmla="*/ 215 h 253"/>
                <a:gd name="T12" fmla="*/ 42 w 275"/>
                <a:gd name="T13" fmla="*/ 207 h 253"/>
                <a:gd name="T14" fmla="*/ 21 w 275"/>
                <a:gd name="T15" fmla="*/ 204 h 253"/>
                <a:gd name="T16" fmla="*/ 74 w 275"/>
                <a:gd name="T17" fmla="*/ 173 h 253"/>
                <a:gd name="T18" fmla="*/ 69 w 275"/>
                <a:gd name="T19" fmla="*/ 173 h 253"/>
                <a:gd name="T20" fmla="*/ 66 w 275"/>
                <a:gd name="T21" fmla="*/ 173 h 253"/>
                <a:gd name="T22" fmla="*/ 65 w 275"/>
                <a:gd name="T23" fmla="*/ 173 h 253"/>
                <a:gd name="T24" fmla="*/ 63 w 275"/>
                <a:gd name="T25" fmla="*/ 173 h 253"/>
                <a:gd name="T26" fmla="*/ 58 w 275"/>
                <a:gd name="T27" fmla="*/ 173 h 253"/>
                <a:gd name="T28" fmla="*/ 48 w 275"/>
                <a:gd name="T29" fmla="*/ 174 h 253"/>
                <a:gd name="T30" fmla="*/ 25 w 275"/>
                <a:gd name="T31" fmla="*/ 200 h 253"/>
                <a:gd name="T32" fmla="*/ 42 w 275"/>
                <a:gd name="T33" fmla="*/ 202 h 253"/>
                <a:gd name="T34" fmla="*/ 79 w 275"/>
                <a:gd name="T35" fmla="*/ 211 h 253"/>
                <a:gd name="T36" fmla="*/ 95 w 275"/>
                <a:gd name="T37" fmla="*/ 175 h 253"/>
                <a:gd name="T38" fmla="*/ 91 w 275"/>
                <a:gd name="T39" fmla="*/ 174 h 253"/>
                <a:gd name="T40" fmla="*/ 80 w 275"/>
                <a:gd name="T41" fmla="*/ 173 h 253"/>
                <a:gd name="T42" fmla="*/ 74 w 275"/>
                <a:gd name="T43" fmla="*/ 173 h 253"/>
                <a:gd name="T44" fmla="*/ 275 w 275"/>
                <a:gd name="T45" fmla="*/ 0 h 253"/>
                <a:gd name="T46" fmla="*/ 126 w 275"/>
                <a:gd name="T47" fmla="*/ 115 h 253"/>
                <a:gd name="T48" fmla="*/ 85 w 275"/>
                <a:gd name="T49" fmla="*/ 108 h 253"/>
                <a:gd name="T50" fmla="*/ 51 w 275"/>
                <a:gd name="T51" fmla="*/ 169 h 253"/>
                <a:gd name="T52" fmla="*/ 58 w 275"/>
                <a:gd name="T53" fmla="*/ 169 h 253"/>
                <a:gd name="T54" fmla="*/ 59 w 275"/>
                <a:gd name="T55" fmla="*/ 169 h 253"/>
                <a:gd name="T56" fmla="*/ 69 w 275"/>
                <a:gd name="T57" fmla="*/ 169 h 253"/>
                <a:gd name="T58" fmla="*/ 74 w 275"/>
                <a:gd name="T59" fmla="*/ 170 h 253"/>
                <a:gd name="T60" fmla="*/ 80 w 275"/>
                <a:gd name="T61" fmla="*/ 170 h 253"/>
                <a:gd name="T62" fmla="*/ 91 w 275"/>
                <a:gd name="T63" fmla="*/ 171 h 253"/>
                <a:gd name="T64" fmla="*/ 95 w 275"/>
                <a:gd name="T65" fmla="*/ 172 h 253"/>
                <a:gd name="T66" fmla="*/ 98 w 275"/>
                <a:gd name="T67" fmla="*/ 147 h 253"/>
                <a:gd name="T68" fmla="*/ 97 w 275"/>
                <a:gd name="T69" fmla="*/ 137 h 253"/>
                <a:gd name="T70" fmla="*/ 97 w 275"/>
                <a:gd name="T71" fmla="*/ 137 h 253"/>
                <a:gd name="T72" fmla="*/ 97 w 275"/>
                <a:gd name="T73" fmla="*/ 137 h 253"/>
                <a:gd name="T74" fmla="*/ 138 w 275"/>
                <a:gd name="T75" fmla="*/ 154 h 253"/>
                <a:gd name="T76" fmla="*/ 150 w 275"/>
                <a:gd name="T77" fmla="*/ 155 h 253"/>
                <a:gd name="T78" fmla="*/ 152 w 275"/>
                <a:gd name="T79" fmla="*/ 155 h 253"/>
                <a:gd name="T80" fmla="*/ 152 w 275"/>
                <a:gd name="T81" fmla="*/ 155 h 253"/>
                <a:gd name="T82" fmla="*/ 152 w 275"/>
                <a:gd name="T83" fmla="*/ 155 h 253"/>
                <a:gd name="T84" fmla="*/ 152 w 275"/>
                <a:gd name="T85" fmla="*/ 155 h 253"/>
                <a:gd name="T86" fmla="*/ 275 w 275"/>
                <a:gd name="T8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5" h="253">
                  <a:moveTo>
                    <a:pt x="21" y="204"/>
                  </a:moveTo>
                  <a:cubicBezTo>
                    <a:pt x="15" y="210"/>
                    <a:pt x="8" y="216"/>
                    <a:pt x="0" y="222"/>
                  </a:cubicBezTo>
                  <a:cubicBezTo>
                    <a:pt x="2" y="223"/>
                    <a:pt x="3" y="224"/>
                    <a:pt x="5" y="225"/>
                  </a:cubicBezTo>
                  <a:cubicBezTo>
                    <a:pt x="14" y="231"/>
                    <a:pt x="23" y="238"/>
                    <a:pt x="31" y="247"/>
                  </a:cubicBezTo>
                  <a:cubicBezTo>
                    <a:pt x="32" y="249"/>
                    <a:pt x="34" y="251"/>
                    <a:pt x="35" y="253"/>
                  </a:cubicBezTo>
                  <a:cubicBezTo>
                    <a:pt x="51" y="243"/>
                    <a:pt x="66" y="230"/>
                    <a:pt x="76" y="215"/>
                  </a:cubicBezTo>
                  <a:cubicBezTo>
                    <a:pt x="65" y="212"/>
                    <a:pt x="53" y="210"/>
                    <a:pt x="42" y="207"/>
                  </a:cubicBezTo>
                  <a:cubicBezTo>
                    <a:pt x="35" y="206"/>
                    <a:pt x="28" y="205"/>
                    <a:pt x="21" y="204"/>
                  </a:cubicBezTo>
                  <a:moveTo>
                    <a:pt x="74" y="173"/>
                  </a:moveTo>
                  <a:cubicBezTo>
                    <a:pt x="69" y="173"/>
                    <a:pt x="69" y="173"/>
                    <a:pt x="69" y="173"/>
                  </a:cubicBezTo>
                  <a:cubicBezTo>
                    <a:pt x="68" y="173"/>
                    <a:pt x="67" y="173"/>
                    <a:pt x="66" y="173"/>
                  </a:cubicBezTo>
                  <a:cubicBezTo>
                    <a:pt x="66" y="173"/>
                    <a:pt x="65" y="173"/>
                    <a:pt x="65" y="173"/>
                  </a:cubicBezTo>
                  <a:cubicBezTo>
                    <a:pt x="64" y="173"/>
                    <a:pt x="64" y="173"/>
                    <a:pt x="63" y="173"/>
                  </a:cubicBezTo>
                  <a:cubicBezTo>
                    <a:pt x="62" y="173"/>
                    <a:pt x="60" y="173"/>
                    <a:pt x="58" y="173"/>
                  </a:cubicBezTo>
                  <a:cubicBezTo>
                    <a:pt x="54" y="173"/>
                    <a:pt x="51" y="174"/>
                    <a:pt x="48" y="174"/>
                  </a:cubicBezTo>
                  <a:cubicBezTo>
                    <a:pt x="41" y="183"/>
                    <a:pt x="33" y="192"/>
                    <a:pt x="25" y="200"/>
                  </a:cubicBezTo>
                  <a:cubicBezTo>
                    <a:pt x="31" y="201"/>
                    <a:pt x="37" y="202"/>
                    <a:pt x="42" y="202"/>
                  </a:cubicBezTo>
                  <a:cubicBezTo>
                    <a:pt x="55" y="204"/>
                    <a:pt x="67" y="208"/>
                    <a:pt x="79" y="211"/>
                  </a:cubicBezTo>
                  <a:cubicBezTo>
                    <a:pt x="86" y="201"/>
                    <a:pt x="92" y="188"/>
                    <a:pt x="95" y="175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74" y="173"/>
                    <a:pt x="74" y="173"/>
                    <a:pt x="74" y="173"/>
                  </a:cubicBezTo>
                  <a:moveTo>
                    <a:pt x="275" y="0"/>
                  </a:moveTo>
                  <a:cubicBezTo>
                    <a:pt x="270" y="12"/>
                    <a:pt x="220" y="115"/>
                    <a:pt x="126" y="115"/>
                  </a:cubicBezTo>
                  <a:cubicBezTo>
                    <a:pt x="113" y="115"/>
                    <a:pt x="99" y="113"/>
                    <a:pt x="85" y="108"/>
                  </a:cubicBezTo>
                  <a:cubicBezTo>
                    <a:pt x="82" y="118"/>
                    <a:pt x="71" y="142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58" y="169"/>
                    <a:pt x="59" y="169"/>
                    <a:pt x="59" y="169"/>
                  </a:cubicBezTo>
                  <a:cubicBezTo>
                    <a:pt x="63" y="169"/>
                    <a:pt x="66" y="169"/>
                    <a:pt x="69" y="169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70"/>
                    <a:pt x="80" y="170"/>
                    <a:pt x="80" y="170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64"/>
                    <a:pt x="98" y="156"/>
                    <a:pt x="98" y="147"/>
                  </a:cubicBezTo>
                  <a:cubicBezTo>
                    <a:pt x="98" y="144"/>
                    <a:pt x="98" y="140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113" y="148"/>
                    <a:pt x="127" y="152"/>
                    <a:pt x="138" y="154"/>
                  </a:cubicBezTo>
                  <a:cubicBezTo>
                    <a:pt x="142" y="154"/>
                    <a:pt x="146" y="155"/>
                    <a:pt x="150" y="155"/>
                  </a:cubicBezTo>
                  <a:cubicBezTo>
                    <a:pt x="151" y="155"/>
                    <a:pt x="151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231" y="154"/>
                    <a:pt x="270" y="76"/>
                    <a:pt x="275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69"/>
            <p:cNvSpPr>
              <a:spLocks noEditPoints="1"/>
            </p:cNvSpPr>
            <p:nvPr/>
          </p:nvSpPr>
          <p:spPr bwMode="auto">
            <a:xfrm>
              <a:off x="4168775" y="5734050"/>
              <a:ext cx="7938" cy="1588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2 w 3"/>
                <a:gd name="T13" fmla="*/ 1 h 1"/>
                <a:gd name="T14" fmla="*/ 2 w 3"/>
                <a:gd name="T15" fmla="*/ 1 h 1"/>
                <a:gd name="T16" fmla="*/ 2 w 3"/>
                <a:gd name="T17" fmla="*/ 1 h 1"/>
                <a:gd name="T18" fmla="*/ 2 w 3"/>
                <a:gd name="T19" fmla="*/ 1 h 1"/>
                <a:gd name="T20" fmla="*/ 2 w 3"/>
                <a:gd name="T21" fmla="*/ 1 h 1"/>
                <a:gd name="T22" fmla="*/ 2 w 3"/>
                <a:gd name="T23" fmla="*/ 1 h 1"/>
                <a:gd name="T24" fmla="*/ 2 w 3"/>
                <a:gd name="T25" fmla="*/ 0 h 1"/>
                <a:gd name="T26" fmla="*/ 2 w 3"/>
                <a:gd name="T27" fmla="*/ 1 h 1"/>
                <a:gd name="T28" fmla="*/ 2 w 3"/>
                <a:gd name="T29" fmla="*/ 0 h 1"/>
                <a:gd name="T30" fmla="*/ 2 w 3"/>
                <a:gd name="T31" fmla="*/ 0 h 1"/>
                <a:gd name="T32" fmla="*/ 2 w 3"/>
                <a:gd name="T33" fmla="*/ 0 h 1"/>
                <a:gd name="T34" fmla="*/ 2 w 3"/>
                <a:gd name="T35" fmla="*/ 0 h 1"/>
                <a:gd name="T36" fmla="*/ 2 w 3"/>
                <a:gd name="T37" fmla="*/ 0 h 1"/>
                <a:gd name="T38" fmla="*/ 2 w 3"/>
                <a:gd name="T39" fmla="*/ 0 h 1"/>
                <a:gd name="T40" fmla="*/ 2 w 3"/>
                <a:gd name="T41" fmla="*/ 0 h 1"/>
                <a:gd name="T42" fmla="*/ 1 w 3"/>
                <a:gd name="T43" fmla="*/ 0 h 1"/>
                <a:gd name="T44" fmla="*/ 1 w 3"/>
                <a:gd name="T45" fmla="*/ 0 h 1"/>
                <a:gd name="T46" fmla="*/ 1 w 3"/>
                <a:gd name="T47" fmla="*/ 0 h 1"/>
                <a:gd name="T48" fmla="*/ 1 w 3"/>
                <a:gd name="T49" fmla="*/ 0 h 1"/>
                <a:gd name="T50" fmla="*/ 1 w 3"/>
                <a:gd name="T51" fmla="*/ 0 h 1"/>
                <a:gd name="T52" fmla="*/ 1 w 3"/>
                <a:gd name="T53" fmla="*/ 0 h 1"/>
                <a:gd name="T54" fmla="*/ 1 w 3"/>
                <a:gd name="T55" fmla="*/ 0 h 1"/>
                <a:gd name="T56" fmla="*/ 1 w 3"/>
                <a:gd name="T57" fmla="*/ 0 h 1"/>
                <a:gd name="T58" fmla="*/ 1 w 3"/>
                <a:gd name="T59" fmla="*/ 0 h 1"/>
                <a:gd name="T60" fmla="*/ 1 w 3"/>
                <a:gd name="T61" fmla="*/ 0 h 1"/>
                <a:gd name="T62" fmla="*/ 1 w 3"/>
                <a:gd name="T63" fmla="*/ 0 h 1"/>
                <a:gd name="T64" fmla="*/ 1 w 3"/>
                <a:gd name="T65" fmla="*/ 0 h 1"/>
                <a:gd name="T66" fmla="*/ 1 w 3"/>
                <a:gd name="T67" fmla="*/ 0 h 1"/>
                <a:gd name="T68" fmla="*/ 1 w 3"/>
                <a:gd name="T69" fmla="*/ 0 h 1"/>
                <a:gd name="T70" fmla="*/ 1 w 3"/>
                <a:gd name="T71" fmla="*/ 0 h 1"/>
                <a:gd name="T72" fmla="*/ 0 w 3"/>
                <a:gd name="T73" fmla="*/ 0 h 1"/>
                <a:gd name="T74" fmla="*/ 0 w 3"/>
                <a:gd name="T75" fmla="*/ 0 h 1"/>
                <a:gd name="T76" fmla="*/ 0 w 3"/>
                <a:gd name="T77" fmla="*/ 0 h 1"/>
                <a:gd name="T78" fmla="*/ 0 w 3"/>
                <a:gd name="T79" fmla="*/ 0 h 1"/>
                <a:gd name="T80" fmla="*/ 0 w 3"/>
                <a:gd name="T81" fmla="*/ 0 h 1"/>
                <a:gd name="T82" fmla="*/ 0 w 3"/>
                <a:gd name="T83" fmla="*/ 0 h 1"/>
                <a:gd name="T84" fmla="*/ 0 w 3"/>
                <a:gd name="T85" fmla="*/ 0 h 1"/>
                <a:gd name="T86" fmla="*/ 0 w 3"/>
                <a:gd name="T87" fmla="*/ 0 h 1"/>
                <a:gd name="T88" fmla="*/ 0 w 3"/>
                <a:gd name="T8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0"/>
            <p:cNvSpPr>
              <a:spLocks noEditPoints="1"/>
            </p:cNvSpPr>
            <p:nvPr/>
          </p:nvSpPr>
          <p:spPr bwMode="auto">
            <a:xfrm>
              <a:off x="4059238" y="5621338"/>
              <a:ext cx="685800" cy="163513"/>
            </a:xfrm>
            <a:custGeom>
              <a:avLst/>
              <a:gdLst>
                <a:gd name="T0" fmla="*/ 0 w 264"/>
                <a:gd name="T1" fmla="*/ 19 h 63"/>
                <a:gd name="T2" fmla="*/ 12 w 264"/>
                <a:gd name="T3" fmla="*/ 27 h 63"/>
                <a:gd name="T4" fmla="*/ 15 w 264"/>
                <a:gd name="T5" fmla="*/ 25 h 63"/>
                <a:gd name="T6" fmla="*/ 0 w 264"/>
                <a:gd name="T7" fmla="*/ 19 h 63"/>
                <a:gd name="T8" fmla="*/ 228 w 264"/>
                <a:gd name="T9" fmla="*/ 0 h 63"/>
                <a:gd name="T10" fmla="*/ 104 w 264"/>
                <a:gd name="T11" fmla="*/ 41 h 63"/>
                <a:gd name="T12" fmla="*/ 19 w 264"/>
                <a:gd name="T13" fmla="*/ 26 h 63"/>
                <a:gd name="T14" fmla="*/ 16 w 264"/>
                <a:gd name="T15" fmla="*/ 29 h 63"/>
                <a:gd name="T16" fmla="*/ 42 w 264"/>
                <a:gd name="T17" fmla="*/ 43 h 63"/>
                <a:gd name="T18" fmla="*/ 42 w 264"/>
                <a:gd name="T19" fmla="*/ 43 h 63"/>
                <a:gd name="T20" fmla="*/ 42 w 264"/>
                <a:gd name="T21" fmla="*/ 43 h 63"/>
                <a:gd name="T22" fmla="*/ 42 w 264"/>
                <a:gd name="T23" fmla="*/ 43 h 63"/>
                <a:gd name="T24" fmla="*/ 42 w 264"/>
                <a:gd name="T25" fmla="*/ 43 h 63"/>
                <a:gd name="T26" fmla="*/ 42 w 264"/>
                <a:gd name="T27" fmla="*/ 43 h 63"/>
                <a:gd name="T28" fmla="*/ 43 w 264"/>
                <a:gd name="T29" fmla="*/ 43 h 63"/>
                <a:gd name="T30" fmla="*/ 43 w 264"/>
                <a:gd name="T31" fmla="*/ 43 h 63"/>
                <a:gd name="T32" fmla="*/ 43 w 264"/>
                <a:gd name="T33" fmla="*/ 43 h 63"/>
                <a:gd name="T34" fmla="*/ 43 w 264"/>
                <a:gd name="T35" fmla="*/ 43 h 63"/>
                <a:gd name="T36" fmla="*/ 43 w 264"/>
                <a:gd name="T37" fmla="*/ 43 h 63"/>
                <a:gd name="T38" fmla="*/ 43 w 264"/>
                <a:gd name="T39" fmla="*/ 43 h 63"/>
                <a:gd name="T40" fmla="*/ 43 w 264"/>
                <a:gd name="T41" fmla="*/ 43 h 63"/>
                <a:gd name="T42" fmla="*/ 43 w 264"/>
                <a:gd name="T43" fmla="*/ 43 h 63"/>
                <a:gd name="T44" fmla="*/ 43 w 264"/>
                <a:gd name="T45" fmla="*/ 43 h 63"/>
                <a:gd name="T46" fmla="*/ 43 w 264"/>
                <a:gd name="T47" fmla="*/ 43 h 63"/>
                <a:gd name="T48" fmla="*/ 44 w 264"/>
                <a:gd name="T49" fmla="*/ 43 h 63"/>
                <a:gd name="T50" fmla="*/ 44 w 264"/>
                <a:gd name="T51" fmla="*/ 43 h 63"/>
                <a:gd name="T52" fmla="*/ 44 w 264"/>
                <a:gd name="T53" fmla="*/ 43 h 63"/>
                <a:gd name="T54" fmla="*/ 44 w 264"/>
                <a:gd name="T55" fmla="*/ 43 h 63"/>
                <a:gd name="T56" fmla="*/ 44 w 264"/>
                <a:gd name="T57" fmla="*/ 43 h 63"/>
                <a:gd name="T58" fmla="*/ 44 w 264"/>
                <a:gd name="T59" fmla="*/ 44 h 63"/>
                <a:gd name="T60" fmla="*/ 44 w 264"/>
                <a:gd name="T61" fmla="*/ 44 h 63"/>
                <a:gd name="T62" fmla="*/ 44 w 264"/>
                <a:gd name="T63" fmla="*/ 44 h 63"/>
                <a:gd name="T64" fmla="*/ 44 w 264"/>
                <a:gd name="T65" fmla="*/ 44 h 63"/>
                <a:gd name="T66" fmla="*/ 44 w 264"/>
                <a:gd name="T67" fmla="*/ 44 h 63"/>
                <a:gd name="T68" fmla="*/ 44 w 264"/>
                <a:gd name="T69" fmla="*/ 44 h 63"/>
                <a:gd name="T70" fmla="*/ 44 w 264"/>
                <a:gd name="T71" fmla="*/ 44 h 63"/>
                <a:gd name="T72" fmla="*/ 45 w 264"/>
                <a:gd name="T73" fmla="*/ 44 h 63"/>
                <a:gd name="T74" fmla="*/ 45 w 264"/>
                <a:gd name="T75" fmla="*/ 44 h 63"/>
                <a:gd name="T76" fmla="*/ 45 w 264"/>
                <a:gd name="T77" fmla="*/ 44 h 63"/>
                <a:gd name="T78" fmla="*/ 140 w 264"/>
                <a:gd name="T79" fmla="*/ 63 h 63"/>
                <a:gd name="T80" fmla="*/ 235 w 264"/>
                <a:gd name="T81" fmla="*/ 44 h 63"/>
                <a:gd name="T82" fmla="*/ 264 w 264"/>
                <a:gd name="T83" fmla="*/ 29 h 63"/>
                <a:gd name="T84" fmla="*/ 260 w 264"/>
                <a:gd name="T85" fmla="*/ 25 h 63"/>
                <a:gd name="T86" fmla="*/ 234 w 264"/>
                <a:gd name="T87" fmla="*/ 4 h 63"/>
                <a:gd name="T88" fmla="*/ 228 w 264"/>
                <a:gd name="T8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4" h="63">
                  <a:moveTo>
                    <a:pt x="0" y="19"/>
                  </a:moveTo>
                  <a:cubicBezTo>
                    <a:pt x="4" y="22"/>
                    <a:pt x="8" y="25"/>
                    <a:pt x="12" y="27"/>
                  </a:cubicBezTo>
                  <a:cubicBezTo>
                    <a:pt x="13" y="27"/>
                    <a:pt x="14" y="26"/>
                    <a:pt x="15" y="25"/>
                  </a:cubicBezTo>
                  <a:cubicBezTo>
                    <a:pt x="10" y="23"/>
                    <a:pt x="5" y="21"/>
                    <a:pt x="0" y="19"/>
                  </a:cubicBezTo>
                  <a:moveTo>
                    <a:pt x="228" y="0"/>
                  </a:moveTo>
                  <a:cubicBezTo>
                    <a:pt x="196" y="24"/>
                    <a:pt x="155" y="41"/>
                    <a:pt x="104" y="41"/>
                  </a:cubicBezTo>
                  <a:cubicBezTo>
                    <a:pt x="78" y="41"/>
                    <a:pt x="50" y="37"/>
                    <a:pt x="19" y="26"/>
                  </a:cubicBezTo>
                  <a:cubicBezTo>
                    <a:pt x="18" y="27"/>
                    <a:pt x="17" y="28"/>
                    <a:pt x="16" y="29"/>
                  </a:cubicBezTo>
                  <a:cubicBezTo>
                    <a:pt x="24" y="35"/>
                    <a:pt x="33" y="39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75" y="56"/>
                    <a:pt x="108" y="63"/>
                    <a:pt x="140" y="63"/>
                  </a:cubicBezTo>
                  <a:cubicBezTo>
                    <a:pt x="172" y="63"/>
                    <a:pt x="205" y="56"/>
                    <a:pt x="235" y="44"/>
                  </a:cubicBezTo>
                  <a:cubicBezTo>
                    <a:pt x="245" y="40"/>
                    <a:pt x="255" y="35"/>
                    <a:pt x="264" y="29"/>
                  </a:cubicBezTo>
                  <a:cubicBezTo>
                    <a:pt x="263" y="28"/>
                    <a:pt x="261" y="26"/>
                    <a:pt x="260" y="25"/>
                  </a:cubicBezTo>
                  <a:cubicBezTo>
                    <a:pt x="252" y="17"/>
                    <a:pt x="243" y="10"/>
                    <a:pt x="234" y="4"/>
                  </a:cubicBezTo>
                  <a:cubicBezTo>
                    <a:pt x="232" y="2"/>
                    <a:pt x="230" y="1"/>
                    <a:pt x="228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1"/>
            <p:cNvSpPr>
              <a:spLocks/>
            </p:cNvSpPr>
            <p:nvPr/>
          </p:nvSpPr>
          <p:spPr bwMode="auto">
            <a:xfrm>
              <a:off x="4787900" y="5475288"/>
              <a:ext cx="122238" cy="15875"/>
            </a:xfrm>
            <a:custGeom>
              <a:avLst/>
              <a:gdLst>
                <a:gd name="T0" fmla="*/ 11 w 47"/>
                <a:gd name="T1" fmla="*/ 0 h 6"/>
                <a:gd name="T2" fmla="*/ 10 w 47"/>
                <a:gd name="T3" fmla="*/ 0 h 6"/>
                <a:gd name="T4" fmla="*/ 3 w 47"/>
                <a:gd name="T5" fmla="*/ 0 h 6"/>
                <a:gd name="T6" fmla="*/ 0 w 47"/>
                <a:gd name="T7" fmla="*/ 5 h 6"/>
                <a:gd name="T8" fmla="*/ 10 w 47"/>
                <a:gd name="T9" fmla="*/ 4 h 6"/>
                <a:gd name="T10" fmla="*/ 15 w 47"/>
                <a:gd name="T11" fmla="*/ 4 h 6"/>
                <a:gd name="T12" fmla="*/ 17 w 47"/>
                <a:gd name="T13" fmla="*/ 4 h 6"/>
                <a:gd name="T14" fmla="*/ 18 w 47"/>
                <a:gd name="T15" fmla="*/ 4 h 6"/>
                <a:gd name="T16" fmla="*/ 21 w 47"/>
                <a:gd name="T17" fmla="*/ 4 h 6"/>
                <a:gd name="T18" fmla="*/ 26 w 47"/>
                <a:gd name="T19" fmla="*/ 4 h 6"/>
                <a:gd name="T20" fmla="*/ 32 w 47"/>
                <a:gd name="T21" fmla="*/ 4 h 6"/>
                <a:gd name="T22" fmla="*/ 43 w 47"/>
                <a:gd name="T23" fmla="*/ 5 h 6"/>
                <a:gd name="T24" fmla="*/ 47 w 47"/>
                <a:gd name="T25" fmla="*/ 6 h 6"/>
                <a:gd name="T26" fmla="*/ 47 w 47"/>
                <a:gd name="T27" fmla="*/ 3 h 6"/>
                <a:gd name="T28" fmla="*/ 43 w 47"/>
                <a:gd name="T29" fmla="*/ 2 h 6"/>
                <a:gd name="T30" fmla="*/ 32 w 47"/>
                <a:gd name="T31" fmla="*/ 1 h 6"/>
                <a:gd name="T32" fmla="*/ 26 w 47"/>
                <a:gd name="T33" fmla="*/ 1 h 6"/>
                <a:gd name="T34" fmla="*/ 21 w 47"/>
                <a:gd name="T35" fmla="*/ 0 h 6"/>
                <a:gd name="T36" fmla="*/ 11 w 47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6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3" y="5"/>
                    <a:pt x="6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4"/>
                    <a:pt x="47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2"/>
            <p:cNvSpPr>
              <a:spLocks/>
            </p:cNvSpPr>
            <p:nvPr/>
          </p:nvSpPr>
          <p:spPr bwMode="auto">
            <a:xfrm>
              <a:off x="4716463" y="5556250"/>
              <a:ext cx="150813" cy="39688"/>
            </a:xfrm>
            <a:custGeom>
              <a:avLst/>
              <a:gdLst>
                <a:gd name="T0" fmla="*/ 4 w 58"/>
                <a:gd name="T1" fmla="*/ 0 h 15"/>
                <a:gd name="T2" fmla="*/ 0 w 58"/>
                <a:gd name="T3" fmla="*/ 4 h 15"/>
                <a:gd name="T4" fmla="*/ 21 w 58"/>
                <a:gd name="T5" fmla="*/ 7 h 15"/>
                <a:gd name="T6" fmla="*/ 55 w 58"/>
                <a:gd name="T7" fmla="*/ 15 h 15"/>
                <a:gd name="T8" fmla="*/ 58 w 58"/>
                <a:gd name="T9" fmla="*/ 11 h 15"/>
                <a:gd name="T10" fmla="*/ 21 w 58"/>
                <a:gd name="T11" fmla="*/ 2 h 15"/>
                <a:gd name="T12" fmla="*/ 4 w 5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5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  <a:cubicBezTo>
                    <a:pt x="7" y="5"/>
                    <a:pt x="14" y="6"/>
                    <a:pt x="21" y="7"/>
                  </a:cubicBezTo>
                  <a:cubicBezTo>
                    <a:pt x="32" y="10"/>
                    <a:pt x="44" y="12"/>
                    <a:pt x="55" y="15"/>
                  </a:cubicBezTo>
                  <a:cubicBezTo>
                    <a:pt x="56" y="14"/>
                    <a:pt x="57" y="13"/>
                    <a:pt x="58" y="11"/>
                  </a:cubicBezTo>
                  <a:cubicBezTo>
                    <a:pt x="46" y="8"/>
                    <a:pt x="34" y="4"/>
                    <a:pt x="21" y="2"/>
                  </a:cubicBezTo>
                  <a:cubicBezTo>
                    <a:pt x="16" y="2"/>
                    <a:pt x="10" y="1"/>
                    <a:pt x="4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3"/>
            <p:cNvSpPr>
              <a:spLocks/>
            </p:cNvSpPr>
            <p:nvPr/>
          </p:nvSpPr>
          <p:spPr bwMode="auto">
            <a:xfrm>
              <a:off x="4651375" y="5613400"/>
              <a:ext cx="101600" cy="84138"/>
            </a:xfrm>
            <a:custGeom>
              <a:avLst/>
              <a:gdLst>
                <a:gd name="T0" fmla="*/ 4 w 39"/>
                <a:gd name="T1" fmla="*/ 0 h 32"/>
                <a:gd name="T2" fmla="*/ 0 w 39"/>
                <a:gd name="T3" fmla="*/ 3 h 32"/>
                <a:gd name="T4" fmla="*/ 6 w 39"/>
                <a:gd name="T5" fmla="*/ 7 h 32"/>
                <a:gd name="T6" fmla="*/ 32 w 39"/>
                <a:gd name="T7" fmla="*/ 28 h 32"/>
                <a:gd name="T8" fmla="*/ 36 w 39"/>
                <a:gd name="T9" fmla="*/ 32 h 32"/>
                <a:gd name="T10" fmla="*/ 39 w 39"/>
                <a:gd name="T11" fmla="*/ 31 h 32"/>
                <a:gd name="T12" fmla="*/ 35 w 39"/>
                <a:gd name="T13" fmla="*/ 25 h 32"/>
                <a:gd name="T14" fmla="*/ 9 w 39"/>
                <a:gd name="T15" fmla="*/ 3 h 32"/>
                <a:gd name="T16" fmla="*/ 4 w 39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2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2" y="4"/>
                    <a:pt x="4" y="5"/>
                    <a:pt x="6" y="7"/>
                  </a:cubicBezTo>
                  <a:cubicBezTo>
                    <a:pt x="15" y="13"/>
                    <a:pt x="24" y="20"/>
                    <a:pt x="32" y="28"/>
                  </a:cubicBezTo>
                  <a:cubicBezTo>
                    <a:pt x="33" y="29"/>
                    <a:pt x="35" y="31"/>
                    <a:pt x="36" y="32"/>
                  </a:cubicBezTo>
                  <a:cubicBezTo>
                    <a:pt x="37" y="32"/>
                    <a:pt x="38" y="31"/>
                    <a:pt x="39" y="31"/>
                  </a:cubicBezTo>
                  <a:cubicBezTo>
                    <a:pt x="38" y="29"/>
                    <a:pt x="36" y="27"/>
                    <a:pt x="35" y="25"/>
                  </a:cubicBezTo>
                  <a:cubicBezTo>
                    <a:pt x="27" y="16"/>
                    <a:pt x="18" y="9"/>
                    <a:pt x="9" y="3"/>
                  </a:cubicBezTo>
                  <a:cubicBezTo>
                    <a:pt x="7" y="2"/>
                    <a:pt x="6" y="1"/>
                    <a:pt x="4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4"/>
            <p:cNvSpPr>
              <a:spLocks/>
            </p:cNvSpPr>
            <p:nvPr/>
          </p:nvSpPr>
          <p:spPr bwMode="auto">
            <a:xfrm>
              <a:off x="4090988" y="5686425"/>
              <a:ext cx="17463" cy="11113"/>
            </a:xfrm>
            <a:custGeom>
              <a:avLst/>
              <a:gdLst>
                <a:gd name="T0" fmla="*/ 3 w 7"/>
                <a:gd name="T1" fmla="*/ 0 h 4"/>
                <a:gd name="T2" fmla="*/ 0 w 7"/>
                <a:gd name="T3" fmla="*/ 2 h 4"/>
                <a:gd name="T4" fmla="*/ 4 w 7"/>
                <a:gd name="T5" fmla="*/ 4 h 4"/>
                <a:gd name="T6" fmla="*/ 7 w 7"/>
                <a:gd name="T7" fmla="*/ 1 h 4"/>
                <a:gd name="T8" fmla="*/ 3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3"/>
                    <a:pt x="3" y="4"/>
                    <a:pt x="4" y="4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9F5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75"/>
            <p:cNvSpPr>
              <a:spLocks/>
            </p:cNvSpPr>
            <p:nvPr/>
          </p:nvSpPr>
          <p:spPr bwMode="auto">
            <a:xfrm>
              <a:off x="4894263" y="4768850"/>
              <a:ext cx="425450" cy="612775"/>
            </a:xfrm>
            <a:custGeom>
              <a:avLst/>
              <a:gdLst>
                <a:gd name="T0" fmla="*/ 89 w 164"/>
                <a:gd name="T1" fmla="*/ 1 h 235"/>
                <a:gd name="T2" fmla="*/ 1 w 164"/>
                <a:gd name="T3" fmla="*/ 89 h 235"/>
                <a:gd name="T4" fmla="*/ 14 w 164"/>
                <a:gd name="T5" fmla="*/ 77 h 235"/>
                <a:gd name="T6" fmla="*/ 16 w 164"/>
                <a:gd name="T7" fmla="*/ 78 h 235"/>
                <a:gd name="T8" fmla="*/ 8 w 164"/>
                <a:gd name="T9" fmla="*/ 103 h 235"/>
                <a:gd name="T10" fmla="*/ 9 w 164"/>
                <a:gd name="T11" fmla="*/ 104 h 235"/>
                <a:gd name="T12" fmla="*/ 33 w 164"/>
                <a:gd name="T13" fmla="*/ 90 h 235"/>
                <a:gd name="T14" fmla="*/ 35 w 164"/>
                <a:gd name="T15" fmla="*/ 90 h 235"/>
                <a:gd name="T16" fmla="*/ 34 w 164"/>
                <a:gd name="T17" fmla="*/ 97 h 235"/>
                <a:gd name="T18" fmla="*/ 31 w 164"/>
                <a:gd name="T19" fmla="*/ 105 h 235"/>
                <a:gd name="T20" fmla="*/ 19 w 164"/>
                <a:gd name="T21" fmla="*/ 121 h 235"/>
                <a:gd name="T22" fmla="*/ 33 w 164"/>
                <a:gd name="T23" fmla="*/ 133 h 235"/>
                <a:gd name="T24" fmla="*/ 45 w 164"/>
                <a:gd name="T25" fmla="*/ 146 h 235"/>
                <a:gd name="T26" fmla="*/ 31 w 164"/>
                <a:gd name="T27" fmla="*/ 141 h 235"/>
                <a:gd name="T28" fmla="*/ 17 w 164"/>
                <a:gd name="T29" fmla="*/ 142 h 235"/>
                <a:gd name="T30" fmla="*/ 19 w 164"/>
                <a:gd name="T31" fmla="*/ 148 h 235"/>
                <a:gd name="T32" fmla="*/ 18 w 164"/>
                <a:gd name="T33" fmla="*/ 156 h 235"/>
                <a:gd name="T34" fmla="*/ 14 w 164"/>
                <a:gd name="T35" fmla="*/ 165 h 235"/>
                <a:gd name="T36" fmla="*/ 10 w 164"/>
                <a:gd name="T37" fmla="*/ 164 h 235"/>
                <a:gd name="T38" fmla="*/ 0 w 164"/>
                <a:gd name="T39" fmla="*/ 152 h 235"/>
                <a:gd name="T40" fmla="*/ 0 w 164"/>
                <a:gd name="T41" fmla="*/ 152 h 235"/>
                <a:gd name="T42" fmla="*/ 102 w 164"/>
                <a:gd name="T43" fmla="*/ 206 h 235"/>
                <a:gd name="T44" fmla="*/ 89 w 164"/>
                <a:gd name="T45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235">
                  <a:moveTo>
                    <a:pt x="89" y="1"/>
                  </a:moveTo>
                  <a:cubicBezTo>
                    <a:pt x="26" y="0"/>
                    <a:pt x="4" y="76"/>
                    <a:pt x="1" y="89"/>
                  </a:cubicBezTo>
                  <a:cubicBezTo>
                    <a:pt x="6" y="86"/>
                    <a:pt x="11" y="82"/>
                    <a:pt x="14" y="77"/>
                  </a:cubicBezTo>
                  <a:cubicBezTo>
                    <a:pt x="15" y="77"/>
                    <a:pt x="16" y="77"/>
                    <a:pt x="16" y="78"/>
                  </a:cubicBezTo>
                  <a:cubicBezTo>
                    <a:pt x="16" y="87"/>
                    <a:pt x="13" y="96"/>
                    <a:pt x="8" y="103"/>
                  </a:cubicBezTo>
                  <a:cubicBezTo>
                    <a:pt x="7" y="104"/>
                    <a:pt x="8" y="105"/>
                    <a:pt x="9" y="104"/>
                  </a:cubicBezTo>
                  <a:cubicBezTo>
                    <a:pt x="18" y="101"/>
                    <a:pt x="26" y="96"/>
                    <a:pt x="33" y="90"/>
                  </a:cubicBezTo>
                  <a:cubicBezTo>
                    <a:pt x="34" y="89"/>
                    <a:pt x="35" y="90"/>
                    <a:pt x="35" y="90"/>
                  </a:cubicBezTo>
                  <a:cubicBezTo>
                    <a:pt x="34" y="93"/>
                    <a:pt x="34" y="96"/>
                    <a:pt x="34" y="97"/>
                  </a:cubicBezTo>
                  <a:cubicBezTo>
                    <a:pt x="33" y="100"/>
                    <a:pt x="32" y="102"/>
                    <a:pt x="31" y="105"/>
                  </a:cubicBezTo>
                  <a:cubicBezTo>
                    <a:pt x="28" y="111"/>
                    <a:pt x="24" y="117"/>
                    <a:pt x="19" y="121"/>
                  </a:cubicBezTo>
                  <a:cubicBezTo>
                    <a:pt x="24" y="125"/>
                    <a:pt x="29" y="129"/>
                    <a:pt x="33" y="133"/>
                  </a:cubicBezTo>
                  <a:cubicBezTo>
                    <a:pt x="37" y="136"/>
                    <a:pt x="44" y="141"/>
                    <a:pt x="45" y="146"/>
                  </a:cubicBezTo>
                  <a:cubicBezTo>
                    <a:pt x="45" y="146"/>
                    <a:pt x="32" y="142"/>
                    <a:pt x="31" y="141"/>
                  </a:cubicBezTo>
                  <a:cubicBezTo>
                    <a:pt x="28" y="140"/>
                    <a:pt x="16" y="138"/>
                    <a:pt x="17" y="142"/>
                  </a:cubicBezTo>
                  <a:cubicBezTo>
                    <a:pt x="17" y="144"/>
                    <a:pt x="19" y="147"/>
                    <a:pt x="19" y="148"/>
                  </a:cubicBezTo>
                  <a:cubicBezTo>
                    <a:pt x="20" y="151"/>
                    <a:pt x="19" y="154"/>
                    <a:pt x="18" y="156"/>
                  </a:cubicBezTo>
                  <a:cubicBezTo>
                    <a:pt x="17" y="159"/>
                    <a:pt x="16" y="162"/>
                    <a:pt x="14" y="165"/>
                  </a:cubicBezTo>
                  <a:cubicBezTo>
                    <a:pt x="13" y="166"/>
                    <a:pt x="11" y="166"/>
                    <a:pt x="10" y="164"/>
                  </a:cubicBezTo>
                  <a:cubicBezTo>
                    <a:pt x="9" y="159"/>
                    <a:pt x="5" y="154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0" y="210"/>
                    <a:pt x="54" y="235"/>
                    <a:pt x="102" y="206"/>
                  </a:cubicBezTo>
                  <a:cubicBezTo>
                    <a:pt x="164" y="168"/>
                    <a:pt x="158" y="3"/>
                    <a:pt x="89" y="1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76"/>
            <p:cNvSpPr>
              <a:spLocks noEditPoints="1"/>
            </p:cNvSpPr>
            <p:nvPr/>
          </p:nvSpPr>
          <p:spPr bwMode="auto">
            <a:xfrm>
              <a:off x="3521075" y="5251450"/>
              <a:ext cx="304800" cy="187325"/>
            </a:xfrm>
            <a:custGeom>
              <a:avLst/>
              <a:gdLst>
                <a:gd name="T0" fmla="*/ 104 w 117"/>
                <a:gd name="T1" fmla="*/ 72 h 72"/>
                <a:gd name="T2" fmla="*/ 105 w 117"/>
                <a:gd name="T3" fmla="*/ 72 h 72"/>
                <a:gd name="T4" fmla="*/ 104 w 117"/>
                <a:gd name="T5" fmla="*/ 72 h 72"/>
                <a:gd name="T6" fmla="*/ 105 w 117"/>
                <a:gd name="T7" fmla="*/ 72 h 72"/>
                <a:gd name="T8" fmla="*/ 104 w 117"/>
                <a:gd name="T9" fmla="*/ 72 h 72"/>
                <a:gd name="T10" fmla="*/ 103 w 117"/>
                <a:gd name="T11" fmla="*/ 72 h 72"/>
                <a:gd name="T12" fmla="*/ 103 w 117"/>
                <a:gd name="T13" fmla="*/ 72 h 72"/>
                <a:gd name="T14" fmla="*/ 103 w 117"/>
                <a:gd name="T15" fmla="*/ 72 h 72"/>
                <a:gd name="T16" fmla="*/ 103 w 117"/>
                <a:gd name="T17" fmla="*/ 72 h 72"/>
                <a:gd name="T18" fmla="*/ 103 w 117"/>
                <a:gd name="T19" fmla="*/ 72 h 72"/>
                <a:gd name="T20" fmla="*/ 103 w 117"/>
                <a:gd name="T21" fmla="*/ 72 h 72"/>
                <a:gd name="T22" fmla="*/ 102 w 117"/>
                <a:gd name="T23" fmla="*/ 72 h 72"/>
                <a:gd name="T24" fmla="*/ 102 w 117"/>
                <a:gd name="T25" fmla="*/ 72 h 72"/>
                <a:gd name="T26" fmla="*/ 102 w 117"/>
                <a:gd name="T27" fmla="*/ 72 h 72"/>
                <a:gd name="T28" fmla="*/ 102 w 117"/>
                <a:gd name="T29" fmla="*/ 72 h 72"/>
                <a:gd name="T30" fmla="*/ 102 w 117"/>
                <a:gd name="T31" fmla="*/ 72 h 72"/>
                <a:gd name="T32" fmla="*/ 102 w 117"/>
                <a:gd name="T33" fmla="*/ 72 h 72"/>
                <a:gd name="T34" fmla="*/ 102 w 117"/>
                <a:gd name="T35" fmla="*/ 72 h 72"/>
                <a:gd name="T36" fmla="*/ 102 w 117"/>
                <a:gd name="T37" fmla="*/ 72 h 72"/>
                <a:gd name="T38" fmla="*/ 102 w 117"/>
                <a:gd name="T39" fmla="*/ 72 h 72"/>
                <a:gd name="T40" fmla="*/ 100 w 117"/>
                <a:gd name="T41" fmla="*/ 72 h 72"/>
                <a:gd name="T42" fmla="*/ 100 w 117"/>
                <a:gd name="T43" fmla="*/ 72 h 72"/>
                <a:gd name="T44" fmla="*/ 100 w 117"/>
                <a:gd name="T45" fmla="*/ 72 h 72"/>
                <a:gd name="T46" fmla="*/ 100 w 117"/>
                <a:gd name="T47" fmla="*/ 72 h 72"/>
                <a:gd name="T48" fmla="*/ 100 w 117"/>
                <a:gd name="T49" fmla="*/ 72 h 72"/>
                <a:gd name="T50" fmla="*/ 100 w 117"/>
                <a:gd name="T51" fmla="*/ 72 h 72"/>
                <a:gd name="T52" fmla="*/ 99 w 117"/>
                <a:gd name="T53" fmla="*/ 72 h 72"/>
                <a:gd name="T54" fmla="*/ 99 w 117"/>
                <a:gd name="T55" fmla="*/ 72 h 72"/>
                <a:gd name="T56" fmla="*/ 99 w 117"/>
                <a:gd name="T57" fmla="*/ 72 h 72"/>
                <a:gd name="T58" fmla="*/ 99 w 117"/>
                <a:gd name="T59" fmla="*/ 72 h 72"/>
                <a:gd name="T60" fmla="*/ 99 w 117"/>
                <a:gd name="T61" fmla="*/ 72 h 72"/>
                <a:gd name="T62" fmla="*/ 99 w 117"/>
                <a:gd name="T63" fmla="*/ 72 h 72"/>
                <a:gd name="T64" fmla="*/ 98 w 117"/>
                <a:gd name="T65" fmla="*/ 72 h 72"/>
                <a:gd name="T66" fmla="*/ 98 w 117"/>
                <a:gd name="T67" fmla="*/ 72 h 72"/>
                <a:gd name="T68" fmla="*/ 98 w 117"/>
                <a:gd name="T69" fmla="*/ 72 h 72"/>
                <a:gd name="T70" fmla="*/ 117 w 117"/>
                <a:gd name="T71" fmla="*/ 71 h 72"/>
                <a:gd name="T72" fmla="*/ 117 w 117"/>
                <a:gd name="T73" fmla="*/ 71 h 72"/>
                <a:gd name="T74" fmla="*/ 98 w 117"/>
                <a:gd name="T75" fmla="*/ 72 h 72"/>
                <a:gd name="T76" fmla="*/ 0 w 117"/>
                <a:gd name="T77" fmla="*/ 0 h 72"/>
                <a:gd name="T78" fmla="*/ 0 w 117"/>
                <a:gd name="T79" fmla="*/ 0 h 72"/>
                <a:gd name="T80" fmla="*/ 0 w 117"/>
                <a:gd name="T8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7" h="72"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moveTo>
                    <a:pt x="105" y="72"/>
                  </a:moveTo>
                  <a:cubicBezTo>
                    <a:pt x="105" y="72"/>
                    <a:pt x="105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2"/>
                    <a:pt x="105" y="72"/>
                    <a:pt x="105" y="72"/>
                  </a:cubicBezTo>
                  <a:moveTo>
                    <a:pt x="103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3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3" y="72"/>
                    <a:pt x="103" y="72"/>
                    <a:pt x="103" y="72"/>
                  </a:cubicBezTo>
                  <a:moveTo>
                    <a:pt x="102" y="72"/>
                  </a:moveTo>
                  <a:cubicBezTo>
                    <a:pt x="102" y="72"/>
                    <a:pt x="103" y="72"/>
                    <a:pt x="103" y="72"/>
                  </a:cubicBezTo>
                  <a:cubicBezTo>
                    <a:pt x="103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2" y="72"/>
                  </a:move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moveTo>
                    <a:pt x="101" y="72"/>
                  </a:moveTo>
                  <a:cubicBezTo>
                    <a:pt x="101" y="72"/>
                    <a:pt x="101" y="72"/>
                    <a:pt x="102" y="72"/>
                  </a:cubicBezTo>
                  <a:cubicBezTo>
                    <a:pt x="101" y="72"/>
                    <a:pt x="101" y="72"/>
                    <a:pt x="101" y="72"/>
                  </a:cubicBezTo>
                  <a:moveTo>
                    <a:pt x="100" y="72"/>
                  </a:moveTo>
                  <a:cubicBezTo>
                    <a:pt x="100" y="72"/>
                    <a:pt x="101" y="72"/>
                    <a:pt x="101" y="72"/>
                  </a:cubicBezTo>
                  <a:cubicBezTo>
                    <a:pt x="101" y="72"/>
                    <a:pt x="100" y="72"/>
                    <a:pt x="100" y="72"/>
                  </a:cubicBezTo>
                  <a:moveTo>
                    <a:pt x="100" y="72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moveTo>
                    <a:pt x="100" y="72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moveTo>
                    <a:pt x="99" y="72"/>
                  </a:moveTo>
                  <a:cubicBezTo>
                    <a:pt x="99" y="72"/>
                    <a:pt x="100" y="72"/>
                    <a:pt x="100" y="72"/>
                  </a:cubicBezTo>
                  <a:cubicBezTo>
                    <a:pt x="100" y="72"/>
                    <a:pt x="100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9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moveTo>
                    <a:pt x="98" y="72"/>
                  </a:moveTo>
                  <a:cubicBezTo>
                    <a:pt x="98" y="72"/>
                    <a:pt x="99" y="72"/>
                    <a:pt x="99" y="72"/>
                  </a:cubicBezTo>
                  <a:cubicBezTo>
                    <a:pt x="99" y="72"/>
                    <a:pt x="98" y="72"/>
                    <a:pt x="98" y="72"/>
                  </a:cubicBezTo>
                  <a:moveTo>
                    <a:pt x="98" y="72"/>
                  </a:move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moveTo>
                    <a:pt x="117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71"/>
                    <a:pt x="117" y="71"/>
                    <a:pt x="117" y="71"/>
                  </a:cubicBezTo>
                  <a:moveTo>
                    <a:pt x="0" y="0"/>
                  </a:moveTo>
                  <a:cubicBezTo>
                    <a:pt x="19" y="40"/>
                    <a:pt x="52" y="69"/>
                    <a:pt x="98" y="72"/>
                  </a:cubicBezTo>
                  <a:cubicBezTo>
                    <a:pt x="52" y="69"/>
                    <a:pt x="19" y="4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7"/>
            <p:cNvSpPr>
              <a:spLocks/>
            </p:cNvSpPr>
            <p:nvPr/>
          </p:nvSpPr>
          <p:spPr bwMode="auto">
            <a:xfrm>
              <a:off x="3478213" y="5113338"/>
              <a:ext cx="495300" cy="325438"/>
            </a:xfrm>
            <a:custGeom>
              <a:avLst/>
              <a:gdLst>
                <a:gd name="T0" fmla="*/ 0 w 191"/>
                <a:gd name="T1" fmla="*/ 0 h 125"/>
                <a:gd name="T2" fmla="*/ 17 w 191"/>
                <a:gd name="T3" fmla="*/ 53 h 125"/>
                <a:gd name="T4" fmla="*/ 17 w 191"/>
                <a:gd name="T5" fmla="*/ 53 h 125"/>
                <a:gd name="T6" fmla="*/ 17 w 191"/>
                <a:gd name="T7" fmla="*/ 53 h 125"/>
                <a:gd name="T8" fmla="*/ 17 w 191"/>
                <a:gd name="T9" fmla="*/ 53 h 125"/>
                <a:gd name="T10" fmla="*/ 17 w 191"/>
                <a:gd name="T11" fmla="*/ 53 h 125"/>
                <a:gd name="T12" fmla="*/ 115 w 191"/>
                <a:gd name="T13" fmla="*/ 125 h 125"/>
                <a:gd name="T14" fmla="*/ 115 w 191"/>
                <a:gd name="T15" fmla="*/ 125 h 125"/>
                <a:gd name="T16" fmla="*/ 115 w 191"/>
                <a:gd name="T17" fmla="*/ 125 h 125"/>
                <a:gd name="T18" fmla="*/ 115 w 191"/>
                <a:gd name="T19" fmla="*/ 125 h 125"/>
                <a:gd name="T20" fmla="*/ 116 w 191"/>
                <a:gd name="T21" fmla="*/ 125 h 125"/>
                <a:gd name="T22" fmla="*/ 116 w 191"/>
                <a:gd name="T23" fmla="*/ 125 h 125"/>
                <a:gd name="T24" fmla="*/ 116 w 191"/>
                <a:gd name="T25" fmla="*/ 125 h 125"/>
                <a:gd name="T26" fmla="*/ 116 w 191"/>
                <a:gd name="T27" fmla="*/ 125 h 125"/>
                <a:gd name="T28" fmla="*/ 116 w 191"/>
                <a:gd name="T29" fmla="*/ 125 h 125"/>
                <a:gd name="T30" fmla="*/ 116 w 191"/>
                <a:gd name="T31" fmla="*/ 125 h 125"/>
                <a:gd name="T32" fmla="*/ 116 w 191"/>
                <a:gd name="T33" fmla="*/ 125 h 125"/>
                <a:gd name="T34" fmla="*/ 116 w 191"/>
                <a:gd name="T35" fmla="*/ 125 h 125"/>
                <a:gd name="T36" fmla="*/ 116 w 191"/>
                <a:gd name="T37" fmla="*/ 125 h 125"/>
                <a:gd name="T38" fmla="*/ 116 w 191"/>
                <a:gd name="T39" fmla="*/ 125 h 125"/>
                <a:gd name="T40" fmla="*/ 117 w 191"/>
                <a:gd name="T41" fmla="*/ 125 h 125"/>
                <a:gd name="T42" fmla="*/ 117 w 191"/>
                <a:gd name="T43" fmla="*/ 125 h 125"/>
                <a:gd name="T44" fmla="*/ 117 w 191"/>
                <a:gd name="T45" fmla="*/ 125 h 125"/>
                <a:gd name="T46" fmla="*/ 117 w 191"/>
                <a:gd name="T47" fmla="*/ 125 h 125"/>
                <a:gd name="T48" fmla="*/ 117 w 191"/>
                <a:gd name="T49" fmla="*/ 125 h 125"/>
                <a:gd name="T50" fmla="*/ 117 w 191"/>
                <a:gd name="T51" fmla="*/ 125 h 125"/>
                <a:gd name="T52" fmla="*/ 118 w 191"/>
                <a:gd name="T53" fmla="*/ 125 h 125"/>
                <a:gd name="T54" fmla="*/ 118 w 191"/>
                <a:gd name="T55" fmla="*/ 125 h 125"/>
                <a:gd name="T56" fmla="*/ 119 w 191"/>
                <a:gd name="T57" fmla="*/ 125 h 125"/>
                <a:gd name="T58" fmla="*/ 119 w 191"/>
                <a:gd name="T59" fmla="*/ 125 h 125"/>
                <a:gd name="T60" fmla="*/ 119 w 191"/>
                <a:gd name="T61" fmla="*/ 125 h 125"/>
                <a:gd name="T62" fmla="*/ 119 w 191"/>
                <a:gd name="T63" fmla="*/ 125 h 125"/>
                <a:gd name="T64" fmla="*/ 119 w 191"/>
                <a:gd name="T65" fmla="*/ 125 h 125"/>
                <a:gd name="T66" fmla="*/ 119 w 191"/>
                <a:gd name="T67" fmla="*/ 125 h 125"/>
                <a:gd name="T68" fmla="*/ 119 w 191"/>
                <a:gd name="T69" fmla="*/ 125 h 125"/>
                <a:gd name="T70" fmla="*/ 119 w 191"/>
                <a:gd name="T71" fmla="*/ 125 h 125"/>
                <a:gd name="T72" fmla="*/ 119 w 191"/>
                <a:gd name="T73" fmla="*/ 125 h 125"/>
                <a:gd name="T74" fmla="*/ 119 w 191"/>
                <a:gd name="T75" fmla="*/ 125 h 125"/>
                <a:gd name="T76" fmla="*/ 120 w 191"/>
                <a:gd name="T77" fmla="*/ 125 h 125"/>
                <a:gd name="T78" fmla="*/ 120 w 191"/>
                <a:gd name="T79" fmla="*/ 125 h 125"/>
                <a:gd name="T80" fmla="*/ 120 w 191"/>
                <a:gd name="T81" fmla="*/ 125 h 125"/>
                <a:gd name="T82" fmla="*/ 120 w 191"/>
                <a:gd name="T83" fmla="*/ 125 h 125"/>
                <a:gd name="T84" fmla="*/ 120 w 191"/>
                <a:gd name="T85" fmla="*/ 125 h 125"/>
                <a:gd name="T86" fmla="*/ 120 w 191"/>
                <a:gd name="T87" fmla="*/ 125 h 125"/>
                <a:gd name="T88" fmla="*/ 120 w 191"/>
                <a:gd name="T89" fmla="*/ 125 h 125"/>
                <a:gd name="T90" fmla="*/ 120 w 191"/>
                <a:gd name="T91" fmla="*/ 125 h 125"/>
                <a:gd name="T92" fmla="*/ 120 w 191"/>
                <a:gd name="T93" fmla="*/ 125 h 125"/>
                <a:gd name="T94" fmla="*/ 120 w 191"/>
                <a:gd name="T95" fmla="*/ 125 h 125"/>
                <a:gd name="T96" fmla="*/ 121 w 191"/>
                <a:gd name="T97" fmla="*/ 125 h 125"/>
                <a:gd name="T98" fmla="*/ 121 w 191"/>
                <a:gd name="T99" fmla="*/ 125 h 125"/>
                <a:gd name="T100" fmla="*/ 121 w 191"/>
                <a:gd name="T101" fmla="*/ 125 h 125"/>
                <a:gd name="T102" fmla="*/ 121 w 191"/>
                <a:gd name="T103" fmla="*/ 125 h 125"/>
                <a:gd name="T104" fmla="*/ 121 w 191"/>
                <a:gd name="T105" fmla="*/ 125 h 125"/>
                <a:gd name="T106" fmla="*/ 122 w 191"/>
                <a:gd name="T107" fmla="*/ 125 h 125"/>
                <a:gd name="T108" fmla="*/ 134 w 191"/>
                <a:gd name="T109" fmla="*/ 124 h 125"/>
                <a:gd name="T110" fmla="*/ 134 w 191"/>
                <a:gd name="T111" fmla="*/ 124 h 125"/>
                <a:gd name="T112" fmla="*/ 134 w 191"/>
                <a:gd name="T113" fmla="*/ 124 h 125"/>
                <a:gd name="T114" fmla="*/ 175 w 191"/>
                <a:gd name="T115" fmla="*/ 107 h 125"/>
                <a:gd name="T116" fmla="*/ 189 w 191"/>
                <a:gd name="T117" fmla="*/ 62 h 125"/>
                <a:gd name="T118" fmla="*/ 126 w 191"/>
                <a:gd name="T119" fmla="*/ 84 h 125"/>
                <a:gd name="T120" fmla="*/ 0 w 191"/>
                <a:gd name="T12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125">
                  <a:moveTo>
                    <a:pt x="0" y="0"/>
                  </a:moveTo>
                  <a:cubicBezTo>
                    <a:pt x="4" y="19"/>
                    <a:pt x="9" y="37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36" y="93"/>
                    <a:pt x="69" y="122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17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6" y="125"/>
                    <a:pt x="130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45" y="122"/>
                    <a:pt x="159" y="118"/>
                    <a:pt x="175" y="107"/>
                  </a:cubicBezTo>
                  <a:cubicBezTo>
                    <a:pt x="175" y="107"/>
                    <a:pt x="191" y="82"/>
                    <a:pt x="189" y="62"/>
                  </a:cubicBezTo>
                  <a:cubicBezTo>
                    <a:pt x="178" y="73"/>
                    <a:pt x="155" y="84"/>
                    <a:pt x="126" y="84"/>
                  </a:cubicBezTo>
                  <a:cubicBezTo>
                    <a:pt x="88" y="84"/>
                    <a:pt x="41" y="65"/>
                    <a:pt x="0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78"/>
            <p:cNvSpPr>
              <a:spLocks/>
            </p:cNvSpPr>
            <p:nvPr/>
          </p:nvSpPr>
          <p:spPr bwMode="auto">
            <a:xfrm>
              <a:off x="3524250" y="4768850"/>
              <a:ext cx="428625" cy="612775"/>
            </a:xfrm>
            <a:custGeom>
              <a:avLst/>
              <a:gdLst>
                <a:gd name="T0" fmla="*/ 76 w 165"/>
                <a:gd name="T1" fmla="*/ 1 h 235"/>
                <a:gd name="T2" fmla="*/ 164 w 165"/>
                <a:gd name="T3" fmla="*/ 89 h 235"/>
                <a:gd name="T4" fmla="*/ 150 w 165"/>
                <a:gd name="T5" fmla="*/ 77 h 235"/>
                <a:gd name="T6" fmla="*/ 149 w 165"/>
                <a:gd name="T7" fmla="*/ 78 h 235"/>
                <a:gd name="T8" fmla="*/ 157 w 165"/>
                <a:gd name="T9" fmla="*/ 103 h 235"/>
                <a:gd name="T10" fmla="*/ 156 w 165"/>
                <a:gd name="T11" fmla="*/ 104 h 235"/>
                <a:gd name="T12" fmla="*/ 131 w 165"/>
                <a:gd name="T13" fmla="*/ 90 h 235"/>
                <a:gd name="T14" fmla="*/ 130 w 165"/>
                <a:gd name="T15" fmla="*/ 90 h 235"/>
                <a:gd name="T16" fmla="*/ 131 w 165"/>
                <a:gd name="T17" fmla="*/ 97 h 235"/>
                <a:gd name="T18" fmla="*/ 134 w 165"/>
                <a:gd name="T19" fmla="*/ 105 h 235"/>
                <a:gd name="T20" fmla="*/ 146 w 165"/>
                <a:gd name="T21" fmla="*/ 121 h 235"/>
                <a:gd name="T22" fmla="*/ 132 w 165"/>
                <a:gd name="T23" fmla="*/ 133 h 235"/>
                <a:gd name="T24" fmla="*/ 120 w 165"/>
                <a:gd name="T25" fmla="*/ 146 h 235"/>
                <a:gd name="T26" fmla="*/ 134 w 165"/>
                <a:gd name="T27" fmla="*/ 141 h 235"/>
                <a:gd name="T28" fmla="*/ 148 w 165"/>
                <a:gd name="T29" fmla="*/ 142 h 235"/>
                <a:gd name="T30" fmla="*/ 146 w 165"/>
                <a:gd name="T31" fmla="*/ 148 h 235"/>
                <a:gd name="T32" fmla="*/ 146 w 165"/>
                <a:gd name="T33" fmla="*/ 156 h 235"/>
                <a:gd name="T34" fmla="*/ 151 w 165"/>
                <a:gd name="T35" fmla="*/ 165 h 235"/>
                <a:gd name="T36" fmla="*/ 154 w 165"/>
                <a:gd name="T37" fmla="*/ 164 h 235"/>
                <a:gd name="T38" fmla="*/ 164 w 165"/>
                <a:gd name="T39" fmla="*/ 152 h 235"/>
                <a:gd name="T40" fmla="*/ 165 w 165"/>
                <a:gd name="T41" fmla="*/ 152 h 235"/>
                <a:gd name="T42" fmla="*/ 63 w 165"/>
                <a:gd name="T43" fmla="*/ 206 h 235"/>
                <a:gd name="T44" fmla="*/ 76 w 165"/>
                <a:gd name="T45" fmla="*/ 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235">
                  <a:moveTo>
                    <a:pt x="76" y="1"/>
                  </a:moveTo>
                  <a:cubicBezTo>
                    <a:pt x="139" y="0"/>
                    <a:pt x="160" y="76"/>
                    <a:pt x="164" y="89"/>
                  </a:cubicBezTo>
                  <a:cubicBezTo>
                    <a:pt x="158" y="86"/>
                    <a:pt x="154" y="82"/>
                    <a:pt x="150" y="77"/>
                  </a:cubicBezTo>
                  <a:cubicBezTo>
                    <a:pt x="150" y="77"/>
                    <a:pt x="149" y="77"/>
                    <a:pt x="149" y="78"/>
                  </a:cubicBezTo>
                  <a:cubicBezTo>
                    <a:pt x="149" y="87"/>
                    <a:pt x="152" y="96"/>
                    <a:pt x="157" y="103"/>
                  </a:cubicBezTo>
                  <a:cubicBezTo>
                    <a:pt x="157" y="104"/>
                    <a:pt x="157" y="105"/>
                    <a:pt x="156" y="104"/>
                  </a:cubicBezTo>
                  <a:cubicBezTo>
                    <a:pt x="147" y="101"/>
                    <a:pt x="138" y="96"/>
                    <a:pt x="131" y="90"/>
                  </a:cubicBezTo>
                  <a:cubicBezTo>
                    <a:pt x="131" y="89"/>
                    <a:pt x="130" y="90"/>
                    <a:pt x="130" y="90"/>
                  </a:cubicBezTo>
                  <a:cubicBezTo>
                    <a:pt x="130" y="93"/>
                    <a:pt x="131" y="96"/>
                    <a:pt x="131" y="97"/>
                  </a:cubicBezTo>
                  <a:cubicBezTo>
                    <a:pt x="132" y="100"/>
                    <a:pt x="132" y="102"/>
                    <a:pt x="134" y="105"/>
                  </a:cubicBezTo>
                  <a:cubicBezTo>
                    <a:pt x="136" y="111"/>
                    <a:pt x="141" y="117"/>
                    <a:pt x="146" y="121"/>
                  </a:cubicBezTo>
                  <a:cubicBezTo>
                    <a:pt x="141" y="125"/>
                    <a:pt x="136" y="129"/>
                    <a:pt x="132" y="133"/>
                  </a:cubicBezTo>
                  <a:cubicBezTo>
                    <a:pt x="128" y="136"/>
                    <a:pt x="120" y="141"/>
                    <a:pt x="120" y="146"/>
                  </a:cubicBezTo>
                  <a:cubicBezTo>
                    <a:pt x="120" y="146"/>
                    <a:pt x="133" y="142"/>
                    <a:pt x="134" y="141"/>
                  </a:cubicBezTo>
                  <a:cubicBezTo>
                    <a:pt x="137" y="140"/>
                    <a:pt x="148" y="138"/>
                    <a:pt x="148" y="142"/>
                  </a:cubicBezTo>
                  <a:cubicBezTo>
                    <a:pt x="147" y="144"/>
                    <a:pt x="146" y="147"/>
                    <a:pt x="146" y="148"/>
                  </a:cubicBezTo>
                  <a:cubicBezTo>
                    <a:pt x="145" y="151"/>
                    <a:pt x="146" y="154"/>
                    <a:pt x="146" y="156"/>
                  </a:cubicBezTo>
                  <a:cubicBezTo>
                    <a:pt x="147" y="159"/>
                    <a:pt x="149" y="162"/>
                    <a:pt x="151" y="165"/>
                  </a:cubicBezTo>
                  <a:cubicBezTo>
                    <a:pt x="152" y="166"/>
                    <a:pt x="154" y="166"/>
                    <a:pt x="154" y="164"/>
                  </a:cubicBezTo>
                  <a:cubicBezTo>
                    <a:pt x="156" y="159"/>
                    <a:pt x="159" y="154"/>
                    <a:pt x="164" y="15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54" y="210"/>
                    <a:pt x="111" y="235"/>
                    <a:pt x="63" y="206"/>
                  </a:cubicBezTo>
                  <a:cubicBezTo>
                    <a:pt x="0" y="168"/>
                    <a:pt x="7" y="3"/>
                    <a:pt x="76" y="1"/>
                  </a:cubicBezTo>
                  <a:close/>
                </a:path>
              </a:pathLst>
            </a:custGeom>
            <a:solidFill>
              <a:srgbClr val="ED8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79"/>
            <p:cNvSpPr>
              <a:spLocks noEditPoints="1"/>
            </p:cNvSpPr>
            <p:nvPr/>
          </p:nvSpPr>
          <p:spPr bwMode="auto">
            <a:xfrm>
              <a:off x="4132263" y="6097588"/>
              <a:ext cx="627063" cy="80963"/>
            </a:xfrm>
            <a:custGeom>
              <a:avLst/>
              <a:gdLst>
                <a:gd name="T0" fmla="*/ 0 w 241"/>
                <a:gd name="T1" fmla="*/ 3 h 31"/>
                <a:gd name="T2" fmla="*/ 0 w 241"/>
                <a:gd name="T3" fmla="*/ 3 h 31"/>
                <a:gd name="T4" fmla="*/ 0 w 241"/>
                <a:gd name="T5" fmla="*/ 3 h 31"/>
                <a:gd name="T6" fmla="*/ 0 w 241"/>
                <a:gd name="T7" fmla="*/ 3 h 31"/>
                <a:gd name="T8" fmla="*/ 0 w 241"/>
                <a:gd name="T9" fmla="*/ 3 h 31"/>
                <a:gd name="T10" fmla="*/ 0 w 241"/>
                <a:gd name="T11" fmla="*/ 3 h 31"/>
                <a:gd name="T12" fmla="*/ 0 w 241"/>
                <a:gd name="T13" fmla="*/ 2 h 31"/>
                <a:gd name="T14" fmla="*/ 0 w 241"/>
                <a:gd name="T15" fmla="*/ 3 h 31"/>
                <a:gd name="T16" fmla="*/ 0 w 241"/>
                <a:gd name="T17" fmla="*/ 2 h 31"/>
                <a:gd name="T18" fmla="*/ 1 w 241"/>
                <a:gd name="T19" fmla="*/ 2 h 31"/>
                <a:gd name="T20" fmla="*/ 0 w 241"/>
                <a:gd name="T21" fmla="*/ 2 h 31"/>
                <a:gd name="T22" fmla="*/ 1 w 241"/>
                <a:gd name="T23" fmla="*/ 2 h 31"/>
                <a:gd name="T24" fmla="*/ 1 w 241"/>
                <a:gd name="T25" fmla="*/ 0 h 31"/>
                <a:gd name="T26" fmla="*/ 1 w 241"/>
                <a:gd name="T27" fmla="*/ 0 h 31"/>
                <a:gd name="T28" fmla="*/ 1 w 241"/>
                <a:gd name="T29" fmla="*/ 2 h 31"/>
                <a:gd name="T30" fmla="*/ 1 w 241"/>
                <a:gd name="T31" fmla="*/ 0 h 31"/>
                <a:gd name="T32" fmla="*/ 222 w 241"/>
                <a:gd name="T33" fmla="*/ 0 h 31"/>
                <a:gd name="T34" fmla="*/ 241 w 241"/>
                <a:gd name="T35" fmla="*/ 31 h 31"/>
                <a:gd name="T36" fmla="*/ 241 w 241"/>
                <a:gd name="T37" fmla="*/ 31 h 31"/>
                <a:gd name="T38" fmla="*/ 222 w 241"/>
                <a:gd name="T39" fmla="*/ 0 h 31"/>
                <a:gd name="T40" fmla="*/ 222 w 241"/>
                <a:gd name="T4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1" h="31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moveTo>
                    <a:pt x="222" y="0"/>
                  </a:moveTo>
                  <a:cubicBezTo>
                    <a:pt x="227" y="12"/>
                    <a:pt x="233" y="22"/>
                    <a:pt x="241" y="31"/>
                  </a:cubicBezTo>
                  <a:cubicBezTo>
                    <a:pt x="241" y="31"/>
                    <a:pt x="241" y="31"/>
                    <a:pt x="241" y="31"/>
                  </a:cubicBezTo>
                  <a:cubicBezTo>
                    <a:pt x="233" y="22"/>
                    <a:pt x="227" y="12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</a:path>
              </a:pathLst>
            </a:custGeom>
            <a:solidFill>
              <a:srgbClr val="E99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0"/>
            <p:cNvSpPr>
              <a:spLocks/>
            </p:cNvSpPr>
            <p:nvPr/>
          </p:nvSpPr>
          <p:spPr bwMode="auto">
            <a:xfrm>
              <a:off x="4086225" y="6011863"/>
              <a:ext cx="673100" cy="390525"/>
            </a:xfrm>
            <a:custGeom>
              <a:avLst/>
              <a:gdLst>
                <a:gd name="T0" fmla="*/ 122 w 259"/>
                <a:gd name="T1" fmla="*/ 0 h 150"/>
                <a:gd name="T2" fmla="*/ 115 w 259"/>
                <a:gd name="T3" fmla="*/ 0 h 150"/>
                <a:gd name="T4" fmla="*/ 113 w 259"/>
                <a:gd name="T5" fmla="*/ 1 h 150"/>
                <a:gd name="T6" fmla="*/ 108 w 259"/>
                <a:gd name="T7" fmla="*/ 4 h 150"/>
                <a:gd name="T8" fmla="*/ 106 w 259"/>
                <a:gd name="T9" fmla="*/ 4 h 150"/>
                <a:gd name="T10" fmla="*/ 19 w 259"/>
                <a:gd name="T11" fmla="*/ 33 h 150"/>
                <a:gd name="T12" fmla="*/ 19 w 259"/>
                <a:gd name="T13" fmla="*/ 35 h 150"/>
                <a:gd name="T14" fmla="*/ 19 w 259"/>
                <a:gd name="T15" fmla="*/ 35 h 150"/>
                <a:gd name="T16" fmla="*/ 18 w 259"/>
                <a:gd name="T17" fmla="*/ 35 h 150"/>
                <a:gd name="T18" fmla="*/ 18 w 259"/>
                <a:gd name="T19" fmla="*/ 35 h 150"/>
                <a:gd name="T20" fmla="*/ 18 w 259"/>
                <a:gd name="T21" fmla="*/ 36 h 150"/>
                <a:gd name="T22" fmla="*/ 18 w 259"/>
                <a:gd name="T23" fmla="*/ 36 h 150"/>
                <a:gd name="T24" fmla="*/ 18 w 259"/>
                <a:gd name="T25" fmla="*/ 36 h 150"/>
                <a:gd name="T26" fmla="*/ 18 w 259"/>
                <a:gd name="T27" fmla="*/ 36 h 150"/>
                <a:gd name="T28" fmla="*/ 18 w 259"/>
                <a:gd name="T29" fmla="*/ 36 h 150"/>
                <a:gd name="T30" fmla="*/ 0 w 259"/>
                <a:gd name="T31" fmla="*/ 64 h 150"/>
                <a:gd name="T32" fmla="*/ 89 w 259"/>
                <a:gd name="T33" fmla="*/ 150 h 150"/>
                <a:gd name="T34" fmla="*/ 130 w 259"/>
                <a:gd name="T35" fmla="*/ 46 h 150"/>
                <a:gd name="T36" fmla="*/ 171 w 259"/>
                <a:gd name="T37" fmla="*/ 150 h 150"/>
                <a:gd name="T38" fmla="*/ 259 w 259"/>
                <a:gd name="T39" fmla="*/ 64 h 150"/>
                <a:gd name="T40" fmla="*/ 240 w 259"/>
                <a:gd name="T41" fmla="*/ 33 h 150"/>
                <a:gd name="T42" fmla="*/ 198 w 259"/>
                <a:gd name="T43" fmla="*/ 22 h 150"/>
                <a:gd name="T44" fmla="*/ 198 w 259"/>
                <a:gd name="T45" fmla="*/ 51 h 150"/>
                <a:gd name="T46" fmla="*/ 142 w 259"/>
                <a:gd name="T47" fmla="*/ 9 h 150"/>
                <a:gd name="T48" fmla="*/ 138 w 259"/>
                <a:gd name="T49" fmla="*/ 9 h 150"/>
                <a:gd name="T50" fmla="*/ 138 w 259"/>
                <a:gd name="T51" fmla="*/ 15 h 150"/>
                <a:gd name="T52" fmla="*/ 130 w 259"/>
                <a:gd name="T53" fmla="*/ 23 h 150"/>
                <a:gd name="T54" fmla="*/ 122 w 259"/>
                <a:gd name="T55" fmla="*/ 15 h 150"/>
                <a:gd name="T56" fmla="*/ 122 w 259"/>
                <a:gd name="T5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9" h="150">
                  <a:moveTo>
                    <a:pt x="122" y="0"/>
                  </a:moveTo>
                  <a:cubicBezTo>
                    <a:pt x="115" y="0"/>
                    <a:pt x="115" y="0"/>
                    <a:pt x="115" y="0"/>
                  </a:cubicBezTo>
                  <a:cubicBezTo>
                    <a:pt x="114" y="0"/>
                    <a:pt x="114" y="1"/>
                    <a:pt x="113" y="1"/>
                  </a:cubicBezTo>
                  <a:cubicBezTo>
                    <a:pt x="112" y="3"/>
                    <a:pt x="110" y="4"/>
                    <a:pt x="108" y="4"/>
                  </a:cubicBezTo>
                  <a:cubicBezTo>
                    <a:pt x="108" y="4"/>
                    <a:pt x="107" y="4"/>
                    <a:pt x="106" y="4"/>
                  </a:cubicBezTo>
                  <a:cubicBezTo>
                    <a:pt x="84" y="15"/>
                    <a:pt x="48" y="29"/>
                    <a:pt x="19" y="33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4" y="46"/>
                    <a:pt x="9" y="56"/>
                    <a:pt x="0" y="64"/>
                  </a:cubicBezTo>
                  <a:cubicBezTo>
                    <a:pt x="24" y="73"/>
                    <a:pt x="82" y="99"/>
                    <a:pt x="89" y="150"/>
                  </a:cubicBezTo>
                  <a:cubicBezTo>
                    <a:pt x="95" y="125"/>
                    <a:pt x="89" y="46"/>
                    <a:pt x="130" y="46"/>
                  </a:cubicBezTo>
                  <a:cubicBezTo>
                    <a:pt x="171" y="46"/>
                    <a:pt x="165" y="125"/>
                    <a:pt x="171" y="150"/>
                  </a:cubicBezTo>
                  <a:cubicBezTo>
                    <a:pt x="178" y="99"/>
                    <a:pt x="236" y="73"/>
                    <a:pt x="259" y="64"/>
                  </a:cubicBezTo>
                  <a:cubicBezTo>
                    <a:pt x="251" y="55"/>
                    <a:pt x="245" y="45"/>
                    <a:pt x="240" y="33"/>
                  </a:cubicBezTo>
                  <a:cubicBezTo>
                    <a:pt x="227" y="31"/>
                    <a:pt x="212" y="27"/>
                    <a:pt x="198" y="22"/>
                  </a:cubicBezTo>
                  <a:cubicBezTo>
                    <a:pt x="198" y="51"/>
                    <a:pt x="198" y="51"/>
                    <a:pt x="198" y="51"/>
                  </a:cubicBezTo>
                  <a:cubicBezTo>
                    <a:pt x="198" y="51"/>
                    <a:pt x="153" y="24"/>
                    <a:pt x="142" y="9"/>
                  </a:cubicBezTo>
                  <a:cubicBezTo>
                    <a:pt x="140" y="9"/>
                    <a:pt x="139" y="9"/>
                    <a:pt x="138" y="9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20"/>
                    <a:pt x="134" y="23"/>
                    <a:pt x="130" y="23"/>
                  </a:cubicBezTo>
                  <a:cubicBezTo>
                    <a:pt x="125" y="23"/>
                    <a:pt x="122" y="20"/>
                    <a:pt x="122" y="15"/>
                  </a:cubicBezTo>
                  <a:cubicBezTo>
                    <a:pt x="122" y="0"/>
                    <a:pt x="122" y="0"/>
                    <a:pt x="122" y="0"/>
                  </a:cubicBezTo>
                </a:path>
              </a:pathLst>
            </a:custGeom>
            <a:solidFill>
              <a:srgbClr val="C11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1"/>
            <p:cNvSpPr>
              <a:spLocks/>
            </p:cNvSpPr>
            <p:nvPr/>
          </p:nvSpPr>
          <p:spPr bwMode="auto">
            <a:xfrm>
              <a:off x="4402138" y="6011863"/>
              <a:ext cx="42863" cy="60325"/>
            </a:xfrm>
            <a:custGeom>
              <a:avLst/>
              <a:gdLst>
                <a:gd name="T0" fmla="*/ 0 w 16"/>
                <a:gd name="T1" fmla="*/ 0 h 23"/>
                <a:gd name="T2" fmla="*/ 0 w 16"/>
                <a:gd name="T3" fmla="*/ 0 h 23"/>
                <a:gd name="T4" fmla="*/ 0 w 16"/>
                <a:gd name="T5" fmla="*/ 15 h 23"/>
                <a:gd name="T6" fmla="*/ 8 w 16"/>
                <a:gd name="T7" fmla="*/ 23 h 23"/>
                <a:gd name="T8" fmla="*/ 16 w 16"/>
                <a:gd name="T9" fmla="*/ 15 h 23"/>
                <a:gd name="T10" fmla="*/ 16 w 16"/>
                <a:gd name="T11" fmla="*/ 9 h 23"/>
                <a:gd name="T12" fmla="*/ 0 w 1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0"/>
                    <a:pt x="3" y="23"/>
                    <a:pt x="8" y="23"/>
                  </a:cubicBezTo>
                  <a:cubicBezTo>
                    <a:pt x="12" y="23"/>
                    <a:pt x="16" y="20"/>
                    <a:pt x="16" y="1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1" y="8"/>
                    <a:pt x="4" y="6"/>
                    <a:pt x="0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2"/>
            <p:cNvSpPr>
              <a:spLocks/>
            </p:cNvSpPr>
            <p:nvPr/>
          </p:nvSpPr>
          <p:spPr bwMode="auto">
            <a:xfrm>
              <a:off x="4384675" y="6007100"/>
              <a:ext cx="17463" cy="4763"/>
            </a:xfrm>
            <a:custGeom>
              <a:avLst/>
              <a:gdLst>
                <a:gd name="T0" fmla="*/ 5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7 w 7"/>
                <a:gd name="T7" fmla="*/ 2 h 2"/>
                <a:gd name="T8" fmla="*/ 7 w 7"/>
                <a:gd name="T9" fmla="*/ 2 h 2"/>
                <a:gd name="T10" fmla="*/ 7 w 7"/>
                <a:gd name="T11" fmla="*/ 2 h 2"/>
                <a:gd name="T12" fmla="*/ 7 w 7"/>
                <a:gd name="T13" fmla="*/ 2 h 2"/>
                <a:gd name="T14" fmla="*/ 7 w 7"/>
                <a:gd name="T15" fmla="*/ 2 h 2"/>
                <a:gd name="T16" fmla="*/ 7 w 7"/>
                <a:gd name="T17" fmla="*/ 2 h 2"/>
                <a:gd name="T18" fmla="*/ 7 w 7"/>
                <a:gd name="T19" fmla="*/ 2 h 2"/>
                <a:gd name="T20" fmla="*/ 7 w 7"/>
                <a:gd name="T21" fmla="*/ 2 h 2"/>
                <a:gd name="T22" fmla="*/ 7 w 7"/>
                <a:gd name="T23" fmla="*/ 2 h 2"/>
                <a:gd name="T24" fmla="*/ 7 w 7"/>
                <a:gd name="T25" fmla="*/ 2 h 2"/>
                <a:gd name="T26" fmla="*/ 7 w 7"/>
                <a:gd name="T27" fmla="*/ 2 h 2"/>
                <a:gd name="T28" fmla="*/ 7 w 7"/>
                <a:gd name="T29" fmla="*/ 2 h 2"/>
                <a:gd name="T30" fmla="*/ 6 w 7"/>
                <a:gd name="T31" fmla="*/ 1 h 2"/>
                <a:gd name="T32" fmla="*/ 6 w 7"/>
                <a:gd name="T33" fmla="*/ 1 h 2"/>
                <a:gd name="T34" fmla="*/ 5 w 7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3"/>
            <p:cNvSpPr>
              <a:spLocks/>
            </p:cNvSpPr>
            <p:nvPr/>
          </p:nvSpPr>
          <p:spPr bwMode="auto">
            <a:xfrm>
              <a:off x="4360863" y="6015038"/>
              <a:ext cx="19050" cy="793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2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4" y="3"/>
                    <a:pt x="6" y="2"/>
                    <a:pt x="7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4"/>
            <p:cNvSpPr>
              <a:spLocks/>
            </p:cNvSpPr>
            <p:nvPr/>
          </p:nvSpPr>
          <p:spPr bwMode="auto">
            <a:xfrm>
              <a:off x="4348163" y="5856288"/>
              <a:ext cx="252413" cy="288925"/>
            </a:xfrm>
            <a:custGeom>
              <a:avLst/>
              <a:gdLst>
                <a:gd name="T0" fmla="*/ 20 w 97"/>
                <a:gd name="T1" fmla="*/ 12 h 111"/>
                <a:gd name="T2" fmla="*/ 55 w 97"/>
                <a:gd name="T3" fmla="*/ 16 h 111"/>
                <a:gd name="T4" fmla="*/ 62 w 97"/>
                <a:gd name="T5" fmla="*/ 47 h 111"/>
                <a:gd name="T6" fmla="*/ 97 w 97"/>
                <a:gd name="T7" fmla="*/ 51 h 111"/>
                <a:gd name="T8" fmla="*/ 97 w 97"/>
                <a:gd name="T9" fmla="*/ 111 h 111"/>
                <a:gd name="T10" fmla="*/ 41 w 97"/>
                <a:gd name="T11" fmla="*/ 69 h 111"/>
                <a:gd name="T12" fmla="*/ 20 w 97"/>
                <a:gd name="T13" fmla="*/ 59 h 111"/>
                <a:gd name="T14" fmla="*/ 20 w 97"/>
                <a:gd name="T15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11">
                  <a:moveTo>
                    <a:pt x="20" y="12"/>
                  </a:moveTo>
                  <a:cubicBezTo>
                    <a:pt x="20" y="12"/>
                    <a:pt x="49" y="0"/>
                    <a:pt x="55" y="16"/>
                  </a:cubicBezTo>
                  <a:cubicBezTo>
                    <a:pt x="62" y="31"/>
                    <a:pt x="58" y="42"/>
                    <a:pt x="62" y="47"/>
                  </a:cubicBezTo>
                  <a:cubicBezTo>
                    <a:pt x="66" y="52"/>
                    <a:pt x="97" y="51"/>
                    <a:pt x="97" y="5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7" y="111"/>
                    <a:pt x="52" y="84"/>
                    <a:pt x="41" y="69"/>
                  </a:cubicBezTo>
                  <a:cubicBezTo>
                    <a:pt x="35" y="69"/>
                    <a:pt x="26" y="67"/>
                    <a:pt x="20" y="59"/>
                  </a:cubicBezTo>
                  <a:cubicBezTo>
                    <a:pt x="15" y="52"/>
                    <a:pt x="0" y="29"/>
                    <a:pt x="20" y="12"/>
                  </a:cubicBezTo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85"/>
            <p:cNvSpPr>
              <a:spLocks/>
            </p:cNvSpPr>
            <p:nvPr/>
          </p:nvSpPr>
          <p:spPr bwMode="auto">
            <a:xfrm>
              <a:off x="4400550" y="5886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2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86"/>
            <p:cNvSpPr>
              <a:spLocks noEditPoints="1"/>
            </p:cNvSpPr>
            <p:nvPr/>
          </p:nvSpPr>
          <p:spPr bwMode="auto">
            <a:xfrm>
              <a:off x="4400550" y="601027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0 w 1"/>
                <a:gd name="T31" fmla="*/ 0 h 1"/>
                <a:gd name="T32" fmla="*/ 1 w 1"/>
                <a:gd name="T33" fmla="*/ 1 h 1"/>
                <a:gd name="T34" fmla="*/ 0 w 1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48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87"/>
            <p:cNvSpPr>
              <a:spLocks/>
            </p:cNvSpPr>
            <p:nvPr/>
          </p:nvSpPr>
          <p:spPr bwMode="auto">
            <a:xfrm>
              <a:off x="4373563" y="5876925"/>
              <a:ext cx="92075" cy="153988"/>
            </a:xfrm>
            <a:custGeom>
              <a:avLst/>
              <a:gdLst>
                <a:gd name="T0" fmla="*/ 29 w 35"/>
                <a:gd name="T1" fmla="*/ 0 h 59"/>
                <a:gd name="T2" fmla="*/ 10 w 35"/>
                <a:gd name="T3" fmla="*/ 4 h 59"/>
                <a:gd name="T4" fmla="*/ 10 w 35"/>
                <a:gd name="T5" fmla="*/ 4 h 59"/>
                <a:gd name="T6" fmla="*/ 10 w 35"/>
                <a:gd name="T7" fmla="*/ 4 h 59"/>
                <a:gd name="T8" fmla="*/ 10 w 35"/>
                <a:gd name="T9" fmla="*/ 4 h 59"/>
                <a:gd name="T10" fmla="*/ 1 w 35"/>
                <a:gd name="T11" fmla="*/ 18 h 59"/>
                <a:gd name="T12" fmla="*/ 0 w 35"/>
                <a:gd name="T13" fmla="*/ 25 h 59"/>
                <a:gd name="T14" fmla="*/ 10 w 35"/>
                <a:gd name="T15" fmla="*/ 51 h 59"/>
                <a:gd name="T16" fmla="*/ 10 w 35"/>
                <a:gd name="T17" fmla="*/ 51 h 59"/>
                <a:gd name="T18" fmla="*/ 11 w 35"/>
                <a:gd name="T19" fmla="*/ 52 h 59"/>
                <a:gd name="T20" fmla="*/ 11 w 35"/>
                <a:gd name="T21" fmla="*/ 52 h 59"/>
                <a:gd name="T22" fmla="*/ 11 w 35"/>
                <a:gd name="T23" fmla="*/ 52 h 59"/>
                <a:gd name="T24" fmla="*/ 11 w 35"/>
                <a:gd name="T25" fmla="*/ 52 h 59"/>
                <a:gd name="T26" fmla="*/ 11 w 35"/>
                <a:gd name="T27" fmla="*/ 52 h 59"/>
                <a:gd name="T28" fmla="*/ 11 w 35"/>
                <a:gd name="T29" fmla="*/ 52 h 59"/>
                <a:gd name="T30" fmla="*/ 11 w 35"/>
                <a:gd name="T31" fmla="*/ 52 h 59"/>
                <a:gd name="T32" fmla="*/ 11 w 35"/>
                <a:gd name="T33" fmla="*/ 52 h 59"/>
                <a:gd name="T34" fmla="*/ 11 w 35"/>
                <a:gd name="T35" fmla="*/ 52 h 59"/>
                <a:gd name="T36" fmla="*/ 11 w 35"/>
                <a:gd name="T37" fmla="*/ 52 h 59"/>
                <a:gd name="T38" fmla="*/ 11 w 35"/>
                <a:gd name="T39" fmla="*/ 52 h 59"/>
                <a:gd name="T40" fmla="*/ 21 w 35"/>
                <a:gd name="T41" fmla="*/ 59 h 59"/>
                <a:gd name="T42" fmla="*/ 29 w 35"/>
                <a:gd name="T43" fmla="*/ 43 h 59"/>
                <a:gd name="T44" fmla="*/ 23 w 35"/>
                <a:gd name="T45" fmla="*/ 17 h 59"/>
                <a:gd name="T46" fmla="*/ 35 w 35"/>
                <a:gd name="T47" fmla="*/ 3 h 59"/>
                <a:gd name="T48" fmla="*/ 29 w 35"/>
                <a:gd name="T4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59">
                  <a:moveTo>
                    <a:pt x="29" y="0"/>
                  </a:moveTo>
                  <a:cubicBezTo>
                    <a:pt x="20" y="0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9"/>
                    <a:pt x="2" y="13"/>
                    <a:pt x="1" y="18"/>
                  </a:cubicBezTo>
                  <a:cubicBezTo>
                    <a:pt x="0" y="20"/>
                    <a:pt x="0" y="23"/>
                    <a:pt x="0" y="25"/>
                  </a:cubicBezTo>
                  <a:cubicBezTo>
                    <a:pt x="0" y="36"/>
                    <a:pt x="7" y="47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4" y="56"/>
                    <a:pt x="18" y="58"/>
                    <a:pt x="21" y="59"/>
                  </a:cubicBezTo>
                  <a:cubicBezTo>
                    <a:pt x="27" y="56"/>
                    <a:pt x="27" y="48"/>
                    <a:pt x="29" y="43"/>
                  </a:cubicBezTo>
                  <a:cubicBezTo>
                    <a:pt x="31" y="37"/>
                    <a:pt x="23" y="26"/>
                    <a:pt x="23" y="17"/>
                  </a:cubicBezTo>
                  <a:cubicBezTo>
                    <a:pt x="23" y="9"/>
                    <a:pt x="35" y="3"/>
                    <a:pt x="35" y="3"/>
                  </a:cubicBezTo>
                  <a:cubicBezTo>
                    <a:pt x="34" y="2"/>
                    <a:pt x="32" y="1"/>
                    <a:pt x="29" y="0"/>
                  </a:cubicBezTo>
                </a:path>
              </a:pathLst>
            </a:custGeom>
            <a:solidFill>
              <a:srgbClr val="F3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88"/>
            <p:cNvSpPr>
              <a:spLocks/>
            </p:cNvSpPr>
            <p:nvPr/>
          </p:nvSpPr>
          <p:spPr bwMode="auto">
            <a:xfrm>
              <a:off x="4244975" y="5840413"/>
              <a:ext cx="250825" cy="304800"/>
            </a:xfrm>
            <a:custGeom>
              <a:avLst/>
              <a:gdLst>
                <a:gd name="T0" fmla="*/ 32 w 97"/>
                <a:gd name="T1" fmla="*/ 55 h 117"/>
                <a:gd name="T2" fmla="*/ 51 w 97"/>
                <a:gd name="T3" fmla="*/ 6 h 117"/>
                <a:gd name="T4" fmla="*/ 95 w 97"/>
                <a:gd name="T5" fmla="*/ 12 h 117"/>
                <a:gd name="T6" fmla="*/ 68 w 97"/>
                <a:gd name="T7" fmla="*/ 20 h 117"/>
                <a:gd name="T8" fmla="*/ 63 w 97"/>
                <a:gd name="T9" fmla="*/ 40 h 117"/>
                <a:gd name="T10" fmla="*/ 73 w 97"/>
                <a:gd name="T11" fmla="*/ 56 h 117"/>
                <a:gd name="T12" fmla="*/ 60 w 97"/>
                <a:gd name="T13" fmla="*/ 75 h 117"/>
                <a:gd name="T14" fmla="*/ 0 w 97"/>
                <a:gd name="T15" fmla="*/ 117 h 117"/>
                <a:gd name="T16" fmla="*/ 0 w 97"/>
                <a:gd name="T17" fmla="*/ 57 h 117"/>
                <a:gd name="T18" fmla="*/ 32 w 97"/>
                <a:gd name="T19" fmla="*/ 5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17">
                  <a:moveTo>
                    <a:pt x="32" y="55"/>
                  </a:moveTo>
                  <a:cubicBezTo>
                    <a:pt x="32" y="55"/>
                    <a:pt x="26" y="12"/>
                    <a:pt x="51" y="6"/>
                  </a:cubicBezTo>
                  <a:cubicBezTo>
                    <a:pt x="77" y="0"/>
                    <a:pt x="94" y="7"/>
                    <a:pt x="95" y="12"/>
                  </a:cubicBezTo>
                  <a:cubicBezTo>
                    <a:pt x="97" y="16"/>
                    <a:pt x="77" y="18"/>
                    <a:pt x="68" y="20"/>
                  </a:cubicBezTo>
                  <a:cubicBezTo>
                    <a:pt x="60" y="21"/>
                    <a:pt x="60" y="32"/>
                    <a:pt x="63" y="40"/>
                  </a:cubicBezTo>
                  <a:cubicBezTo>
                    <a:pt x="67" y="48"/>
                    <a:pt x="72" y="49"/>
                    <a:pt x="73" y="56"/>
                  </a:cubicBezTo>
                  <a:cubicBezTo>
                    <a:pt x="73" y="64"/>
                    <a:pt x="70" y="72"/>
                    <a:pt x="60" y="75"/>
                  </a:cubicBezTo>
                  <a:cubicBezTo>
                    <a:pt x="54" y="81"/>
                    <a:pt x="14" y="109"/>
                    <a:pt x="0" y="117"/>
                  </a:cubicBezTo>
                  <a:cubicBezTo>
                    <a:pt x="0" y="104"/>
                    <a:pt x="0" y="57"/>
                    <a:pt x="0" y="57"/>
                  </a:cubicBezTo>
                  <a:cubicBezTo>
                    <a:pt x="0" y="57"/>
                    <a:pt x="31" y="58"/>
                    <a:pt x="32" y="55"/>
                  </a:cubicBezTo>
                  <a:close/>
                </a:path>
              </a:pathLst>
            </a:custGeom>
            <a:solidFill>
              <a:srgbClr val="F9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89"/>
            <p:cNvSpPr>
              <a:spLocks/>
            </p:cNvSpPr>
            <p:nvPr/>
          </p:nvSpPr>
          <p:spPr bwMode="auto">
            <a:xfrm>
              <a:off x="4527550" y="5813425"/>
              <a:ext cx="244475" cy="498475"/>
            </a:xfrm>
            <a:custGeom>
              <a:avLst/>
              <a:gdLst>
                <a:gd name="T0" fmla="*/ 27 w 94"/>
                <a:gd name="T1" fmla="*/ 0 h 191"/>
                <a:gd name="T2" fmla="*/ 30 w 94"/>
                <a:gd name="T3" fmla="*/ 46 h 191"/>
                <a:gd name="T4" fmla="*/ 6 w 94"/>
                <a:gd name="T5" fmla="*/ 59 h 191"/>
                <a:gd name="T6" fmla="*/ 1 w 94"/>
                <a:gd name="T7" fmla="*/ 64 h 191"/>
                <a:gd name="T8" fmla="*/ 6 w 94"/>
                <a:gd name="T9" fmla="*/ 166 h 191"/>
                <a:gd name="T10" fmla="*/ 88 w 94"/>
                <a:gd name="T11" fmla="*/ 86 h 191"/>
                <a:gd name="T12" fmla="*/ 27 w 94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91">
                  <a:moveTo>
                    <a:pt x="27" y="0"/>
                  </a:moveTo>
                  <a:cubicBezTo>
                    <a:pt x="27" y="0"/>
                    <a:pt x="43" y="21"/>
                    <a:pt x="30" y="46"/>
                  </a:cubicBezTo>
                  <a:cubicBezTo>
                    <a:pt x="25" y="54"/>
                    <a:pt x="15" y="58"/>
                    <a:pt x="6" y="59"/>
                  </a:cubicBezTo>
                  <a:cubicBezTo>
                    <a:pt x="3" y="59"/>
                    <a:pt x="1" y="61"/>
                    <a:pt x="1" y="64"/>
                  </a:cubicBezTo>
                  <a:cubicBezTo>
                    <a:pt x="0" y="83"/>
                    <a:pt x="1" y="144"/>
                    <a:pt x="6" y="166"/>
                  </a:cubicBezTo>
                  <a:cubicBezTo>
                    <a:pt x="12" y="191"/>
                    <a:pt x="82" y="141"/>
                    <a:pt x="88" y="86"/>
                  </a:cubicBezTo>
                  <a:cubicBezTo>
                    <a:pt x="94" y="35"/>
                    <a:pt x="48" y="3"/>
                    <a:pt x="27" y="0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0"/>
            <p:cNvSpPr>
              <a:spLocks/>
            </p:cNvSpPr>
            <p:nvPr/>
          </p:nvSpPr>
          <p:spPr bwMode="auto">
            <a:xfrm>
              <a:off x="4075113" y="5813425"/>
              <a:ext cx="244475" cy="498475"/>
            </a:xfrm>
            <a:custGeom>
              <a:avLst/>
              <a:gdLst>
                <a:gd name="T0" fmla="*/ 67 w 94"/>
                <a:gd name="T1" fmla="*/ 0 h 191"/>
                <a:gd name="T2" fmla="*/ 64 w 94"/>
                <a:gd name="T3" fmla="*/ 46 h 191"/>
                <a:gd name="T4" fmla="*/ 88 w 94"/>
                <a:gd name="T5" fmla="*/ 59 h 191"/>
                <a:gd name="T6" fmla="*/ 93 w 94"/>
                <a:gd name="T7" fmla="*/ 64 h 191"/>
                <a:gd name="T8" fmla="*/ 88 w 94"/>
                <a:gd name="T9" fmla="*/ 166 h 191"/>
                <a:gd name="T10" fmla="*/ 6 w 94"/>
                <a:gd name="T11" fmla="*/ 86 h 191"/>
                <a:gd name="T12" fmla="*/ 67 w 94"/>
                <a:gd name="T1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91">
                  <a:moveTo>
                    <a:pt x="67" y="0"/>
                  </a:moveTo>
                  <a:cubicBezTo>
                    <a:pt x="67" y="0"/>
                    <a:pt x="51" y="21"/>
                    <a:pt x="64" y="46"/>
                  </a:cubicBezTo>
                  <a:cubicBezTo>
                    <a:pt x="69" y="54"/>
                    <a:pt x="79" y="58"/>
                    <a:pt x="88" y="59"/>
                  </a:cubicBezTo>
                  <a:cubicBezTo>
                    <a:pt x="91" y="59"/>
                    <a:pt x="93" y="61"/>
                    <a:pt x="93" y="64"/>
                  </a:cubicBezTo>
                  <a:cubicBezTo>
                    <a:pt x="94" y="83"/>
                    <a:pt x="93" y="144"/>
                    <a:pt x="88" y="166"/>
                  </a:cubicBezTo>
                  <a:cubicBezTo>
                    <a:pt x="82" y="191"/>
                    <a:pt x="12" y="141"/>
                    <a:pt x="6" y="86"/>
                  </a:cubicBezTo>
                  <a:cubicBezTo>
                    <a:pt x="0" y="35"/>
                    <a:pt x="46" y="3"/>
                    <a:pt x="67" y="0"/>
                  </a:cubicBezTo>
                  <a:close/>
                </a:path>
              </a:pathLst>
            </a:custGeom>
            <a:solidFill>
              <a:srgbClr val="E53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1"/>
            <p:cNvSpPr>
              <a:spLocks/>
            </p:cNvSpPr>
            <p:nvPr/>
          </p:nvSpPr>
          <p:spPr bwMode="auto">
            <a:xfrm>
              <a:off x="4527550" y="5959475"/>
              <a:ext cx="61913" cy="307975"/>
            </a:xfrm>
            <a:custGeom>
              <a:avLst/>
              <a:gdLst>
                <a:gd name="T0" fmla="*/ 17 w 24"/>
                <a:gd name="T1" fmla="*/ 0 h 118"/>
                <a:gd name="T2" fmla="*/ 6 w 24"/>
                <a:gd name="T3" fmla="*/ 3 h 118"/>
                <a:gd name="T4" fmla="*/ 1 w 24"/>
                <a:gd name="T5" fmla="*/ 8 h 118"/>
                <a:gd name="T6" fmla="*/ 6 w 24"/>
                <a:gd name="T7" fmla="*/ 110 h 118"/>
                <a:gd name="T8" fmla="*/ 24 w 24"/>
                <a:gd name="T9" fmla="*/ 115 h 118"/>
                <a:gd name="T10" fmla="*/ 17 w 24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8">
                  <a:moveTo>
                    <a:pt x="17" y="0"/>
                  </a:moveTo>
                  <a:cubicBezTo>
                    <a:pt x="13" y="2"/>
                    <a:pt x="10" y="2"/>
                    <a:pt x="6" y="3"/>
                  </a:cubicBezTo>
                  <a:cubicBezTo>
                    <a:pt x="3" y="3"/>
                    <a:pt x="1" y="5"/>
                    <a:pt x="1" y="8"/>
                  </a:cubicBezTo>
                  <a:cubicBezTo>
                    <a:pt x="0" y="27"/>
                    <a:pt x="1" y="88"/>
                    <a:pt x="6" y="110"/>
                  </a:cubicBezTo>
                  <a:cubicBezTo>
                    <a:pt x="7" y="117"/>
                    <a:pt x="15" y="118"/>
                    <a:pt x="24" y="115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2"/>
            <p:cNvSpPr>
              <a:spLocks/>
            </p:cNvSpPr>
            <p:nvPr/>
          </p:nvSpPr>
          <p:spPr bwMode="auto">
            <a:xfrm>
              <a:off x="4257675" y="5959475"/>
              <a:ext cx="61913" cy="307975"/>
            </a:xfrm>
            <a:custGeom>
              <a:avLst/>
              <a:gdLst>
                <a:gd name="T0" fmla="*/ 18 w 24"/>
                <a:gd name="T1" fmla="*/ 3 h 118"/>
                <a:gd name="T2" fmla="*/ 7 w 24"/>
                <a:gd name="T3" fmla="*/ 0 h 118"/>
                <a:gd name="T4" fmla="*/ 0 w 24"/>
                <a:gd name="T5" fmla="*/ 115 h 118"/>
                <a:gd name="T6" fmla="*/ 18 w 24"/>
                <a:gd name="T7" fmla="*/ 110 h 118"/>
                <a:gd name="T8" fmla="*/ 23 w 24"/>
                <a:gd name="T9" fmla="*/ 8 h 118"/>
                <a:gd name="T10" fmla="*/ 18 w 24"/>
                <a:gd name="T1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8">
                  <a:moveTo>
                    <a:pt x="18" y="3"/>
                  </a:moveTo>
                  <a:cubicBezTo>
                    <a:pt x="14" y="2"/>
                    <a:pt x="11" y="2"/>
                    <a:pt x="7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9" y="118"/>
                    <a:pt x="16" y="117"/>
                    <a:pt x="18" y="110"/>
                  </a:cubicBezTo>
                  <a:cubicBezTo>
                    <a:pt x="23" y="88"/>
                    <a:pt x="24" y="27"/>
                    <a:pt x="23" y="8"/>
                  </a:cubicBezTo>
                  <a:cubicBezTo>
                    <a:pt x="23" y="5"/>
                    <a:pt x="21" y="3"/>
                    <a:pt x="18" y="3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3"/>
            <p:cNvSpPr>
              <a:spLocks noEditPoints="1"/>
            </p:cNvSpPr>
            <p:nvPr/>
          </p:nvSpPr>
          <p:spPr bwMode="auto">
            <a:xfrm>
              <a:off x="4156075" y="4792663"/>
              <a:ext cx="534988" cy="165100"/>
            </a:xfrm>
            <a:custGeom>
              <a:avLst/>
              <a:gdLst>
                <a:gd name="T0" fmla="*/ 101 w 206"/>
                <a:gd name="T1" fmla="*/ 51 h 63"/>
                <a:gd name="T2" fmla="*/ 101 w 206"/>
                <a:gd name="T3" fmla="*/ 51 h 63"/>
                <a:gd name="T4" fmla="*/ 101 w 206"/>
                <a:gd name="T5" fmla="*/ 51 h 63"/>
                <a:gd name="T6" fmla="*/ 105 w 206"/>
                <a:gd name="T7" fmla="*/ 51 h 63"/>
                <a:gd name="T8" fmla="*/ 105 w 206"/>
                <a:gd name="T9" fmla="*/ 51 h 63"/>
                <a:gd name="T10" fmla="*/ 105 w 206"/>
                <a:gd name="T11" fmla="*/ 51 h 63"/>
                <a:gd name="T12" fmla="*/ 104 w 206"/>
                <a:gd name="T13" fmla="*/ 51 h 63"/>
                <a:gd name="T14" fmla="*/ 104 w 206"/>
                <a:gd name="T15" fmla="*/ 51 h 63"/>
                <a:gd name="T16" fmla="*/ 104 w 206"/>
                <a:gd name="T17" fmla="*/ 51 h 63"/>
                <a:gd name="T18" fmla="*/ 104 w 206"/>
                <a:gd name="T19" fmla="*/ 51 h 63"/>
                <a:gd name="T20" fmla="*/ 104 w 206"/>
                <a:gd name="T21" fmla="*/ 51 h 63"/>
                <a:gd name="T22" fmla="*/ 104 w 206"/>
                <a:gd name="T23" fmla="*/ 51 h 63"/>
                <a:gd name="T24" fmla="*/ 102 w 206"/>
                <a:gd name="T25" fmla="*/ 51 h 63"/>
                <a:gd name="T26" fmla="*/ 102 w 206"/>
                <a:gd name="T27" fmla="*/ 51 h 63"/>
                <a:gd name="T28" fmla="*/ 102 w 206"/>
                <a:gd name="T29" fmla="*/ 51 h 63"/>
                <a:gd name="T30" fmla="*/ 104 w 206"/>
                <a:gd name="T31" fmla="*/ 51 h 63"/>
                <a:gd name="T32" fmla="*/ 104 w 206"/>
                <a:gd name="T33" fmla="*/ 51 h 63"/>
                <a:gd name="T34" fmla="*/ 104 w 206"/>
                <a:gd name="T35" fmla="*/ 51 h 63"/>
                <a:gd name="T36" fmla="*/ 102 w 206"/>
                <a:gd name="T37" fmla="*/ 51 h 63"/>
                <a:gd name="T38" fmla="*/ 102 w 206"/>
                <a:gd name="T39" fmla="*/ 51 h 63"/>
                <a:gd name="T40" fmla="*/ 102 w 206"/>
                <a:gd name="T41" fmla="*/ 51 h 63"/>
                <a:gd name="T42" fmla="*/ 103 w 206"/>
                <a:gd name="T43" fmla="*/ 51 h 63"/>
                <a:gd name="T44" fmla="*/ 104 w 206"/>
                <a:gd name="T45" fmla="*/ 51 h 63"/>
                <a:gd name="T46" fmla="*/ 103 w 206"/>
                <a:gd name="T47" fmla="*/ 51 h 63"/>
                <a:gd name="T48" fmla="*/ 102 w 206"/>
                <a:gd name="T49" fmla="*/ 51 h 63"/>
                <a:gd name="T50" fmla="*/ 102 w 206"/>
                <a:gd name="T51" fmla="*/ 51 h 63"/>
                <a:gd name="T52" fmla="*/ 102 w 206"/>
                <a:gd name="T53" fmla="*/ 51 h 63"/>
                <a:gd name="T54" fmla="*/ 103 w 206"/>
                <a:gd name="T55" fmla="*/ 51 h 63"/>
                <a:gd name="T56" fmla="*/ 102 w 206"/>
                <a:gd name="T57" fmla="*/ 51 h 63"/>
                <a:gd name="T58" fmla="*/ 103 w 206"/>
                <a:gd name="T59" fmla="*/ 51 h 63"/>
                <a:gd name="T60" fmla="*/ 103 w 206"/>
                <a:gd name="T61" fmla="*/ 51 h 63"/>
                <a:gd name="T62" fmla="*/ 103 w 206"/>
                <a:gd name="T63" fmla="*/ 51 h 63"/>
                <a:gd name="T64" fmla="*/ 103 w 206"/>
                <a:gd name="T65" fmla="*/ 51 h 63"/>
                <a:gd name="T66" fmla="*/ 103 w 206"/>
                <a:gd name="T67" fmla="*/ 51 h 63"/>
                <a:gd name="T68" fmla="*/ 103 w 206"/>
                <a:gd name="T69" fmla="*/ 51 h 63"/>
                <a:gd name="T70" fmla="*/ 103 w 206"/>
                <a:gd name="T71" fmla="*/ 51 h 63"/>
                <a:gd name="T72" fmla="*/ 103 w 206"/>
                <a:gd name="T73" fmla="*/ 51 h 63"/>
                <a:gd name="T74" fmla="*/ 103 w 206"/>
                <a:gd name="T75" fmla="*/ 51 h 63"/>
                <a:gd name="T76" fmla="*/ 103 w 206"/>
                <a:gd name="T77" fmla="*/ 51 h 63"/>
                <a:gd name="T78" fmla="*/ 56 w 206"/>
                <a:gd name="T79" fmla="*/ 33 h 63"/>
                <a:gd name="T80" fmla="*/ 3 w 206"/>
                <a:gd name="T81" fmla="*/ 35 h 63"/>
                <a:gd name="T82" fmla="*/ 0 w 206"/>
                <a:gd name="T83" fmla="*/ 63 h 63"/>
                <a:gd name="T84" fmla="*/ 54 w 206"/>
                <a:gd name="T85" fmla="*/ 54 h 63"/>
                <a:gd name="T86" fmla="*/ 56 w 206"/>
                <a:gd name="T87" fmla="*/ 33 h 63"/>
                <a:gd name="T88" fmla="*/ 192 w 206"/>
                <a:gd name="T89" fmla="*/ 0 h 63"/>
                <a:gd name="T90" fmla="*/ 149 w 206"/>
                <a:gd name="T91" fmla="*/ 20 h 63"/>
                <a:gd name="T92" fmla="*/ 151 w 206"/>
                <a:gd name="T93" fmla="*/ 54 h 63"/>
                <a:gd name="T94" fmla="*/ 206 w 206"/>
                <a:gd name="T95" fmla="*/ 63 h 63"/>
                <a:gd name="T96" fmla="*/ 206 w 206"/>
                <a:gd name="T97" fmla="*/ 63 h 63"/>
                <a:gd name="T98" fmla="*/ 206 w 206"/>
                <a:gd name="T99" fmla="*/ 63 h 63"/>
                <a:gd name="T100" fmla="*/ 206 w 206"/>
                <a:gd name="T101" fmla="*/ 63 h 63"/>
                <a:gd name="T102" fmla="*/ 206 w 206"/>
                <a:gd name="T103" fmla="*/ 63 h 63"/>
                <a:gd name="T104" fmla="*/ 206 w 206"/>
                <a:gd name="T105" fmla="*/ 63 h 63"/>
                <a:gd name="T106" fmla="*/ 192 w 206"/>
                <a:gd name="T10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6" h="63">
                  <a:moveTo>
                    <a:pt x="101" y="51"/>
                  </a:move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moveTo>
                    <a:pt x="105" y="51"/>
                  </a:moveTo>
                  <a:cubicBezTo>
                    <a:pt x="105" y="51"/>
                    <a:pt x="105" y="51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4" y="51"/>
                  </a:move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4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moveTo>
                    <a:pt x="103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103" y="51"/>
                  </a:move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moveTo>
                    <a:pt x="56" y="33"/>
                  </a:moveTo>
                  <a:cubicBezTo>
                    <a:pt x="40" y="34"/>
                    <a:pt x="22" y="35"/>
                    <a:pt x="3" y="35"/>
                  </a:cubicBezTo>
                  <a:cubicBezTo>
                    <a:pt x="0" y="50"/>
                    <a:pt x="0" y="63"/>
                    <a:pt x="0" y="63"/>
                  </a:cubicBezTo>
                  <a:cubicBezTo>
                    <a:pt x="0" y="63"/>
                    <a:pt x="23" y="57"/>
                    <a:pt x="54" y="54"/>
                  </a:cubicBezTo>
                  <a:cubicBezTo>
                    <a:pt x="55" y="47"/>
                    <a:pt x="55" y="41"/>
                    <a:pt x="56" y="33"/>
                  </a:cubicBezTo>
                  <a:moveTo>
                    <a:pt x="192" y="0"/>
                  </a:moveTo>
                  <a:cubicBezTo>
                    <a:pt x="185" y="6"/>
                    <a:pt x="173" y="13"/>
                    <a:pt x="149" y="20"/>
                  </a:cubicBezTo>
                  <a:cubicBezTo>
                    <a:pt x="150" y="32"/>
                    <a:pt x="151" y="44"/>
                    <a:pt x="151" y="54"/>
                  </a:cubicBezTo>
                  <a:cubicBezTo>
                    <a:pt x="183" y="57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2"/>
                    <a:pt x="205" y="25"/>
                    <a:pt x="192" y="0"/>
                  </a:cubicBezTo>
                </a:path>
              </a:pathLst>
            </a:custGeom>
            <a:solidFill>
              <a:srgbClr val="C11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4"/>
            <p:cNvSpPr>
              <a:spLocks/>
            </p:cNvSpPr>
            <p:nvPr/>
          </p:nvSpPr>
          <p:spPr bwMode="auto">
            <a:xfrm>
              <a:off x="4295775" y="4845050"/>
              <a:ext cx="252413" cy="88900"/>
            </a:xfrm>
            <a:custGeom>
              <a:avLst/>
              <a:gdLst>
                <a:gd name="T0" fmla="*/ 95 w 97"/>
                <a:gd name="T1" fmla="*/ 0 h 34"/>
                <a:gd name="T2" fmla="*/ 2 w 97"/>
                <a:gd name="T3" fmla="*/ 13 h 34"/>
                <a:gd name="T4" fmla="*/ 0 w 97"/>
                <a:gd name="T5" fmla="*/ 34 h 34"/>
                <a:gd name="T6" fmla="*/ 47 w 97"/>
                <a:gd name="T7" fmla="*/ 31 h 34"/>
                <a:gd name="T8" fmla="*/ 47 w 97"/>
                <a:gd name="T9" fmla="*/ 31 h 34"/>
                <a:gd name="T10" fmla="*/ 48 w 97"/>
                <a:gd name="T11" fmla="*/ 31 h 34"/>
                <a:gd name="T12" fmla="*/ 48 w 97"/>
                <a:gd name="T13" fmla="*/ 31 h 34"/>
                <a:gd name="T14" fmla="*/ 48 w 97"/>
                <a:gd name="T15" fmla="*/ 31 h 34"/>
                <a:gd name="T16" fmla="*/ 48 w 97"/>
                <a:gd name="T17" fmla="*/ 31 h 34"/>
                <a:gd name="T18" fmla="*/ 48 w 97"/>
                <a:gd name="T19" fmla="*/ 31 h 34"/>
                <a:gd name="T20" fmla="*/ 48 w 97"/>
                <a:gd name="T21" fmla="*/ 31 h 34"/>
                <a:gd name="T22" fmla="*/ 48 w 97"/>
                <a:gd name="T23" fmla="*/ 31 h 34"/>
                <a:gd name="T24" fmla="*/ 49 w 97"/>
                <a:gd name="T25" fmla="*/ 31 h 34"/>
                <a:gd name="T26" fmla="*/ 49 w 97"/>
                <a:gd name="T27" fmla="*/ 31 h 34"/>
                <a:gd name="T28" fmla="*/ 49 w 97"/>
                <a:gd name="T29" fmla="*/ 31 h 34"/>
                <a:gd name="T30" fmla="*/ 49 w 97"/>
                <a:gd name="T31" fmla="*/ 31 h 34"/>
                <a:gd name="T32" fmla="*/ 49 w 97"/>
                <a:gd name="T33" fmla="*/ 31 h 34"/>
                <a:gd name="T34" fmla="*/ 49 w 97"/>
                <a:gd name="T35" fmla="*/ 31 h 34"/>
                <a:gd name="T36" fmla="*/ 49 w 97"/>
                <a:gd name="T37" fmla="*/ 31 h 34"/>
                <a:gd name="T38" fmla="*/ 49 w 97"/>
                <a:gd name="T39" fmla="*/ 31 h 34"/>
                <a:gd name="T40" fmla="*/ 49 w 97"/>
                <a:gd name="T41" fmla="*/ 31 h 34"/>
                <a:gd name="T42" fmla="*/ 50 w 97"/>
                <a:gd name="T43" fmla="*/ 31 h 34"/>
                <a:gd name="T44" fmla="*/ 50 w 97"/>
                <a:gd name="T45" fmla="*/ 31 h 34"/>
                <a:gd name="T46" fmla="*/ 50 w 97"/>
                <a:gd name="T47" fmla="*/ 31 h 34"/>
                <a:gd name="T48" fmla="*/ 50 w 97"/>
                <a:gd name="T49" fmla="*/ 31 h 34"/>
                <a:gd name="T50" fmla="*/ 50 w 97"/>
                <a:gd name="T51" fmla="*/ 31 h 34"/>
                <a:gd name="T52" fmla="*/ 50 w 97"/>
                <a:gd name="T53" fmla="*/ 31 h 34"/>
                <a:gd name="T54" fmla="*/ 50 w 97"/>
                <a:gd name="T55" fmla="*/ 31 h 34"/>
                <a:gd name="T56" fmla="*/ 51 w 97"/>
                <a:gd name="T57" fmla="*/ 31 h 34"/>
                <a:gd name="T58" fmla="*/ 51 w 97"/>
                <a:gd name="T59" fmla="*/ 31 h 34"/>
                <a:gd name="T60" fmla="*/ 97 w 97"/>
                <a:gd name="T61" fmla="*/ 34 h 34"/>
                <a:gd name="T62" fmla="*/ 95 w 97"/>
                <a:gd name="T6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34">
                  <a:moveTo>
                    <a:pt x="95" y="0"/>
                  </a:moveTo>
                  <a:cubicBezTo>
                    <a:pt x="74" y="6"/>
                    <a:pt x="44" y="11"/>
                    <a:pt x="2" y="13"/>
                  </a:cubicBezTo>
                  <a:cubicBezTo>
                    <a:pt x="1" y="21"/>
                    <a:pt x="1" y="27"/>
                    <a:pt x="0" y="34"/>
                  </a:cubicBezTo>
                  <a:cubicBezTo>
                    <a:pt x="15" y="32"/>
                    <a:pt x="31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67" y="31"/>
                    <a:pt x="83" y="32"/>
                    <a:pt x="97" y="34"/>
                  </a:cubicBezTo>
                  <a:cubicBezTo>
                    <a:pt x="97" y="24"/>
                    <a:pt x="96" y="12"/>
                    <a:pt x="95" y="0"/>
                  </a:cubicBezTo>
                </a:path>
              </a:pathLst>
            </a:custGeom>
            <a:solidFill>
              <a:srgbClr val="E99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95"/>
            <p:cNvSpPr>
              <a:spLocks/>
            </p:cNvSpPr>
            <p:nvPr/>
          </p:nvSpPr>
          <p:spPr bwMode="auto">
            <a:xfrm>
              <a:off x="4143375" y="4868863"/>
              <a:ext cx="558800" cy="109538"/>
            </a:xfrm>
            <a:custGeom>
              <a:avLst/>
              <a:gdLst>
                <a:gd name="T0" fmla="*/ 215 w 215"/>
                <a:gd name="T1" fmla="*/ 28 h 42"/>
                <a:gd name="T2" fmla="*/ 212 w 215"/>
                <a:gd name="T3" fmla="*/ 24 h 42"/>
                <a:gd name="T4" fmla="*/ 4 w 215"/>
                <a:gd name="T5" fmla="*/ 25 h 42"/>
                <a:gd name="T6" fmla="*/ 1 w 215"/>
                <a:gd name="T7" fmla="*/ 28 h 42"/>
                <a:gd name="T8" fmla="*/ 1 w 215"/>
                <a:gd name="T9" fmla="*/ 38 h 42"/>
                <a:gd name="T10" fmla="*/ 5 w 215"/>
                <a:gd name="T11" fmla="*/ 42 h 42"/>
                <a:gd name="T12" fmla="*/ 108 w 215"/>
                <a:gd name="T13" fmla="*/ 30 h 42"/>
                <a:gd name="T14" fmla="*/ 211 w 215"/>
                <a:gd name="T15" fmla="*/ 42 h 42"/>
                <a:gd name="T16" fmla="*/ 215 w 215"/>
                <a:gd name="T17" fmla="*/ 38 h 42"/>
                <a:gd name="T18" fmla="*/ 215 w 215"/>
                <a:gd name="T1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42">
                  <a:moveTo>
                    <a:pt x="215" y="28"/>
                  </a:moveTo>
                  <a:cubicBezTo>
                    <a:pt x="215" y="26"/>
                    <a:pt x="214" y="25"/>
                    <a:pt x="212" y="24"/>
                  </a:cubicBezTo>
                  <a:cubicBezTo>
                    <a:pt x="120" y="0"/>
                    <a:pt x="31" y="18"/>
                    <a:pt x="4" y="25"/>
                  </a:cubicBezTo>
                  <a:cubicBezTo>
                    <a:pt x="2" y="25"/>
                    <a:pt x="1" y="27"/>
                    <a:pt x="1" y="28"/>
                  </a:cubicBezTo>
                  <a:cubicBezTo>
                    <a:pt x="1" y="32"/>
                    <a:pt x="1" y="35"/>
                    <a:pt x="1" y="38"/>
                  </a:cubicBezTo>
                  <a:cubicBezTo>
                    <a:pt x="0" y="40"/>
                    <a:pt x="3" y="42"/>
                    <a:pt x="5" y="42"/>
                  </a:cubicBezTo>
                  <a:cubicBezTo>
                    <a:pt x="19" y="39"/>
                    <a:pt x="61" y="30"/>
                    <a:pt x="108" y="30"/>
                  </a:cubicBezTo>
                  <a:cubicBezTo>
                    <a:pt x="154" y="30"/>
                    <a:pt x="197" y="39"/>
                    <a:pt x="211" y="42"/>
                  </a:cubicBezTo>
                  <a:cubicBezTo>
                    <a:pt x="213" y="42"/>
                    <a:pt x="215" y="40"/>
                    <a:pt x="215" y="38"/>
                  </a:cubicBezTo>
                  <a:cubicBezTo>
                    <a:pt x="215" y="35"/>
                    <a:pt x="215" y="31"/>
                    <a:pt x="215" y="28"/>
                  </a:cubicBezTo>
                  <a:close/>
                </a:path>
              </a:pathLst>
            </a:custGeom>
            <a:solidFill>
              <a:srgbClr val="FFF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4887913" y="1023938"/>
            <a:ext cx="2330450" cy="935038"/>
            <a:chOff x="4887913" y="1023938"/>
            <a:chExt cx="2330450" cy="935038"/>
          </a:xfrm>
        </p:grpSpPr>
        <p:sp>
          <p:nvSpPr>
            <p:cNvPr id="311" name="Oval 299"/>
            <p:cNvSpPr>
              <a:spLocks noChangeArrowheads="1"/>
            </p:cNvSpPr>
            <p:nvPr/>
          </p:nvSpPr>
          <p:spPr bwMode="auto">
            <a:xfrm>
              <a:off x="6024563" y="1446213"/>
              <a:ext cx="134938" cy="136525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00"/>
            <p:cNvSpPr>
              <a:spLocks/>
            </p:cNvSpPr>
            <p:nvPr/>
          </p:nvSpPr>
          <p:spPr bwMode="auto">
            <a:xfrm>
              <a:off x="5881688" y="1023938"/>
              <a:ext cx="422275" cy="419100"/>
            </a:xfrm>
            <a:custGeom>
              <a:avLst/>
              <a:gdLst>
                <a:gd name="T0" fmla="*/ 66 w 112"/>
                <a:gd name="T1" fmla="*/ 3 h 110"/>
                <a:gd name="T2" fmla="*/ 46 w 112"/>
                <a:gd name="T3" fmla="*/ 3 h 110"/>
                <a:gd name="T4" fmla="*/ 43 w 112"/>
                <a:gd name="T5" fmla="*/ 103 h 110"/>
                <a:gd name="T6" fmla="*/ 56 w 112"/>
                <a:gd name="T7" fmla="*/ 100 h 110"/>
                <a:gd name="T8" fmla="*/ 56 w 112"/>
                <a:gd name="T9" fmla="*/ 100 h 110"/>
                <a:gd name="T10" fmla="*/ 54 w 112"/>
                <a:gd name="T11" fmla="*/ 63 h 110"/>
                <a:gd name="T12" fmla="*/ 54 w 112"/>
                <a:gd name="T13" fmla="*/ 45 h 110"/>
                <a:gd name="T14" fmla="*/ 56 w 112"/>
                <a:gd name="T15" fmla="*/ 26 h 110"/>
                <a:gd name="T16" fmla="*/ 56 w 112"/>
                <a:gd name="T17" fmla="*/ 26 h 110"/>
                <a:gd name="T18" fmla="*/ 56 w 112"/>
                <a:gd name="T19" fmla="*/ 26 h 110"/>
                <a:gd name="T20" fmla="*/ 58 w 112"/>
                <a:gd name="T21" fmla="*/ 45 h 110"/>
                <a:gd name="T22" fmla="*/ 58 w 112"/>
                <a:gd name="T23" fmla="*/ 63 h 110"/>
                <a:gd name="T24" fmla="*/ 56 w 112"/>
                <a:gd name="T25" fmla="*/ 100 h 110"/>
                <a:gd name="T26" fmla="*/ 56 w 112"/>
                <a:gd name="T27" fmla="*/ 100 h 110"/>
                <a:gd name="T28" fmla="*/ 69 w 112"/>
                <a:gd name="T29" fmla="*/ 103 h 110"/>
                <a:gd name="T30" fmla="*/ 66 w 112"/>
                <a:gd name="T31" fmla="*/ 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10">
                  <a:moveTo>
                    <a:pt x="66" y="3"/>
                  </a:moveTo>
                  <a:cubicBezTo>
                    <a:pt x="60" y="0"/>
                    <a:pt x="52" y="0"/>
                    <a:pt x="46" y="3"/>
                  </a:cubicBezTo>
                  <a:cubicBezTo>
                    <a:pt x="0" y="24"/>
                    <a:pt x="37" y="96"/>
                    <a:pt x="43" y="103"/>
                  </a:cubicBezTo>
                  <a:cubicBezTo>
                    <a:pt x="48" y="110"/>
                    <a:pt x="55" y="101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87"/>
                    <a:pt x="55" y="75"/>
                    <a:pt x="54" y="63"/>
                  </a:cubicBezTo>
                  <a:cubicBezTo>
                    <a:pt x="54" y="57"/>
                    <a:pt x="54" y="51"/>
                    <a:pt x="54" y="45"/>
                  </a:cubicBezTo>
                  <a:cubicBezTo>
                    <a:pt x="54" y="38"/>
                    <a:pt x="55" y="32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32"/>
                    <a:pt x="58" y="38"/>
                    <a:pt x="58" y="45"/>
                  </a:cubicBezTo>
                  <a:cubicBezTo>
                    <a:pt x="58" y="51"/>
                    <a:pt x="58" y="57"/>
                    <a:pt x="58" y="63"/>
                  </a:cubicBezTo>
                  <a:cubicBezTo>
                    <a:pt x="57" y="75"/>
                    <a:pt x="57" y="87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1"/>
                    <a:pt x="64" y="110"/>
                    <a:pt x="69" y="103"/>
                  </a:cubicBezTo>
                  <a:cubicBezTo>
                    <a:pt x="75" y="96"/>
                    <a:pt x="112" y="24"/>
                    <a:pt x="66" y="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01"/>
            <p:cNvSpPr>
              <a:spLocks/>
            </p:cNvSpPr>
            <p:nvPr/>
          </p:nvSpPr>
          <p:spPr bwMode="auto">
            <a:xfrm>
              <a:off x="6148388" y="1181101"/>
              <a:ext cx="407988" cy="404813"/>
            </a:xfrm>
            <a:custGeom>
              <a:avLst/>
              <a:gdLst>
                <a:gd name="T0" fmla="*/ 101 w 108"/>
                <a:gd name="T1" fmla="*/ 36 h 107"/>
                <a:gd name="T2" fmla="*/ 5 w 108"/>
                <a:gd name="T3" fmla="*/ 67 h 107"/>
                <a:gd name="T4" fmla="*/ 13 w 108"/>
                <a:gd name="T5" fmla="*/ 78 h 107"/>
                <a:gd name="T6" fmla="*/ 13 w 108"/>
                <a:gd name="T7" fmla="*/ 78 h 107"/>
                <a:gd name="T8" fmla="*/ 47 w 108"/>
                <a:gd name="T9" fmla="*/ 65 h 107"/>
                <a:gd name="T10" fmla="*/ 64 w 108"/>
                <a:gd name="T11" fmla="*/ 58 h 107"/>
                <a:gd name="T12" fmla="*/ 82 w 108"/>
                <a:gd name="T13" fmla="*/ 54 h 107"/>
                <a:gd name="T14" fmla="*/ 82 w 108"/>
                <a:gd name="T15" fmla="*/ 54 h 107"/>
                <a:gd name="T16" fmla="*/ 82 w 108"/>
                <a:gd name="T17" fmla="*/ 54 h 107"/>
                <a:gd name="T18" fmla="*/ 66 w 108"/>
                <a:gd name="T19" fmla="*/ 62 h 107"/>
                <a:gd name="T20" fmla="*/ 48 w 108"/>
                <a:gd name="T21" fmla="*/ 68 h 107"/>
                <a:gd name="T22" fmla="*/ 13 w 108"/>
                <a:gd name="T23" fmla="*/ 79 h 107"/>
                <a:gd name="T24" fmla="*/ 13 w 108"/>
                <a:gd name="T25" fmla="*/ 79 h 107"/>
                <a:gd name="T26" fmla="*/ 14 w 108"/>
                <a:gd name="T27" fmla="*/ 92 h 107"/>
                <a:gd name="T28" fmla="*/ 108 w 108"/>
                <a:gd name="T29" fmla="*/ 56 h 107"/>
                <a:gd name="T30" fmla="*/ 101 w 108"/>
                <a:gd name="T31" fmla="*/ 3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7">
                  <a:moveTo>
                    <a:pt x="101" y="36"/>
                  </a:moveTo>
                  <a:cubicBezTo>
                    <a:pt x="65" y="0"/>
                    <a:pt x="10" y="60"/>
                    <a:pt x="5" y="67"/>
                  </a:cubicBezTo>
                  <a:cubicBezTo>
                    <a:pt x="0" y="75"/>
                    <a:pt x="12" y="78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4" y="74"/>
                    <a:pt x="36" y="69"/>
                    <a:pt x="47" y="65"/>
                  </a:cubicBezTo>
                  <a:cubicBezTo>
                    <a:pt x="53" y="63"/>
                    <a:pt x="58" y="60"/>
                    <a:pt x="64" y="58"/>
                  </a:cubicBezTo>
                  <a:cubicBezTo>
                    <a:pt x="70" y="57"/>
                    <a:pt x="76" y="55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77" y="58"/>
                    <a:pt x="71" y="60"/>
                    <a:pt x="66" y="62"/>
                  </a:cubicBezTo>
                  <a:cubicBezTo>
                    <a:pt x="60" y="64"/>
                    <a:pt x="54" y="66"/>
                    <a:pt x="48" y="68"/>
                  </a:cubicBezTo>
                  <a:cubicBezTo>
                    <a:pt x="36" y="72"/>
                    <a:pt x="25" y="75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80"/>
                    <a:pt x="6" y="89"/>
                    <a:pt x="14" y="92"/>
                  </a:cubicBezTo>
                  <a:cubicBezTo>
                    <a:pt x="22" y="95"/>
                    <a:pt x="102" y="107"/>
                    <a:pt x="108" y="56"/>
                  </a:cubicBezTo>
                  <a:cubicBezTo>
                    <a:pt x="108" y="49"/>
                    <a:pt x="106" y="42"/>
                    <a:pt x="101" y="3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02"/>
            <p:cNvSpPr>
              <a:spLocks/>
            </p:cNvSpPr>
            <p:nvPr/>
          </p:nvSpPr>
          <p:spPr bwMode="auto">
            <a:xfrm>
              <a:off x="6115051" y="1552576"/>
              <a:ext cx="387350" cy="406400"/>
            </a:xfrm>
            <a:custGeom>
              <a:avLst/>
              <a:gdLst>
                <a:gd name="T0" fmla="*/ 20 w 103"/>
                <a:gd name="T1" fmla="*/ 2 h 107"/>
                <a:gd name="T2" fmla="*/ 13 w 103"/>
                <a:gd name="T3" fmla="*/ 13 h 107"/>
                <a:gd name="T4" fmla="*/ 13 w 103"/>
                <a:gd name="T5" fmla="*/ 13 h 107"/>
                <a:gd name="T6" fmla="*/ 36 w 103"/>
                <a:gd name="T7" fmla="*/ 41 h 107"/>
                <a:gd name="T8" fmla="*/ 48 w 103"/>
                <a:gd name="T9" fmla="*/ 55 h 107"/>
                <a:gd name="T10" fmla="*/ 58 w 103"/>
                <a:gd name="T11" fmla="*/ 71 h 107"/>
                <a:gd name="T12" fmla="*/ 58 w 103"/>
                <a:gd name="T13" fmla="*/ 71 h 107"/>
                <a:gd name="T14" fmla="*/ 58 w 103"/>
                <a:gd name="T15" fmla="*/ 71 h 107"/>
                <a:gd name="T16" fmla="*/ 45 w 103"/>
                <a:gd name="T17" fmla="*/ 58 h 107"/>
                <a:gd name="T18" fmla="*/ 34 w 103"/>
                <a:gd name="T19" fmla="*/ 43 h 107"/>
                <a:gd name="T20" fmla="*/ 12 w 103"/>
                <a:gd name="T21" fmla="*/ 13 h 107"/>
                <a:gd name="T22" fmla="*/ 12 w 103"/>
                <a:gd name="T23" fmla="*/ 13 h 107"/>
                <a:gd name="T24" fmla="*/ 12 w 103"/>
                <a:gd name="T25" fmla="*/ 13 h 107"/>
                <a:gd name="T26" fmla="*/ 0 w 103"/>
                <a:gd name="T27" fmla="*/ 19 h 107"/>
                <a:gd name="T28" fmla="*/ 65 w 103"/>
                <a:gd name="T29" fmla="*/ 95 h 107"/>
                <a:gd name="T30" fmla="*/ 81 w 103"/>
                <a:gd name="T31" fmla="*/ 82 h 107"/>
                <a:gd name="T32" fmla="*/ 20 w 103"/>
                <a:gd name="T33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7">
                  <a:moveTo>
                    <a:pt x="20" y="2"/>
                  </a:moveTo>
                  <a:cubicBezTo>
                    <a:pt x="11" y="0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1" y="22"/>
                    <a:pt x="29" y="32"/>
                    <a:pt x="36" y="41"/>
                  </a:cubicBezTo>
                  <a:cubicBezTo>
                    <a:pt x="40" y="46"/>
                    <a:pt x="45" y="50"/>
                    <a:pt x="48" y="55"/>
                  </a:cubicBezTo>
                  <a:cubicBezTo>
                    <a:pt x="52" y="60"/>
                    <a:pt x="55" y="65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3" y="67"/>
                    <a:pt x="49" y="62"/>
                    <a:pt x="45" y="58"/>
                  </a:cubicBezTo>
                  <a:cubicBezTo>
                    <a:pt x="41" y="53"/>
                    <a:pt x="38" y="48"/>
                    <a:pt x="34" y="43"/>
                  </a:cubicBezTo>
                  <a:cubicBezTo>
                    <a:pt x="27" y="33"/>
                    <a:pt x="19" y="2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0" y="9"/>
                    <a:pt x="0" y="19"/>
                  </a:cubicBezTo>
                  <a:cubicBezTo>
                    <a:pt x="0" y="27"/>
                    <a:pt x="16" y="107"/>
                    <a:pt x="65" y="95"/>
                  </a:cubicBezTo>
                  <a:cubicBezTo>
                    <a:pt x="72" y="93"/>
                    <a:pt x="78" y="89"/>
                    <a:pt x="81" y="82"/>
                  </a:cubicBezTo>
                  <a:cubicBezTo>
                    <a:pt x="103" y="37"/>
                    <a:pt x="29" y="4"/>
                    <a:pt x="20" y="2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03"/>
            <p:cNvSpPr>
              <a:spLocks/>
            </p:cNvSpPr>
            <p:nvPr/>
          </p:nvSpPr>
          <p:spPr bwMode="auto">
            <a:xfrm>
              <a:off x="5629276" y="1181101"/>
              <a:ext cx="406400" cy="404813"/>
            </a:xfrm>
            <a:custGeom>
              <a:avLst/>
              <a:gdLst>
                <a:gd name="T0" fmla="*/ 103 w 108"/>
                <a:gd name="T1" fmla="*/ 67 h 107"/>
                <a:gd name="T2" fmla="*/ 7 w 108"/>
                <a:gd name="T3" fmla="*/ 36 h 107"/>
                <a:gd name="T4" fmla="*/ 0 w 108"/>
                <a:gd name="T5" fmla="*/ 56 h 107"/>
                <a:gd name="T6" fmla="*/ 94 w 108"/>
                <a:gd name="T7" fmla="*/ 92 h 107"/>
                <a:gd name="T8" fmla="*/ 95 w 108"/>
                <a:gd name="T9" fmla="*/ 79 h 107"/>
                <a:gd name="T10" fmla="*/ 95 w 108"/>
                <a:gd name="T11" fmla="*/ 79 h 107"/>
                <a:gd name="T12" fmla="*/ 60 w 108"/>
                <a:gd name="T13" fmla="*/ 68 h 107"/>
                <a:gd name="T14" fmla="*/ 42 w 108"/>
                <a:gd name="T15" fmla="*/ 62 h 107"/>
                <a:gd name="T16" fmla="*/ 26 w 108"/>
                <a:gd name="T17" fmla="*/ 54 h 107"/>
                <a:gd name="T18" fmla="*/ 26 w 108"/>
                <a:gd name="T19" fmla="*/ 54 h 107"/>
                <a:gd name="T20" fmla="*/ 26 w 108"/>
                <a:gd name="T21" fmla="*/ 54 h 107"/>
                <a:gd name="T22" fmla="*/ 44 w 108"/>
                <a:gd name="T23" fmla="*/ 58 h 107"/>
                <a:gd name="T24" fmla="*/ 61 w 108"/>
                <a:gd name="T25" fmla="*/ 65 h 107"/>
                <a:gd name="T26" fmla="*/ 95 w 108"/>
                <a:gd name="T27" fmla="*/ 78 h 107"/>
                <a:gd name="T28" fmla="*/ 95 w 108"/>
                <a:gd name="T29" fmla="*/ 78 h 107"/>
                <a:gd name="T30" fmla="*/ 103 w 108"/>
                <a:gd name="T31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7">
                  <a:moveTo>
                    <a:pt x="103" y="67"/>
                  </a:moveTo>
                  <a:cubicBezTo>
                    <a:pt x="98" y="60"/>
                    <a:pt x="43" y="0"/>
                    <a:pt x="7" y="36"/>
                  </a:cubicBezTo>
                  <a:cubicBezTo>
                    <a:pt x="2" y="42"/>
                    <a:pt x="0" y="49"/>
                    <a:pt x="0" y="56"/>
                  </a:cubicBezTo>
                  <a:cubicBezTo>
                    <a:pt x="6" y="107"/>
                    <a:pt x="86" y="95"/>
                    <a:pt x="94" y="92"/>
                  </a:cubicBezTo>
                  <a:cubicBezTo>
                    <a:pt x="102" y="89"/>
                    <a:pt x="96" y="80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83" y="75"/>
                    <a:pt x="72" y="72"/>
                    <a:pt x="60" y="68"/>
                  </a:cubicBezTo>
                  <a:cubicBezTo>
                    <a:pt x="54" y="66"/>
                    <a:pt x="48" y="64"/>
                    <a:pt x="42" y="62"/>
                  </a:cubicBezTo>
                  <a:cubicBezTo>
                    <a:pt x="37" y="60"/>
                    <a:pt x="31" y="58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2" y="55"/>
                    <a:pt x="38" y="57"/>
                    <a:pt x="44" y="58"/>
                  </a:cubicBezTo>
                  <a:cubicBezTo>
                    <a:pt x="50" y="60"/>
                    <a:pt x="55" y="63"/>
                    <a:pt x="61" y="65"/>
                  </a:cubicBezTo>
                  <a:cubicBezTo>
                    <a:pt x="72" y="69"/>
                    <a:pt x="84" y="74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8"/>
                    <a:pt x="108" y="75"/>
                    <a:pt x="103" y="67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04"/>
            <p:cNvSpPr>
              <a:spLocks/>
            </p:cNvSpPr>
            <p:nvPr/>
          </p:nvSpPr>
          <p:spPr bwMode="auto">
            <a:xfrm>
              <a:off x="5681663" y="1552576"/>
              <a:ext cx="388938" cy="406400"/>
            </a:xfrm>
            <a:custGeom>
              <a:avLst/>
              <a:gdLst>
                <a:gd name="T0" fmla="*/ 91 w 103"/>
                <a:gd name="T1" fmla="*/ 13 h 107"/>
                <a:gd name="T2" fmla="*/ 91 w 103"/>
                <a:gd name="T3" fmla="*/ 13 h 107"/>
                <a:gd name="T4" fmla="*/ 91 w 103"/>
                <a:gd name="T5" fmla="*/ 13 h 107"/>
                <a:gd name="T6" fmla="*/ 69 w 103"/>
                <a:gd name="T7" fmla="*/ 43 h 107"/>
                <a:gd name="T8" fmla="*/ 58 w 103"/>
                <a:gd name="T9" fmla="*/ 58 h 107"/>
                <a:gd name="T10" fmla="*/ 45 w 103"/>
                <a:gd name="T11" fmla="*/ 71 h 107"/>
                <a:gd name="T12" fmla="*/ 45 w 103"/>
                <a:gd name="T13" fmla="*/ 71 h 107"/>
                <a:gd name="T14" fmla="*/ 45 w 103"/>
                <a:gd name="T15" fmla="*/ 71 h 107"/>
                <a:gd name="T16" fmla="*/ 55 w 103"/>
                <a:gd name="T17" fmla="*/ 55 h 107"/>
                <a:gd name="T18" fmla="*/ 67 w 103"/>
                <a:gd name="T19" fmla="*/ 41 h 107"/>
                <a:gd name="T20" fmla="*/ 90 w 103"/>
                <a:gd name="T21" fmla="*/ 13 h 107"/>
                <a:gd name="T22" fmla="*/ 90 w 103"/>
                <a:gd name="T23" fmla="*/ 13 h 107"/>
                <a:gd name="T24" fmla="*/ 83 w 103"/>
                <a:gd name="T25" fmla="*/ 2 h 107"/>
                <a:gd name="T26" fmla="*/ 22 w 103"/>
                <a:gd name="T27" fmla="*/ 82 h 107"/>
                <a:gd name="T28" fmla="*/ 38 w 103"/>
                <a:gd name="T29" fmla="*/ 95 h 107"/>
                <a:gd name="T30" fmla="*/ 103 w 103"/>
                <a:gd name="T31" fmla="*/ 19 h 107"/>
                <a:gd name="T32" fmla="*/ 91 w 103"/>
                <a:gd name="T33" fmla="*/ 1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7">
                  <a:moveTo>
                    <a:pt x="91" y="13"/>
                  </a:move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4" y="23"/>
                    <a:pt x="76" y="33"/>
                    <a:pt x="69" y="43"/>
                  </a:cubicBezTo>
                  <a:cubicBezTo>
                    <a:pt x="65" y="48"/>
                    <a:pt x="62" y="53"/>
                    <a:pt x="58" y="58"/>
                  </a:cubicBezTo>
                  <a:cubicBezTo>
                    <a:pt x="54" y="62"/>
                    <a:pt x="50" y="67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8" y="65"/>
                    <a:pt x="51" y="60"/>
                    <a:pt x="55" y="55"/>
                  </a:cubicBezTo>
                  <a:cubicBezTo>
                    <a:pt x="58" y="50"/>
                    <a:pt x="63" y="46"/>
                    <a:pt x="67" y="41"/>
                  </a:cubicBezTo>
                  <a:cubicBezTo>
                    <a:pt x="74" y="32"/>
                    <a:pt x="82" y="22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2" y="0"/>
                    <a:pt x="83" y="2"/>
                  </a:cubicBezTo>
                  <a:cubicBezTo>
                    <a:pt x="74" y="4"/>
                    <a:pt x="0" y="37"/>
                    <a:pt x="22" y="82"/>
                  </a:cubicBezTo>
                  <a:cubicBezTo>
                    <a:pt x="25" y="89"/>
                    <a:pt x="31" y="93"/>
                    <a:pt x="38" y="95"/>
                  </a:cubicBezTo>
                  <a:cubicBezTo>
                    <a:pt x="87" y="107"/>
                    <a:pt x="103" y="27"/>
                    <a:pt x="103" y="19"/>
                  </a:cubicBezTo>
                  <a:cubicBezTo>
                    <a:pt x="103" y="9"/>
                    <a:pt x="91" y="13"/>
                    <a:pt x="91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05"/>
            <p:cNvSpPr>
              <a:spLocks/>
            </p:cNvSpPr>
            <p:nvPr/>
          </p:nvSpPr>
          <p:spPr bwMode="auto">
            <a:xfrm>
              <a:off x="6183313" y="1252538"/>
              <a:ext cx="93663" cy="133350"/>
            </a:xfrm>
            <a:custGeom>
              <a:avLst/>
              <a:gdLst>
                <a:gd name="T0" fmla="*/ 0 w 25"/>
                <a:gd name="T1" fmla="*/ 35 h 35"/>
                <a:gd name="T2" fmla="*/ 11 w 25"/>
                <a:gd name="T3" fmla="*/ 17 h 35"/>
                <a:gd name="T4" fmla="*/ 17 w 25"/>
                <a:gd name="T5" fmla="*/ 8 h 35"/>
                <a:gd name="T6" fmla="*/ 24 w 25"/>
                <a:gd name="T7" fmla="*/ 0 h 35"/>
                <a:gd name="T8" fmla="*/ 25 w 25"/>
                <a:gd name="T9" fmla="*/ 0 h 35"/>
                <a:gd name="T10" fmla="*/ 25 w 25"/>
                <a:gd name="T11" fmla="*/ 0 h 35"/>
                <a:gd name="T12" fmla="*/ 20 w 25"/>
                <a:gd name="T13" fmla="*/ 10 h 35"/>
                <a:gd name="T14" fmla="*/ 14 w 25"/>
                <a:gd name="T15" fmla="*/ 18 h 35"/>
                <a:gd name="T16" fmla="*/ 0 w 25"/>
                <a:gd name="T17" fmla="*/ 35 h 35"/>
                <a:gd name="T18" fmla="*/ 0 w 25"/>
                <a:gd name="T19" fmla="*/ 35 h 35"/>
                <a:gd name="T20" fmla="*/ 0 w 25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5">
                  <a:moveTo>
                    <a:pt x="0" y="35"/>
                  </a:moveTo>
                  <a:cubicBezTo>
                    <a:pt x="3" y="29"/>
                    <a:pt x="7" y="23"/>
                    <a:pt x="11" y="17"/>
                  </a:cubicBezTo>
                  <a:cubicBezTo>
                    <a:pt x="13" y="14"/>
                    <a:pt x="15" y="10"/>
                    <a:pt x="17" y="8"/>
                  </a:cubicBezTo>
                  <a:cubicBezTo>
                    <a:pt x="19" y="5"/>
                    <a:pt x="22" y="2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4"/>
                    <a:pt x="22" y="7"/>
                    <a:pt x="20" y="10"/>
                  </a:cubicBezTo>
                  <a:cubicBezTo>
                    <a:pt x="18" y="13"/>
                    <a:pt x="16" y="16"/>
                    <a:pt x="14" y="18"/>
                  </a:cubicBezTo>
                  <a:cubicBezTo>
                    <a:pt x="9" y="24"/>
                    <a:pt x="5" y="29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06"/>
            <p:cNvSpPr>
              <a:spLocks/>
            </p:cNvSpPr>
            <p:nvPr/>
          </p:nvSpPr>
          <p:spPr bwMode="auto">
            <a:xfrm>
              <a:off x="6243638" y="1555751"/>
              <a:ext cx="153988" cy="49213"/>
            </a:xfrm>
            <a:custGeom>
              <a:avLst/>
              <a:gdLst>
                <a:gd name="T0" fmla="*/ 0 w 41"/>
                <a:gd name="T1" fmla="*/ 0 h 13"/>
                <a:gd name="T2" fmla="*/ 21 w 41"/>
                <a:gd name="T3" fmla="*/ 5 h 13"/>
                <a:gd name="T4" fmla="*/ 31 w 41"/>
                <a:gd name="T5" fmla="*/ 8 h 13"/>
                <a:gd name="T6" fmla="*/ 41 w 41"/>
                <a:gd name="T7" fmla="*/ 12 h 13"/>
                <a:gd name="T8" fmla="*/ 41 w 41"/>
                <a:gd name="T9" fmla="*/ 13 h 13"/>
                <a:gd name="T10" fmla="*/ 41 w 41"/>
                <a:gd name="T11" fmla="*/ 13 h 13"/>
                <a:gd name="T12" fmla="*/ 30 w 41"/>
                <a:gd name="T13" fmla="*/ 12 h 13"/>
                <a:gd name="T14" fmla="*/ 20 w 41"/>
                <a:gd name="T15" fmla="*/ 8 h 13"/>
                <a:gd name="T16" fmla="*/ 0 w 41"/>
                <a:gd name="T17" fmla="*/ 1 h 13"/>
                <a:gd name="T18" fmla="*/ 0 w 41"/>
                <a:gd name="T19" fmla="*/ 1 h 13"/>
                <a:gd name="T20" fmla="*/ 0 w 4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">
                  <a:moveTo>
                    <a:pt x="0" y="0"/>
                  </a:moveTo>
                  <a:cubicBezTo>
                    <a:pt x="7" y="2"/>
                    <a:pt x="14" y="3"/>
                    <a:pt x="21" y="5"/>
                  </a:cubicBezTo>
                  <a:cubicBezTo>
                    <a:pt x="25" y="6"/>
                    <a:pt x="28" y="6"/>
                    <a:pt x="31" y="8"/>
                  </a:cubicBezTo>
                  <a:cubicBezTo>
                    <a:pt x="35" y="9"/>
                    <a:pt x="38" y="10"/>
                    <a:pt x="41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7" y="13"/>
                    <a:pt x="34" y="12"/>
                    <a:pt x="30" y="12"/>
                  </a:cubicBezTo>
                  <a:cubicBezTo>
                    <a:pt x="27" y="11"/>
                    <a:pt x="24" y="9"/>
                    <a:pt x="20" y="8"/>
                  </a:cubicBezTo>
                  <a:cubicBezTo>
                    <a:pt x="14" y="6"/>
                    <a:pt x="7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07"/>
            <p:cNvSpPr>
              <a:spLocks/>
            </p:cNvSpPr>
            <p:nvPr/>
          </p:nvSpPr>
          <p:spPr bwMode="auto">
            <a:xfrm>
              <a:off x="5908676" y="1252538"/>
              <a:ext cx="93663" cy="133350"/>
            </a:xfrm>
            <a:custGeom>
              <a:avLst/>
              <a:gdLst>
                <a:gd name="T0" fmla="*/ 25 w 25"/>
                <a:gd name="T1" fmla="*/ 35 h 35"/>
                <a:gd name="T2" fmla="*/ 11 w 25"/>
                <a:gd name="T3" fmla="*/ 18 h 35"/>
                <a:gd name="T4" fmla="*/ 5 w 25"/>
                <a:gd name="T5" fmla="*/ 10 h 35"/>
                <a:gd name="T6" fmla="*/ 0 w 25"/>
                <a:gd name="T7" fmla="*/ 0 h 35"/>
                <a:gd name="T8" fmla="*/ 0 w 25"/>
                <a:gd name="T9" fmla="*/ 0 h 35"/>
                <a:gd name="T10" fmla="*/ 1 w 25"/>
                <a:gd name="T11" fmla="*/ 0 h 35"/>
                <a:gd name="T12" fmla="*/ 8 w 25"/>
                <a:gd name="T13" fmla="*/ 8 h 35"/>
                <a:gd name="T14" fmla="*/ 14 w 25"/>
                <a:gd name="T15" fmla="*/ 17 h 35"/>
                <a:gd name="T16" fmla="*/ 25 w 25"/>
                <a:gd name="T17" fmla="*/ 35 h 35"/>
                <a:gd name="T18" fmla="*/ 25 w 25"/>
                <a:gd name="T19" fmla="*/ 35 h 35"/>
                <a:gd name="T20" fmla="*/ 25 w 25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5">
                  <a:moveTo>
                    <a:pt x="25" y="35"/>
                  </a:moveTo>
                  <a:cubicBezTo>
                    <a:pt x="20" y="29"/>
                    <a:pt x="16" y="24"/>
                    <a:pt x="11" y="18"/>
                  </a:cubicBezTo>
                  <a:cubicBezTo>
                    <a:pt x="9" y="16"/>
                    <a:pt x="7" y="13"/>
                    <a:pt x="5" y="10"/>
                  </a:cubicBezTo>
                  <a:cubicBezTo>
                    <a:pt x="3" y="7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2"/>
                    <a:pt x="6" y="5"/>
                    <a:pt x="8" y="8"/>
                  </a:cubicBezTo>
                  <a:cubicBezTo>
                    <a:pt x="10" y="10"/>
                    <a:pt x="12" y="14"/>
                    <a:pt x="14" y="17"/>
                  </a:cubicBezTo>
                  <a:cubicBezTo>
                    <a:pt x="18" y="23"/>
                    <a:pt x="22" y="29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08"/>
            <p:cNvSpPr>
              <a:spLocks/>
            </p:cNvSpPr>
            <p:nvPr/>
          </p:nvSpPr>
          <p:spPr bwMode="auto">
            <a:xfrm>
              <a:off x="5788026" y="1555751"/>
              <a:ext cx="153988" cy="49213"/>
            </a:xfrm>
            <a:custGeom>
              <a:avLst/>
              <a:gdLst>
                <a:gd name="T0" fmla="*/ 41 w 41"/>
                <a:gd name="T1" fmla="*/ 1 h 13"/>
                <a:gd name="T2" fmla="*/ 21 w 41"/>
                <a:gd name="T3" fmla="*/ 8 h 13"/>
                <a:gd name="T4" fmla="*/ 11 w 41"/>
                <a:gd name="T5" fmla="*/ 12 h 13"/>
                <a:gd name="T6" fmla="*/ 0 w 41"/>
                <a:gd name="T7" fmla="*/ 13 h 13"/>
                <a:gd name="T8" fmla="*/ 0 w 41"/>
                <a:gd name="T9" fmla="*/ 13 h 13"/>
                <a:gd name="T10" fmla="*/ 0 w 41"/>
                <a:gd name="T11" fmla="*/ 12 h 13"/>
                <a:gd name="T12" fmla="*/ 10 w 41"/>
                <a:gd name="T13" fmla="*/ 8 h 13"/>
                <a:gd name="T14" fmla="*/ 20 w 41"/>
                <a:gd name="T15" fmla="*/ 5 h 13"/>
                <a:gd name="T16" fmla="*/ 41 w 41"/>
                <a:gd name="T17" fmla="*/ 0 h 13"/>
                <a:gd name="T18" fmla="*/ 41 w 41"/>
                <a:gd name="T19" fmla="*/ 1 h 13"/>
                <a:gd name="T20" fmla="*/ 41 w 41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3">
                  <a:moveTo>
                    <a:pt x="41" y="1"/>
                  </a:moveTo>
                  <a:cubicBezTo>
                    <a:pt x="34" y="3"/>
                    <a:pt x="27" y="6"/>
                    <a:pt x="21" y="8"/>
                  </a:cubicBezTo>
                  <a:cubicBezTo>
                    <a:pt x="17" y="9"/>
                    <a:pt x="14" y="11"/>
                    <a:pt x="11" y="12"/>
                  </a:cubicBezTo>
                  <a:cubicBezTo>
                    <a:pt x="7" y="12"/>
                    <a:pt x="4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0"/>
                    <a:pt x="6" y="9"/>
                    <a:pt x="10" y="8"/>
                  </a:cubicBezTo>
                  <a:cubicBezTo>
                    <a:pt x="13" y="6"/>
                    <a:pt x="16" y="6"/>
                    <a:pt x="20" y="5"/>
                  </a:cubicBezTo>
                  <a:cubicBezTo>
                    <a:pt x="27" y="3"/>
                    <a:pt x="34" y="2"/>
                    <a:pt x="41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09"/>
            <p:cNvSpPr>
              <a:spLocks/>
            </p:cNvSpPr>
            <p:nvPr/>
          </p:nvSpPr>
          <p:spPr bwMode="auto">
            <a:xfrm>
              <a:off x="6084888" y="1673226"/>
              <a:ext cx="15875" cy="163513"/>
            </a:xfrm>
            <a:custGeom>
              <a:avLst/>
              <a:gdLst>
                <a:gd name="T0" fmla="*/ 2 w 4"/>
                <a:gd name="T1" fmla="*/ 0 h 43"/>
                <a:gd name="T2" fmla="*/ 4 w 4"/>
                <a:gd name="T3" fmla="*/ 21 h 43"/>
                <a:gd name="T4" fmla="*/ 4 w 4"/>
                <a:gd name="T5" fmla="*/ 32 h 43"/>
                <a:gd name="T6" fmla="*/ 2 w 4"/>
                <a:gd name="T7" fmla="*/ 43 h 43"/>
                <a:gd name="T8" fmla="*/ 2 w 4"/>
                <a:gd name="T9" fmla="*/ 43 h 43"/>
                <a:gd name="T10" fmla="*/ 2 w 4"/>
                <a:gd name="T11" fmla="*/ 43 h 43"/>
                <a:gd name="T12" fmla="*/ 0 w 4"/>
                <a:gd name="T13" fmla="*/ 32 h 43"/>
                <a:gd name="T14" fmla="*/ 0 w 4"/>
                <a:gd name="T15" fmla="*/ 21 h 43"/>
                <a:gd name="T16" fmla="*/ 2 w 4"/>
                <a:gd name="T17" fmla="*/ 0 h 43"/>
                <a:gd name="T18" fmla="*/ 2 w 4"/>
                <a:gd name="T19" fmla="*/ 0 h 43"/>
                <a:gd name="T20" fmla="*/ 2 w 4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3">
                  <a:moveTo>
                    <a:pt x="2" y="0"/>
                  </a:moveTo>
                  <a:cubicBezTo>
                    <a:pt x="3" y="7"/>
                    <a:pt x="3" y="14"/>
                    <a:pt x="4" y="21"/>
                  </a:cubicBezTo>
                  <a:cubicBezTo>
                    <a:pt x="4" y="25"/>
                    <a:pt x="4" y="28"/>
                    <a:pt x="4" y="32"/>
                  </a:cubicBezTo>
                  <a:cubicBezTo>
                    <a:pt x="4" y="36"/>
                    <a:pt x="3" y="39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39"/>
                    <a:pt x="0" y="35"/>
                    <a:pt x="0" y="32"/>
                  </a:cubicBezTo>
                  <a:cubicBezTo>
                    <a:pt x="0" y="28"/>
                    <a:pt x="0" y="25"/>
                    <a:pt x="0" y="21"/>
                  </a:cubicBezTo>
                  <a:cubicBezTo>
                    <a:pt x="1" y="14"/>
                    <a:pt x="1" y="7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Oval 310"/>
            <p:cNvSpPr>
              <a:spLocks noChangeArrowheads="1"/>
            </p:cNvSpPr>
            <p:nvPr/>
          </p:nvSpPr>
          <p:spPr bwMode="auto">
            <a:xfrm>
              <a:off x="6894513" y="1604963"/>
              <a:ext cx="76200" cy="76200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11"/>
            <p:cNvSpPr>
              <a:spLocks/>
            </p:cNvSpPr>
            <p:nvPr/>
          </p:nvSpPr>
          <p:spPr bwMode="auto">
            <a:xfrm>
              <a:off x="6778626" y="1350963"/>
              <a:ext cx="307975" cy="254000"/>
            </a:xfrm>
            <a:custGeom>
              <a:avLst/>
              <a:gdLst>
                <a:gd name="T0" fmla="*/ 41 w 82"/>
                <a:gd name="T1" fmla="*/ 60 h 67"/>
                <a:gd name="T2" fmla="*/ 41 w 82"/>
                <a:gd name="T3" fmla="*/ 60 h 67"/>
                <a:gd name="T4" fmla="*/ 40 w 82"/>
                <a:gd name="T5" fmla="*/ 38 h 67"/>
                <a:gd name="T6" fmla="*/ 39 w 82"/>
                <a:gd name="T7" fmla="*/ 27 h 67"/>
                <a:gd name="T8" fmla="*/ 41 w 82"/>
                <a:gd name="T9" fmla="*/ 16 h 67"/>
                <a:gd name="T10" fmla="*/ 41 w 82"/>
                <a:gd name="T11" fmla="*/ 16 h 67"/>
                <a:gd name="T12" fmla="*/ 41 w 82"/>
                <a:gd name="T13" fmla="*/ 16 h 67"/>
                <a:gd name="T14" fmla="*/ 42 w 82"/>
                <a:gd name="T15" fmla="*/ 27 h 67"/>
                <a:gd name="T16" fmla="*/ 42 w 82"/>
                <a:gd name="T17" fmla="*/ 38 h 67"/>
                <a:gd name="T18" fmla="*/ 41 w 82"/>
                <a:gd name="T19" fmla="*/ 60 h 67"/>
                <a:gd name="T20" fmla="*/ 41 w 82"/>
                <a:gd name="T21" fmla="*/ 60 h 67"/>
                <a:gd name="T22" fmla="*/ 50 w 82"/>
                <a:gd name="T23" fmla="*/ 62 h 67"/>
                <a:gd name="T24" fmla="*/ 48 w 82"/>
                <a:gd name="T25" fmla="*/ 2 h 67"/>
                <a:gd name="T26" fmla="*/ 33 w 82"/>
                <a:gd name="T27" fmla="*/ 2 h 67"/>
                <a:gd name="T28" fmla="*/ 31 w 82"/>
                <a:gd name="T29" fmla="*/ 62 h 67"/>
                <a:gd name="T30" fmla="*/ 41 w 82"/>
                <a:gd name="T3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67">
                  <a:moveTo>
                    <a:pt x="41" y="60"/>
                  </a:moveTo>
                  <a:cubicBezTo>
                    <a:pt x="41" y="60"/>
                    <a:pt x="41" y="60"/>
                    <a:pt x="41" y="60"/>
                  </a:cubicBezTo>
                  <a:cubicBezTo>
                    <a:pt x="40" y="53"/>
                    <a:pt x="40" y="46"/>
                    <a:pt x="40" y="38"/>
                  </a:cubicBezTo>
                  <a:cubicBezTo>
                    <a:pt x="40" y="35"/>
                    <a:pt x="39" y="31"/>
                    <a:pt x="39" y="27"/>
                  </a:cubicBezTo>
                  <a:cubicBezTo>
                    <a:pt x="40" y="24"/>
                    <a:pt x="40" y="20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20"/>
                    <a:pt x="42" y="24"/>
                    <a:pt x="42" y="27"/>
                  </a:cubicBezTo>
                  <a:cubicBezTo>
                    <a:pt x="42" y="31"/>
                    <a:pt x="42" y="35"/>
                    <a:pt x="42" y="38"/>
                  </a:cubicBezTo>
                  <a:cubicBezTo>
                    <a:pt x="42" y="46"/>
                    <a:pt x="41" y="53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46" y="67"/>
                    <a:pt x="50" y="62"/>
                  </a:cubicBezTo>
                  <a:cubicBezTo>
                    <a:pt x="55" y="58"/>
                    <a:pt x="82" y="15"/>
                    <a:pt x="48" y="2"/>
                  </a:cubicBezTo>
                  <a:cubicBezTo>
                    <a:pt x="44" y="0"/>
                    <a:pt x="38" y="0"/>
                    <a:pt x="33" y="2"/>
                  </a:cubicBezTo>
                  <a:cubicBezTo>
                    <a:pt x="0" y="15"/>
                    <a:pt x="27" y="58"/>
                    <a:pt x="31" y="62"/>
                  </a:cubicBezTo>
                  <a:cubicBezTo>
                    <a:pt x="35" y="67"/>
                    <a:pt x="40" y="61"/>
                    <a:pt x="41" y="6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12"/>
            <p:cNvSpPr>
              <a:spLocks/>
            </p:cNvSpPr>
            <p:nvPr/>
          </p:nvSpPr>
          <p:spPr bwMode="auto">
            <a:xfrm>
              <a:off x="6970713" y="1487488"/>
              <a:ext cx="247650" cy="311150"/>
            </a:xfrm>
            <a:custGeom>
              <a:avLst/>
              <a:gdLst>
                <a:gd name="T0" fmla="*/ 64 w 66"/>
                <a:gd name="T1" fmla="*/ 33 h 82"/>
                <a:gd name="T2" fmla="*/ 4 w 66"/>
                <a:gd name="T3" fmla="*/ 31 h 82"/>
                <a:gd name="T4" fmla="*/ 6 w 66"/>
                <a:gd name="T5" fmla="*/ 41 h 82"/>
                <a:gd name="T6" fmla="*/ 6 w 66"/>
                <a:gd name="T7" fmla="*/ 41 h 82"/>
                <a:gd name="T8" fmla="*/ 28 w 66"/>
                <a:gd name="T9" fmla="*/ 40 h 82"/>
                <a:gd name="T10" fmla="*/ 39 w 66"/>
                <a:gd name="T11" fmla="*/ 39 h 82"/>
                <a:gd name="T12" fmla="*/ 50 w 66"/>
                <a:gd name="T13" fmla="*/ 41 h 82"/>
                <a:gd name="T14" fmla="*/ 50 w 66"/>
                <a:gd name="T15" fmla="*/ 41 h 82"/>
                <a:gd name="T16" fmla="*/ 50 w 66"/>
                <a:gd name="T17" fmla="*/ 41 h 82"/>
                <a:gd name="T18" fmla="*/ 39 w 66"/>
                <a:gd name="T19" fmla="*/ 42 h 82"/>
                <a:gd name="T20" fmla="*/ 28 w 66"/>
                <a:gd name="T21" fmla="*/ 42 h 82"/>
                <a:gd name="T22" fmla="*/ 6 w 66"/>
                <a:gd name="T23" fmla="*/ 41 h 82"/>
                <a:gd name="T24" fmla="*/ 6 w 66"/>
                <a:gd name="T25" fmla="*/ 41 h 82"/>
                <a:gd name="T26" fmla="*/ 4 w 66"/>
                <a:gd name="T27" fmla="*/ 50 h 82"/>
                <a:gd name="T28" fmla="*/ 64 w 66"/>
                <a:gd name="T29" fmla="*/ 48 h 82"/>
                <a:gd name="T30" fmla="*/ 64 w 66"/>
                <a:gd name="T3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64" y="33"/>
                  </a:moveTo>
                  <a:cubicBezTo>
                    <a:pt x="51" y="0"/>
                    <a:pt x="8" y="27"/>
                    <a:pt x="4" y="31"/>
                  </a:cubicBezTo>
                  <a:cubicBezTo>
                    <a:pt x="0" y="35"/>
                    <a:pt x="6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4" y="40"/>
                    <a:pt x="21" y="40"/>
                    <a:pt x="28" y="40"/>
                  </a:cubicBezTo>
                  <a:cubicBezTo>
                    <a:pt x="32" y="40"/>
                    <a:pt x="36" y="39"/>
                    <a:pt x="39" y="39"/>
                  </a:cubicBezTo>
                  <a:cubicBezTo>
                    <a:pt x="43" y="40"/>
                    <a:pt x="47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2"/>
                    <a:pt x="43" y="42"/>
                    <a:pt x="39" y="42"/>
                  </a:cubicBezTo>
                  <a:cubicBezTo>
                    <a:pt x="36" y="43"/>
                    <a:pt x="32" y="42"/>
                    <a:pt x="28" y="42"/>
                  </a:cubicBezTo>
                  <a:cubicBezTo>
                    <a:pt x="21" y="42"/>
                    <a:pt x="14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0" y="46"/>
                    <a:pt x="4" y="50"/>
                  </a:cubicBezTo>
                  <a:cubicBezTo>
                    <a:pt x="8" y="55"/>
                    <a:pt x="51" y="82"/>
                    <a:pt x="64" y="48"/>
                  </a:cubicBezTo>
                  <a:cubicBezTo>
                    <a:pt x="66" y="44"/>
                    <a:pt x="66" y="38"/>
                    <a:pt x="64" y="3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13"/>
            <p:cNvSpPr>
              <a:spLocks/>
            </p:cNvSpPr>
            <p:nvPr/>
          </p:nvSpPr>
          <p:spPr bwMode="auto">
            <a:xfrm>
              <a:off x="6778626" y="1681163"/>
              <a:ext cx="307975" cy="250825"/>
            </a:xfrm>
            <a:custGeom>
              <a:avLst/>
              <a:gdLst>
                <a:gd name="T0" fmla="*/ 41 w 82"/>
                <a:gd name="T1" fmla="*/ 6 h 66"/>
                <a:gd name="T2" fmla="*/ 41 w 82"/>
                <a:gd name="T3" fmla="*/ 6 h 66"/>
                <a:gd name="T4" fmla="*/ 42 w 82"/>
                <a:gd name="T5" fmla="*/ 28 h 66"/>
                <a:gd name="T6" fmla="*/ 42 w 82"/>
                <a:gd name="T7" fmla="*/ 39 h 66"/>
                <a:gd name="T8" fmla="*/ 41 w 82"/>
                <a:gd name="T9" fmla="*/ 50 h 66"/>
                <a:gd name="T10" fmla="*/ 41 w 82"/>
                <a:gd name="T11" fmla="*/ 50 h 66"/>
                <a:gd name="T12" fmla="*/ 41 w 82"/>
                <a:gd name="T13" fmla="*/ 50 h 66"/>
                <a:gd name="T14" fmla="*/ 39 w 82"/>
                <a:gd name="T15" fmla="*/ 39 h 66"/>
                <a:gd name="T16" fmla="*/ 40 w 82"/>
                <a:gd name="T17" fmla="*/ 28 h 66"/>
                <a:gd name="T18" fmla="*/ 41 w 82"/>
                <a:gd name="T19" fmla="*/ 6 h 66"/>
                <a:gd name="T20" fmla="*/ 41 w 82"/>
                <a:gd name="T21" fmla="*/ 6 h 66"/>
                <a:gd name="T22" fmla="*/ 31 w 82"/>
                <a:gd name="T23" fmla="*/ 4 h 66"/>
                <a:gd name="T24" fmla="*/ 33 w 82"/>
                <a:gd name="T25" fmla="*/ 64 h 66"/>
                <a:gd name="T26" fmla="*/ 48 w 82"/>
                <a:gd name="T27" fmla="*/ 64 h 66"/>
                <a:gd name="T28" fmla="*/ 50 w 82"/>
                <a:gd name="T29" fmla="*/ 4 h 66"/>
                <a:gd name="T30" fmla="*/ 41 w 82"/>
                <a:gd name="T31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2" h="66"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41" y="14"/>
                    <a:pt x="42" y="21"/>
                    <a:pt x="42" y="28"/>
                  </a:cubicBezTo>
                  <a:cubicBezTo>
                    <a:pt x="42" y="32"/>
                    <a:pt x="42" y="36"/>
                    <a:pt x="42" y="39"/>
                  </a:cubicBezTo>
                  <a:cubicBezTo>
                    <a:pt x="42" y="43"/>
                    <a:pt x="42" y="47"/>
                    <a:pt x="41" y="50"/>
                  </a:cubicBezTo>
                  <a:cubicBezTo>
                    <a:pt x="41" y="50"/>
                    <a:pt x="41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47"/>
                    <a:pt x="40" y="43"/>
                    <a:pt x="39" y="39"/>
                  </a:cubicBezTo>
                  <a:cubicBezTo>
                    <a:pt x="39" y="36"/>
                    <a:pt x="40" y="32"/>
                    <a:pt x="40" y="28"/>
                  </a:cubicBezTo>
                  <a:cubicBezTo>
                    <a:pt x="40" y="21"/>
                    <a:pt x="40" y="1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35" y="0"/>
                    <a:pt x="31" y="4"/>
                  </a:cubicBezTo>
                  <a:cubicBezTo>
                    <a:pt x="27" y="8"/>
                    <a:pt x="0" y="51"/>
                    <a:pt x="33" y="64"/>
                  </a:cubicBezTo>
                  <a:cubicBezTo>
                    <a:pt x="38" y="66"/>
                    <a:pt x="44" y="66"/>
                    <a:pt x="48" y="64"/>
                  </a:cubicBezTo>
                  <a:cubicBezTo>
                    <a:pt x="82" y="51"/>
                    <a:pt x="55" y="8"/>
                    <a:pt x="50" y="4"/>
                  </a:cubicBezTo>
                  <a:cubicBezTo>
                    <a:pt x="46" y="0"/>
                    <a:pt x="41" y="6"/>
                    <a:pt x="41" y="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14"/>
            <p:cNvSpPr>
              <a:spLocks/>
            </p:cNvSpPr>
            <p:nvPr/>
          </p:nvSpPr>
          <p:spPr bwMode="auto">
            <a:xfrm>
              <a:off x="6642101" y="1487488"/>
              <a:ext cx="252413" cy="311150"/>
            </a:xfrm>
            <a:custGeom>
              <a:avLst/>
              <a:gdLst>
                <a:gd name="T0" fmla="*/ 60 w 67"/>
                <a:gd name="T1" fmla="*/ 41 h 82"/>
                <a:gd name="T2" fmla="*/ 60 w 67"/>
                <a:gd name="T3" fmla="*/ 41 h 82"/>
                <a:gd name="T4" fmla="*/ 38 w 67"/>
                <a:gd name="T5" fmla="*/ 42 h 82"/>
                <a:gd name="T6" fmla="*/ 27 w 67"/>
                <a:gd name="T7" fmla="*/ 42 h 82"/>
                <a:gd name="T8" fmla="*/ 16 w 67"/>
                <a:gd name="T9" fmla="*/ 41 h 82"/>
                <a:gd name="T10" fmla="*/ 16 w 67"/>
                <a:gd name="T11" fmla="*/ 41 h 82"/>
                <a:gd name="T12" fmla="*/ 16 w 67"/>
                <a:gd name="T13" fmla="*/ 41 h 82"/>
                <a:gd name="T14" fmla="*/ 27 w 67"/>
                <a:gd name="T15" fmla="*/ 39 h 82"/>
                <a:gd name="T16" fmla="*/ 38 w 67"/>
                <a:gd name="T17" fmla="*/ 40 h 82"/>
                <a:gd name="T18" fmla="*/ 60 w 67"/>
                <a:gd name="T19" fmla="*/ 41 h 82"/>
                <a:gd name="T20" fmla="*/ 60 w 67"/>
                <a:gd name="T21" fmla="*/ 41 h 82"/>
                <a:gd name="T22" fmla="*/ 62 w 67"/>
                <a:gd name="T23" fmla="*/ 31 h 82"/>
                <a:gd name="T24" fmla="*/ 2 w 67"/>
                <a:gd name="T25" fmla="*/ 33 h 82"/>
                <a:gd name="T26" fmla="*/ 2 w 67"/>
                <a:gd name="T27" fmla="*/ 48 h 82"/>
                <a:gd name="T28" fmla="*/ 62 w 67"/>
                <a:gd name="T29" fmla="*/ 50 h 82"/>
                <a:gd name="T30" fmla="*/ 60 w 67"/>
                <a:gd name="T31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82">
                  <a:moveTo>
                    <a:pt x="60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53" y="41"/>
                    <a:pt x="46" y="42"/>
                    <a:pt x="38" y="42"/>
                  </a:cubicBezTo>
                  <a:cubicBezTo>
                    <a:pt x="35" y="42"/>
                    <a:pt x="31" y="43"/>
                    <a:pt x="27" y="42"/>
                  </a:cubicBezTo>
                  <a:cubicBezTo>
                    <a:pt x="24" y="42"/>
                    <a:pt x="20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0" y="40"/>
                    <a:pt x="24" y="40"/>
                    <a:pt x="27" y="39"/>
                  </a:cubicBezTo>
                  <a:cubicBezTo>
                    <a:pt x="31" y="39"/>
                    <a:pt x="35" y="40"/>
                    <a:pt x="38" y="40"/>
                  </a:cubicBezTo>
                  <a:cubicBezTo>
                    <a:pt x="46" y="40"/>
                    <a:pt x="53" y="40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0"/>
                    <a:pt x="67" y="35"/>
                    <a:pt x="62" y="31"/>
                  </a:cubicBezTo>
                  <a:cubicBezTo>
                    <a:pt x="58" y="27"/>
                    <a:pt x="15" y="0"/>
                    <a:pt x="2" y="33"/>
                  </a:cubicBezTo>
                  <a:cubicBezTo>
                    <a:pt x="0" y="38"/>
                    <a:pt x="0" y="44"/>
                    <a:pt x="2" y="48"/>
                  </a:cubicBezTo>
                  <a:cubicBezTo>
                    <a:pt x="15" y="82"/>
                    <a:pt x="58" y="55"/>
                    <a:pt x="62" y="50"/>
                  </a:cubicBezTo>
                  <a:cubicBezTo>
                    <a:pt x="67" y="46"/>
                    <a:pt x="61" y="42"/>
                    <a:pt x="60" y="4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15"/>
            <p:cNvSpPr>
              <a:spLocks/>
            </p:cNvSpPr>
            <p:nvPr/>
          </p:nvSpPr>
          <p:spPr bwMode="auto">
            <a:xfrm>
              <a:off x="6981826" y="1503363"/>
              <a:ext cx="90488" cy="90488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24 h 24"/>
                <a:gd name="T4" fmla="*/ 12 w 24"/>
                <a:gd name="T5" fmla="*/ 13 h 24"/>
                <a:gd name="T6" fmla="*/ 18 w 24"/>
                <a:gd name="T7" fmla="*/ 7 h 24"/>
                <a:gd name="T8" fmla="*/ 24 w 24"/>
                <a:gd name="T9" fmla="*/ 0 h 24"/>
                <a:gd name="T10" fmla="*/ 24 w 24"/>
                <a:gd name="T11" fmla="*/ 0 h 24"/>
                <a:gd name="T12" fmla="*/ 24 w 24"/>
                <a:gd name="T13" fmla="*/ 0 h 24"/>
                <a:gd name="T14" fmla="*/ 17 w 24"/>
                <a:gd name="T15" fmla="*/ 5 h 24"/>
                <a:gd name="T16" fmla="*/ 11 w 24"/>
                <a:gd name="T17" fmla="*/ 11 h 24"/>
                <a:gd name="T18" fmla="*/ 0 w 24"/>
                <a:gd name="T19" fmla="*/ 24 h 24"/>
                <a:gd name="T20" fmla="*/ 0 w 24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4" y="20"/>
                    <a:pt x="8" y="16"/>
                    <a:pt x="12" y="13"/>
                  </a:cubicBezTo>
                  <a:cubicBezTo>
                    <a:pt x="14" y="11"/>
                    <a:pt x="17" y="9"/>
                    <a:pt x="18" y="7"/>
                  </a:cubicBezTo>
                  <a:cubicBezTo>
                    <a:pt x="20" y="5"/>
                    <a:pt x="22" y="3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2"/>
                    <a:pt x="19" y="3"/>
                    <a:pt x="17" y="5"/>
                  </a:cubicBezTo>
                  <a:cubicBezTo>
                    <a:pt x="15" y="7"/>
                    <a:pt x="13" y="9"/>
                    <a:pt x="11" y="11"/>
                  </a:cubicBezTo>
                  <a:cubicBezTo>
                    <a:pt x="7" y="16"/>
                    <a:pt x="3" y="20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16"/>
            <p:cNvSpPr>
              <a:spLocks/>
            </p:cNvSpPr>
            <p:nvPr/>
          </p:nvSpPr>
          <p:spPr bwMode="auto">
            <a:xfrm>
              <a:off x="6981826" y="1692276"/>
              <a:ext cx="90488" cy="92075"/>
            </a:xfrm>
            <a:custGeom>
              <a:avLst/>
              <a:gdLst>
                <a:gd name="T0" fmla="*/ 12 w 24"/>
                <a:gd name="T1" fmla="*/ 11 h 24"/>
                <a:gd name="T2" fmla="*/ 0 w 24"/>
                <a:gd name="T3" fmla="*/ 0 h 24"/>
                <a:gd name="T4" fmla="*/ 0 w 24"/>
                <a:gd name="T5" fmla="*/ 0 h 24"/>
                <a:gd name="T6" fmla="*/ 0 w 24"/>
                <a:gd name="T7" fmla="*/ 0 h 24"/>
                <a:gd name="T8" fmla="*/ 11 w 24"/>
                <a:gd name="T9" fmla="*/ 12 h 24"/>
                <a:gd name="T10" fmla="*/ 17 w 24"/>
                <a:gd name="T11" fmla="*/ 19 h 24"/>
                <a:gd name="T12" fmla="*/ 24 w 24"/>
                <a:gd name="T13" fmla="*/ 24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17 h 24"/>
                <a:gd name="T20" fmla="*/ 12 w 24"/>
                <a:gd name="T2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11"/>
                  </a:moveTo>
                  <a:cubicBezTo>
                    <a:pt x="8" y="7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7" y="8"/>
                    <a:pt x="11" y="12"/>
                  </a:cubicBezTo>
                  <a:cubicBezTo>
                    <a:pt x="13" y="14"/>
                    <a:pt x="15" y="17"/>
                    <a:pt x="17" y="19"/>
                  </a:cubicBezTo>
                  <a:cubicBezTo>
                    <a:pt x="19" y="20"/>
                    <a:pt x="21" y="22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1"/>
                    <a:pt x="20" y="19"/>
                    <a:pt x="18" y="17"/>
                  </a:cubicBezTo>
                  <a:cubicBezTo>
                    <a:pt x="17" y="15"/>
                    <a:pt x="14" y="13"/>
                    <a:pt x="12" y="1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17"/>
            <p:cNvSpPr>
              <a:spLocks/>
            </p:cNvSpPr>
            <p:nvPr/>
          </p:nvSpPr>
          <p:spPr bwMode="auto">
            <a:xfrm>
              <a:off x="6792913" y="1692276"/>
              <a:ext cx="90488" cy="92075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11 w 24"/>
                <a:gd name="T5" fmla="*/ 11 h 24"/>
                <a:gd name="T6" fmla="*/ 5 w 24"/>
                <a:gd name="T7" fmla="*/ 17 h 24"/>
                <a:gd name="T8" fmla="*/ 0 w 24"/>
                <a:gd name="T9" fmla="*/ 24 h 24"/>
                <a:gd name="T10" fmla="*/ 0 w 24"/>
                <a:gd name="T11" fmla="*/ 24 h 24"/>
                <a:gd name="T12" fmla="*/ 0 w 24"/>
                <a:gd name="T13" fmla="*/ 24 h 24"/>
                <a:gd name="T14" fmla="*/ 7 w 24"/>
                <a:gd name="T15" fmla="*/ 19 h 24"/>
                <a:gd name="T16" fmla="*/ 13 w 24"/>
                <a:gd name="T17" fmla="*/ 12 h 24"/>
                <a:gd name="T18" fmla="*/ 24 w 24"/>
                <a:gd name="T19" fmla="*/ 0 h 24"/>
                <a:gd name="T20" fmla="*/ 24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3"/>
                    <a:pt x="15" y="7"/>
                    <a:pt x="11" y="11"/>
                  </a:cubicBezTo>
                  <a:cubicBezTo>
                    <a:pt x="9" y="13"/>
                    <a:pt x="7" y="15"/>
                    <a:pt x="5" y="17"/>
                  </a:cubicBezTo>
                  <a:cubicBezTo>
                    <a:pt x="3" y="19"/>
                    <a:pt x="1" y="21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5" y="20"/>
                    <a:pt x="7" y="19"/>
                  </a:cubicBezTo>
                  <a:cubicBezTo>
                    <a:pt x="9" y="17"/>
                    <a:pt x="11" y="14"/>
                    <a:pt x="13" y="12"/>
                  </a:cubicBezTo>
                  <a:cubicBezTo>
                    <a:pt x="16" y="8"/>
                    <a:pt x="20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18"/>
            <p:cNvSpPr>
              <a:spLocks/>
            </p:cNvSpPr>
            <p:nvPr/>
          </p:nvSpPr>
          <p:spPr bwMode="auto">
            <a:xfrm>
              <a:off x="6792913" y="1503363"/>
              <a:ext cx="90488" cy="90488"/>
            </a:xfrm>
            <a:custGeom>
              <a:avLst/>
              <a:gdLst>
                <a:gd name="T0" fmla="*/ 11 w 24"/>
                <a:gd name="T1" fmla="*/ 13 h 24"/>
                <a:gd name="T2" fmla="*/ 24 w 24"/>
                <a:gd name="T3" fmla="*/ 24 h 24"/>
                <a:gd name="T4" fmla="*/ 24 w 24"/>
                <a:gd name="T5" fmla="*/ 24 h 24"/>
                <a:gd name="T6" fmla="*/ 24 w 24"/>
                <a:gd name="T7" fmla="*/ 24 h 24"/>
                <a:gd name="T8" fmla="*/ 13 w 24"/>
                <a:gd name="T9" fmla="*/ 11 h 24"/>
                <a:gd name="T10" fmla="*/ 7 w 24"/>
                <a:gd name="T11" fmla="*/ 5 h 24"/>
                <a:gd name="T12" fmla="*/ 0 w 24"/>
                <a:gd name="T13" fmla="*/ 0 h 24"/>
                <a:gd name="T14" fmla="*/ 0 w 24"/>
                <a:gd name="T15" fmla="*/ 0 h 24"/>
                <a:gd name="T16" fmla="*/ 0 w 24"/>
                <a:gd name="T17" fmla="*/ 0 h 24"/>
                <a:gd name="T18" fmla="*/ 5 w 24"/>
                <a:gd name="T19" fmla="*/ 7 h 24"/>
                <a:gd name="T20" fmla="*/ 11 w 24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1" y="13"/>
                  </a:moveTo>
                  <a:cubicBezTo>
                    <a:pt x="15" y="16"/>
                    <a:pt x="20" y="20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0" y="20"/>
                    <a:pt x="16" y="16"/>
                    <a:pt x="13" y="11"/>
                  </a:cubicBezTo>
                  <a:cubicBezTo>
                    <a:pt x="11" y="9"/>
                    <a:pt x="9" y="7"/>
                    <a:pt x="7" y="5"/>
                  </a:cubicBez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7" y="9"/>
                    <a:pt x="9" y="11"/>
                    <a:pt x="11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Oval 319"/>
            <p:cNvSpPr>
              <a:spLocks noChangeArrowheads="1"/>
            </p:cNvSpPr>
            <p:nvPr/>
          </p:nvSpPr>
          <p:spPr bwMode="auto">
            <a:xfrm>
              <a:off x="5140326" y="1604963"/>
              <a:ext cx="71438" cy="76200"/>
            </a:xfrm>
            <a:prstGeom prst="ellipse">
              <a:avLst/>
            </a:pr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20"/>
            <p:cNvSpPr>
              <a:spLocks/>
            </p:cNvSpPr>
            <p:nvPr/>
          </p:nvSpPr>
          <p:spPr bwMode="auto">
            <a:xfrm>
              <a:off x="5019676" y="1350963"/>
              <a:ext cx="312738" cy="254000"/>
            </a:xfrm>
            <a:custGeom>
              <a:avLst/>
              <a:gdLst>
                <a:gd name="T0" fmla="*/ 41 w 83"/>
                <a:gd name="T1" fmla="*/ 60 h 67"/>
                <a:gd name="T2" fmla="*/ 41 w 83"/>
                <a:gd name="T3" fmla="*/ 60 h 67"/>
                <a:gd name="T4" fmla="*/ 43 w 83"/>
                <a:gd name="T5" fmla="*/ 38 h 67"/>
                <a:gd name="T6" fmla="*/ 43 w 83"/>
                <a:gd name="T7" fmla="*/ 27 h 67"/>
                <a:gd name="T8" fmla="*/ 41 w 83"/>
                <a:gd name="T9" fmla="*/ 16 h 67"/>
                <a:gd name="T10" fmla="*/ 41 w 83"/>
                <a:gd name="T11" fmla="*/ 16 h 67"/>
                <a:gd name="T12" fmla="*/ 41 w 83"/>
                <a:gd name="T13" fmla="*/ 16 h 67"/>
                <a:gd name="T14" fmla="*/ 40 w 83"/>
                <a:gd name="T15" fmla="*/ 27 h 67"/>
                <a:gd name="T16" fmla="*/ 40 w 83"/>
                <a:gd name="T17" fmla="*/ 38 h 67"/>
                <a:gd name="T18" fmla="*/ 41 w 83"/>
                <a:gd name="T19" fmla="*/ 60 h 67"/>
                <a:gd name="T20" fmla="*/ 41 w 83"/>
                <a:gd name="T21" fmla="*/ 60 h 67"/>
                <a:gd name="T22" fmla="*/ 32 w 83"/>
                <a:gd name="T23" fmla="*/ 62 h 67"/>
                <a:gd name="T24" fmla="*/ 34 w 83"/>
                <a:gd name="T25" fmla="*/ 2 h 67"/>
                <a:gd name="T26" fmla="*/ 49 w 83"/>
                <a:gd name="T27" fmla="*/ 2 h 67"/>
                <a:gd name="T28" fmla="*/ 51 w 83"/>
                <a:gd name="T29" fmla="*/ 62 h 67"/>
                <a:gd name="T30" fmla="*/ 41 w 83"/>
                <a:gd name="T3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67">
                  <a:moveTo>
                    <a:pt x="41" y="60"/>
                  </a:moveTo>
                  <a:cubicBezTo>
                    <a:pt x="41" y="60"/>
                    <a:pt x="41" y="60"/>
                    <a:pt x="41" y="60"/>
                  </a:cubicBezTo>
                  <a:cubicBezTo>
                    <a:pt x="42" y="53"/>
                    <a:pt x="42" y="46"/>
                    <a:pt x="43" y="38"/>
                  </a:cubicBezTo>
                  <a:cubicBezTo>
                    <a:pt x="43" y="35"/>
                    <a:pt x="43" y="31"/>
                    <a:pt x="43" y="27"/>
                  </a:cubicBezTo>
                  <a:cubicBezTo>
                    <a:pt x="43" y="24"/>
                    <a:pt x="42" y="20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20"/>
                    <a:pt x="40" y="24"/>
                    <a:pt x="40" y="27"/>
                  </a:cubicBezTo>
                  <a:cubicBezTo>
                    <a:pt x="40" y="31"/>
                    <a:pt x="40" y="35"/>
                    <a:pt x="40" y="38"/>
                  </a:cubicBezTo>
                  <a:cubicBezTo>
                    <a:pt x="40" y="46"/>
                    <a:pt x="41" y="53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36" y="67"/>
                    <a:pt x="32" y="62"/>
                  </a:cubicBezTo>
                  <a:cubicBezTo>
                    <a:pt x="28" y="58"/>
                    <a:pt x="0" y="15"/>
                    <a:pt x="34" y="2"/>
                  </a:cubicBezTo>
                  <a:cubicBezTo>
                    <a:pt x="39" y="0"/>
                    <a:pt x="44" y="0"/>
                    <a:pt x="49" y="2"/>
                  </a:cubicBezTo>
                  <a:cubicBezTo>
                    <a:pt x="83" y="15"/>
                    <a:pt x="55" y="58"/>
                    <a:pt x="51" y="62"/>
                  </a:cubicBezTo>
                  <a:cubicBezTo>
                    <a:pt x="47" y="67"/>
                    <a:pt x="42" y="61"/>
                    <a:pt x="41" y="6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21"/>
            <p:cNvSpPr>
              <a:spLocks/>
            </p:cNvSpPr>
            <p:nvPr/>
          </p:nvSpPr>
          <p:spPr bwMode="auto">
            <a:xfrm>
              <a:off x="4887913" y="1487488"/>
              <a:ext cx="247650" cy="311150"/>
            </a:xfrm>
            <a:custGeom>
              <a:avLst/>
              <a:gdLst>
                <a:gd name="T0" fmla="*/ 2 w 66"/>
                <a:gd name="T1" fmla="*/ 33 h 82"/>
                <a:gd name="T2" fmla="*/ 62 w 66"/>
                <a:gd name="T3" fmla="*/ 31 h 82"/>
                <a:gd name="T4" fmla="*/ 60 w 66"/>
                <a:gd name="T5" fmla="*/ 41 h 82"/>
                <a:gd name="T6" fmla="*/ 60 w 66"/>
                <a:gd name="T7" fmla="*/ 41 h 82"/>
                <a:gd name="T8" fmla="*/ 38 w 66"/>
                <a:gd name="T9" fmla="*/ 40 h 82"/>
                <a:gd name="T10" fmla="*/ 27 w 66"/>
                <a:gd name="T11" fmla="*/ 39 h 82"/>
                <a:gd name="T12" fmla="*/ 16 w 66"/>
                <a:gd name="T13" fmla="*/ 41 h 82"/>
                <a:gd name="T14" fmla="*/ 16 w 66"/>
                <a:gd name="T15" fmla="*/ 41 h 82"/>
                <a:gd name="T16" fmla="*/ 16 w 66"/>
                <a:gd name="T17" fmla="*/ 41 h 82"/>
                <a:gd name="T18" fmla="*/ 27 w 66"/>
                <a:gd name="T19" fmla="*/ 42 h 82"/>
                <a:gd name="T20" fmla="*/ 38 w 66"/>
                <a:gd name="T21" fmla="*/ 42 h 82"/>
                <a:gd name="T22" fmla="*/ 60 w 66"/>
                <a:gd name="T23" fmla="*/ 41 h 82"/>
                <a:gd name="T24" fmla="*/ 60 w 66"/>
                <a:gd name="T25" fmla="*/ 41 h 82"/>
                <a:gd name="T26" fmla="*/ 62 w 66"/>
                <a:gd name="T27" fmla="*/ 50 h 82"/>
                <a:gd name="T28" fmla="*/ 2 w 66"/>
                <a:gd name="T29" fmla="*/ 48 h 82"/>
                <a:gd name="T30" fmla="*/ 2 w 66"/>
                <a:gd name="T3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2" y="33"/>
                  </a:moveTo>
                  <a:cubicBezTo>
                    <a:pt x="15" y="0"/>
                    <a:pt x="58" y="27"/>
                    <a:pt x="62" y="31"/>
                  </a:cubicBezTo>
                  <a:cubicBezTo>
                    <a:pt x="66" y="35"/>
                    <a:pt x="61" y="40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2" y="40"/>
                    <a:pt x="45" y="40"/>
                    <a:pt x="38" y="40"/>
                  </a:cubicBezTo>
                  <a:cubicBezTo>
                    <a:pt x="34" y="40"/>
                    <a:pt x="30" y="39"/>
                    <a:pt x="27" y="39"/>
                  </a:cubicBezTo>
                  <a:cubicBezTo>
                    <a:pt x="23" y="40"/>
                    <a:pt x="19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9" y="42"/>
                    <a:pt x="23" y="42"/>
                    <a:pt x="27" y="42"/>
                  </a:cubicBezTo>
                  <a:cubicBezTo>
                    <a:pt x="30" y="43"/>
                    <a:pt x="34" y="42"/>
                    <a:pt x="38" y="42"/>
                  </a:cubicBezTo>
                  <a:cubicBezTo>
                    <a:pt x="45" y="42"/>
                    <a:pt x="52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6" y="46"/>
                    <a:pt x="62" y="50"/>
                  </a:cubicBezTo>
                  <a:cubicBezTo>
                    <a:pt x="58" y="55"/>
                    <a:pt x="15" y="82"/>
                    <a:pt x="2" y="48"/>
                  </a:cubicBezTo>
                  <a:cubicBezTo>
                    <a:pt x="0" y="44"/>
                    <a:pt x="0" y="38"/>
                    <a:pt x="2" y="3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22"/>
            <p:cNvSpPr>
              <a:spLocks/>
            </p:cNvSpPr>
            <p:nvPr/>
          </p:nvSpPr>
          <p:spPr bwMode="auto">
            <a:xfrm>
              <a:off x="5019676" y="1681163"/>
              <a:ext cx="312738" cy="250825"/>
            </a:xfrm>
            <a:custGeom>
              <a:avLst/>
              <a:gdLst>
                <a:gd name="T0" fmla="*/ 41 w 83"/>
                <a:gd name="T1" fmla="*/ 6 h 66"/>
                <a:gd name="T2" fmla="*/ 41 w 83"/>
                <a:gd name="T3" fmla="*/ 6 h 66"/>
                <a:gd name="T4" fmla="*/ 40 w 83"/>
                <a:gd name="T5" fmla="*/ 28 h 66"/>
                <a:gd name="T6" fmla="*/ 40 w 83"/>
                <a:gd name="T7" fmla="*/ 39 h 66"/>
                <a:gd name="T8" fmla="*/ 41 w 83"/>
                <a:gd name="T9" fmla="*/ 50 h 66"/>
                <a:gd name="T10" fmla="*/ 41 w 83"/>
                <a:gd name="T11" fmla="*/ 50 h 66"/>
                <a:gd name="T12" fmla="*/ 41 w 83"/>
                <a:gd name="T13" fmla="*/ 50 h 66"/>
                <a:gd name="T14" fmla="*/ 43 w 83"/>
                <a:gd name="T15" fmla="*/ 39 h 66"/>
                <a:gd name="T16" fmla="*/ 43 w 83"/>
                <a:gd name="T17" fmla="*/ 28 h 66"/>
                <a:gd name="T18" fmla="*/ 41 w 83"/>
                <a:gd name="T19" fmla="*/ 6 h 66"/>
                <a:gd name="T20" fmla="*/ 41 w 83"/>
                <a:gd name="T21" fmla="*/ 6 h 66"/>
                <a:gd name="T22" fmla="*/ 51 w 83"/>
                <a:gd name="T23" fmla="*/ 4 h 66"/>
                <a:gd name="T24" fmla="*/ 49 w 83"/>
                <a:gd name="T25" fmla="*/ 64 h 66"/>
                <a:gd name="T26" fmla="*/ 34 w 83"/>
                <a:gd name="T27" fmla="*/ 64 h 66"/>
                <a:gd name="T28" fmla="*/ 32 w 83"/>
                <a:gd name="T29" fmla="*/ 4 h 66"/>
                <a:gd name="T30" fmla="*/ 41 w 83"/>
                <a:gd name="T31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66">
                  <a:moveTo>
                    <a:pt x="41" y="6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41" y="14"/>
                    <a:pt x="40" y="21"/>
                    <a:pt x="40" y="28"/>
                  </a:cubicBezTo>
                  <a:cubicBezTo>
                    <a:pt x="40" y="32"/>
                    <a:pt x="40" y="36"/>
                    <a:pt x="40" y="39"/>
                  </a:cubicBezTo>
                  <a:cubicBezTo>
                    <a:pt x="40" y="43"/>
                    <a:pt x="40" y="47"/>
                    <a:pt x="41" y="50"/>
                  </a:cubicBezTo>
                  <a:cubicBezTo>
                    <a:pt x="41" y="50"/>
                    <a:pt x="41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47"/>
                    <a:pt x="43" y="43"/>
                    <a:pt x="43" y="39"/>
                  </a:cubicBezTo>
                  <a:cubicBezTo>
                    <a:pt x="43" y="36"/>
                    <a:pt x="43" y="32"/>
                    <a:pt x="43" y="28"/>
                  </a:cubicBezTo>
                  <a:cubicBezTo>
                    <a:pt x="42" y="21"/>
                    <a:pt x="42" y="1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7" y="0"/>
                    <a:pt x="51" y="4"/>
                  </a:cubicBezTo>
                  <a:cubicBezTo>
                    <a:pt x="55" y="8"/>
                    <a:pt x="83" y="51"/>
                    <a:pt x="49" y="64"/>
                  </a:cubicBezTo>
                  <a:cubicBezTo>
                    <a:pt x="44" y="66"/>
                    <a:pt x="39" y="66"/>
                    <a:pt x="34" y="64"/>
                  </a:cubicBezTo>
                  <a:cubicBezTo>
                    <a:pt x="0" y="51"/>
                    <a:pt x="28" y="8"/>
                    <a:pt x="32" y="4"/>
                  </a:cubicBezTo>
                  <a:cubicBezTo>
                    <a:pt x="36" y="0"/>
                    <a:pt x="41" y="6"/>
                    <a:pt x="41" y="6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23"/>
            <p:cNvSpPr>
              <a:spLocks/>
            </p:cNvSpPr>
            <p:nvPr/>
          </p:nvSpPr>
          <p:spPr bwMode="auto">
            <a:xfrm>
              <a:off x="5214938" y="1487488"/>
              <a:ext cx="249238" cy="311150"/>
            </a:xfrm>
            <a:custGeom>
              <a:avLst/>
              <a:gdLst>
                <a:gd name="T0" fmla="*/ 6 w 66"/>
                <a:gd name="T1" fmla="*/ 41 h 82"/>
                <a:gd name="T2" fmla="*/ 6 w 66"/>
                <a:gd name="T3" fmla="*/ 41 h 82"/>
                <a:gd name="T4" fmla="*/ 28 w 66"/>
                <a:gd name="T5" fmla="*/ 42 h 82"/>
                <a:gd name="T6" fmla="*/ 39 w 66"/>
                <a:gd name="T7" fmla="*/ 42 h 82"/>
                <a:gd name="T8" fmla="*/ 50 w 66"/>
                <a:gd name="T9" fmla="*/ 41 h 82"/>
                <a:gd name="T10" fmla="*/ 50 w 66"/>
                <a:gd name="T11" fmla="*/ 41 h 82"/>
                <a:gd name="T12" fmla="*/ 50 w 66"/>
                <a:gd name="T13" fmla="*/ 41 h 82"/>
                <a:gd name="T14" fmla="*/ 39 w 66"/>
                <a:gd name="T15" fmla="*/ 39 h 82"/>
                <a:gd name="T16" fmla="*/ 28 w 66"/>
                <a:gd name="T17" fmla="*/ 40 h 82"/>
                <a:gd name="T18" fmla="*/ 6 w 66"/>
                <a:gd name="T19" fmla="*/ 41 h 82"/>
                <a:gd name="T20" fmla="*/ 6 w 66"/>
                <a:gd name="T21" fmla="*/ 41 h 82"/>
                <a:gd name="T22" fmla="*/ 4 w 66"/>
                <a:gd name="T23" fmla="*/ 31 h 82"/>
                <a:gd name="T24" fmla="*/ 64 w 66"/>
                <a:gd name="T25" fmla="*/ 33 h 82"/>
                <a:gd name="T26" fmla="*/ 64 w 66"/>
                <a:gd name="T27" fmla="*/ 48 h 82"/>
                <a:gd name="T28" fmla="*/ 4 w 66"/>
                <a:gd name="T29" fmla="*/ 50 h 82"/>
                <a:gd name="T30" fmla="*/ 6 w 66"/>
                <a:gd name="T31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82">
                  <a:moveTo>
                    <a:pt x="6" y="41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13" y="41"/>
                    <a:pt x="21" y="42"/>
                    <a:pt x="28" y="42"/>
                  </a:cubicBezTo>
                  <a:cubicBezTo>
                    <a:pt x="32" y="42"/>
                    <a:pt x="35" y="43"/>
                    <a:pt x="39" y="42"/>
                  </a:cubicBezTo>
                  <a:cubicBezTo>
                    <a:pt x="43" y="42"/>
                    <a:pt x="46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6" y="40"/>
                    <a:pt x="43" y="40"/>
                    <a:pt x="39" y="39"/>
                  </a:cubicBezTo>
                  <a:cubicBezTo>
                    <a:pt x="35" y="39"/>
                    <a:pt x="32" y="40"/>
                    <a:pt x="28" y="40"/>
                  </a:cubicBezTo>
                  <a:cubicBezTo>
                    <a:pt x="21" y="40"/>
                    <a:pt x="13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0"/>
                    <a:pt x="0" y="35"/>
                    <a:pt x="4" y="31"/>
                  </a:cubicBezTo>
                  <a:cubicBezTo>
                    <a:pt x="8" y="27"/>
                    <a:pt x="51" y="0"/>
                    <a:pt x="64" y="33"/>
                  </a:cubicBezTo>
                  <a:cubicBezTo>
                    <a:pt x="66" y="38"/>
                    <a:pt x="66" y="44"/>
                    <a:pt x="64" y="48"/>
                  </a:cubicBezTo>
                  <a:cubicBezTo>
                    <a:pt x="51" y="82"/>
                    <a:pt x="8" y="55"/>
                    <a:pt x="4" y="50"/>
                  </a:cubicBezTo>
                  <a:cubicBezTo>
                    <a:pt x="0" y="46"/>
                    <a:pt x="5" y="42"/>
                    <a:pt x="6" y="4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24"/>
            <p:cNvSpPr>
              <a:spLocks/>
            </p:cNvSpPr>
            <p:nvPr/>
          </p:nvSpPr>
          <p:spPr bwMode="auto">
            <a:xfrm>
              <a:off x="5033963" y="1503363"/>
              <a:ext cx="93663" cy="90488"/>
            </a:xfrm>
            <a:custGeom>
              <a:avLst/>
              <a:gdLst>
                <a:gd name="T0" fmla="*/ 25 w 25"/>
                <a:gd name="T1" fmla="*/ 24 h 24"/>
                <a:gd name="T2" fmla="*/ 24 w 25"/>
                <a:gd name="T3" fmla="*/ 24 h 24"/>
                <a:gd name="T4" fmla="*/ 12 w 25"/>
                <a:gd name="T5" fmla="*/ 13 h 24"/>
                <a:gd name="T6" fmla="*/ 6 w 25"/>
                <a:gd name="T7" fmla="*/ 7 h 24"/>
                <a:gd name="T8" fmla="*/ 0 w 25"/>
                <a:gd name="T9" fmla="*/ 0 h 24"/>
                <a:gd name="T10" fmla="*/ 0 w 25"/>
                <a:gd name="T11" fmla="*/ 0 h 24"/>
                <a:gd name="T12" fmla="*/ 1 w 25"/>
                <a:gd name="T13" fmla="*/ 0 h 24"/>
                <a:gd name="T14" fmla="*/ 7 w 25"/>
                <a:gd name="T15" fmla="*/ 5 h 24"/>
                <a:gd name="T16" fmla="*/ 13 w 25"/>
                <a:gd name="T17" fmla="*/ 11 h 24"/>
                <a:gd name="T18" fmla="*/ 25 w 25"/>
                <a:gd name="T19" fmla="*/ 24 h 24"/>
                <a:gd name="T20" fmla="*/ 25 w 25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0" y="20"/>
                    <a:pt x="16" y="16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9" y="7"/>
                    <a:pt x="11" y="9"/>
                    <a:pt x="13" y="11"/>
                  </a:cubicBezTo>
                  <a:cubicBezTo>
                    <a:pt x="17" y="16"/>
                    <a:pt x="21" y="20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25"/>
            <p:cNvSpPr>
              <a:spLocks/>
            </p:cNvSpPr>
            <p:nvPr/>
          </p:nvSpPr>
          <p:spPr bwMode="auto">
            <a:xfrm>
              <a:off x="5033963" y="1692276"/>
              <a:ext cx="93663" cy="92075"/>
            </a:xfrm>
            <a:custGeom>
              <a:avLst/>
              <a:gdLst>
                <a:gd name="T0" fmla="*/ 12 w 25"/>
                <a:gd name="T1" fmla="*/ 11 h 24"/>
                <a:gd name="T2" fmla="*/ 24 w 25"/>
                <a:gd name="T3" fmla="*/ 0 h 24"/>
                <a:gd name="T4" fmla="*/ 25 w 25"/>
                <a:gd name="T5" fmla="*/ 0 h 24"/>
                <a:gd name="T6" fmla="*/ 25 w 25"/>
                <a:gd name="T7" fmla="*/ 0 h 24"/>
                <a:gd name="T8" fmla="*/ 13 w 25"/>
                <a:gd name="T9" fmla="*/ 12 h 24"/>
                <a:gd name="T10" fmla="*/ 7 w 25"/>
                <a:gd name="T11" fmla="*/ 19 h 24"/>
                <a:gd name="T12" fmla="*/ 1 w 25"/>
                <a:gd name="T13" fmla="*/ 24 h 24"/>
                <a:gd name="T14" fmla="*/ 0 w 25"/>
                <a:gd name="T15" fmla="*/ 24 h 24"/>
                <a:gd name="T16" fmla="*/ 0 w 25"/>
                <a:gd name="T17" fmla="*/ 24 h 24"/>
                <a:gd name="T18" fmla="*/ 6 w 25"/>
                <a:gd name="T19" fmla="*/ 17 h 24"/>
                <a:gd name="T20" fmla="*/ 12 w 25"/>
                <a:gd name="T2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4">
                  <a:moveTo>
                    <a:pt x="12" y="11"/>
                  </a:moveTo>
                  <a:cubicBezTo>
                    <a:pt x="16" y="7"/>
                    <a:pt x="20" y="3"/>
                    <a:pt x="24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4"/>
                    <a:pt x="17" y="8"/>
                    <a:pt x="13" y="12"/>
                  </a:cubicBezTo>
                  <a:cubicBezTo>
                    <a:pt x="11" y="14"/>
                    <a:pt x="9" y="17"/>
                    <a:pt x="7" y="19"/>
                  </a:cubicBezTo>
                  <a:cubicBezTo>
                    <a:pt x="5" y="20"/>
                    <a:pt x="3" y="22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1"/>
                    <a:pt x="4" y="19"/>
                    <a:pt x="6" y="17"/>
                  </a:cubicBezTo>
                  <a:cubicBezTo>
                    <a:pt x="8" y="15"/>
                    <a:pt x="10" y="13"/>
                    <a:pt x="12" y="11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26"/>
            <p:cNvSpPr>
              <a:spLocks/>
            </p:cNvSpPr>
            <p:nvPr/>
          </p:nvSpPr>
          <p:spPr bwMode="auto">
            <a:xfrm>
              <a:off x="5222876" y="1692276"/>
              <a:ext cx="90488" cy="92075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13 w 24"/>
                <a:gd name="T5" fmla="*/ 11 h 24"/>
                <a:gd name="T6" fmla="*/ 19 w 24"/>
                <a:gd name="T7" fmla="*/ 17 h 24"/>
                <a:gd name="T8" fmla="*/ 24 w 24"/>
                <a:gd name="T9" fmla="*/ 24 h 24"/>
                <a:gd name="T10" fmla="*/ 24 w 24"/>
                <a:gd name="T11" fmla="*/ 24 h 24"/>
                <a:gd name="T12" fmla="*/ 24 w 24"/>
                <a:gd name="T13" fmla="*/ 24 h 24"/>
                <a:gd name="T14" fmla="*/ 17 w 24"/>
                <a:gd name="T15" fmla="*/ 19 h 24"/>
                <a:gd name="T16" fmla="*/ 12 w 24"/>
                <a:gd name="T17" fmla="*/ 12 h 24"/>
                <a:gd name="T18" fmla="*/ 0 w 24"/>
                <a:gd name="T19" fmla="*/ 0 h 24"/>
                <a:gd name="T20" fmla="*/ 0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7"/>
                    <a:pt x="13" y="11"/>
                  </a:cubicBezTo>
                  <a:cubicBezTo>
                    <a:pt x="15" y="13"/>
                    <a:pt x="17" y="15"/>
                    <a:pt x="19" y="17"/>
                  </a:cubicBezTo>
                  <a:cubicBezTo>
                    <a:pt x="21" y="19"/>
                    <a:pt x="23" y="21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2"/>
                    <a:pt x="20" y="20"/>
                    <a:pt x="17" y="19"/>
                  </a:cubicBezTo>
                  <a:cubicBezTo>
                    <a:pt x="15" y="17"/>
                    <a:pt x="14" y="14"/>
                    <a:pt x="12" y="12"/>
                  </a:cubicBezTo>
                  <a:cubicBezTo>
                    <a:pt x="8" y="8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27"/>
            <p:cNvSpPr>
              <a:spLocks/>
            </p:cNvSpPr>
            <p:nvPr/>
          </p:nvSpPr>
          <p:spPr bwMode="auto">
            <a:xfrm>
              <a:off x="5222876" y="1503363"/>
              <a:ext cx="90488" cy="90488"/>
            </a:xfrm>
            <a:custGeom>
              <a:avLst/>
              <a:gdLst>
                <a:gd name="T0" fmla="*/ 13 w 24"/>
                <a:gd name="T1" fmla="*/ 13 h 24"/>
                <a:gd name="T2" fmla="*/ 0 w 24"/>
                <a:gd name="T3" fmla="*/ 24 h 24"/>
                <a:gd name="T4" fmla="*/ 0 w 24"/>
                <a:gd name="T5" fmla="*/ 24 h 24"/>
                <a:gd name="T6" fmla="*/ 0 w 24"/>
                <a:gd name="T7" fmla="*/ 24 h 24"/>
                <a:gd name="T8" fmla="*/ 12 w 24"/>
                <a:gd name="T9" fmla="*/ 11 h 24"/>
                <a:gd name="T10" fmla="*/ 17 w 24"/>
                <a:gd name="T11" fmla="*/ 5 h 24"/>
                <a:gd name="T12" fmla="*/ 24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19 w 24"/>
                <a:gd name="T19" fmla="*/ 7 h 24"/>
                <a:gd name="T20" fmla="*/ 13 w 24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3" y="13"/>
                  </a:moveTo>
                  <a:cubicBezTo>
                    <a:pt x="9" y="16"/>
                    <a:pt x="5" y="20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20"/>
                    <a:pt x="8" y="16"/>
                    <a:pt x="12" y="11"/>
                  </a:cubicBezTo>
                  <a:cubicBezTo>
                    <a:pt x="14" y="9"/>
                    <a:pt x="15" y="7"/>
                    <a:pt x="17" y="5"/>
                  </a:cubicBezTo>
                  <a:cubicBezTo>
                    <a:pt x="20" y="3"/>
                    <a:pt x="22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3"/>
                    <a:pt x="21" y="5"/>
                    <a:pt x="19" y="7"/>
                  </a:cubicBezTo>
                  <a:cubicBezTo>
                    <a:pt x="17" y="9"/>
                    <a:pt x="15" y="11"/>
                    <a:pt x="13" y="13"/>
                  </a:cubicBezTo>
                  <a:close/>
                </a:path>
              </a:pathLst>
            </a:custGeom>
            <a:solidFill>
              <a:srgbClr val="6D0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1" name="TextBox 1"/>
          <p:cNvSpPr txBox="1"/>
          <p:nvPr/>
        </p:nvSpPr>
        <p:spPr>
          <a:xfrm>
            <a:off x="2991076" y="1579563"/>
            <a:ext cx="6499602" cy="1754298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</a:p>
          <a:p>
            <a:pPr algn="ctr"/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42" name="矩形 341"/>
          <p:cNvSpPr/>
          <p:nvPr/>
        </p:nvSpPr>
        <p:spPr>
          <a:xfrm>
            <a:off x="3929278" y="3267792"/>
            <a:ext cx="488906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43" name="圆角矩形 2"/>
          <p:cNvSpPr/>
          <p:nvPr/>
        </p:nvSpPr>
        <p:spPr>
          <a:xfrm>
            <a:off x="4732020" y="3574174"/>
            <a:ext cx="1309679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汇报人：</a:t>
            </a:r>
          </a:p>
        </p:txBody>
      </p:sp>
      <p:sp>
        <p:nvSpPr>
          <p:cNvPr id="344" name="圆角矩形 2"/>
          <p:cNvSpPr/>
          <p:nvPr/>
        </p:nvSpPr>
        <p:spPr>
          <a:xfrm>
            <a:off x="4310816" y="3574174"/>
            <a:ext cx="370821" cy="37076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5" name="student-graduation-cap-shape_52041"/>
          <p:cNvSpPr>
            <a:spLocks noChangeAspect="1"/>
          </p:cNvSpPr>
          <p:nvPr/>
        </p:nvSpPr>
        <p:spPr bwMode="auto">
          <a:xfrm>
            <a:off x="4415671" y="3660679"/>
            <a:ext cx="153299" cy="184628"/>
          </a:xfrm>
          <a:custGeom>
            <a:avLst/>
            <a:gdLst>
              <a:gd name="connsiteX0" fmla="*/ 56671 w 279400"/>
              <a:gd name="connsiteY0" fmla="*/ 192087 h 336550"/>
              <a:gd name="connsiteX1" fmla="*/ 224047 w 279400"/>
              <a:gd name="connsiteY1" fmla="*/ 192087 h 336550"/>
              <a:gd name="connsiteX2" fmla="*/ 279400 w 279400"/>
              <a:gd name="connsiteY2" fmla="*/ 247752 h 336550"/>
              <a:gd name="connsiteX3" fmla="*/ 279400 w 279400"/>
              <a:gd name="connsiteY3" fmla="*/ 336550 h 336550"/>
              <a:gd name="connsiteX4" fmla="*/ 176602 w 279400"/>
              <a:gd name="connsiteY4" fmla="*/ 336550 h 336550"/>
              <a:gd name="connsiteX5" fmla="*/ 158151 w 279400"/>
              <a:gd name="connsiteY5" fmla="*/ 245101 h 336550"/>
              <a:gd name="connsiteX6" fmla="*/ 151562 w 279400"/>
              <a:gd name="connsiteY6" fmla="*/ 239800 h 336550"/>
              <a:gd name="connsiteX7" fmla="*/ 167377 w 279400"/>
              <a:gd name="connsiteY7" fmla="*/ 213293 h 336550"/>
              <a:gd name="connsiteX8" fmla="*/ 167377 w 279400"/>
              <a:gd name="connsiteY8" fmla="*/ 209317 h 336550"/>
              <a:gd name="connsiteX9" fmla="*/ 163423 w 279400"/>
              <a:gd name="connsiteY9" fmla="*/ 207991 h 336550"/>
              <a:gd name="connsiteX10" fmla="*/ 121249 w 279400"/>
              <a:gd name="connsiteY10" fmla="*/ 207991 h 336550"/>
              <a:gd name="connsiteX11" fmla="*/ 118613 w 279400"/>
              <a:gd name="connsiteY11" fmla="*/ 209317 h 336550"/>
              <a:gd name="connsiteX12" fmla="*/ 118613 w 279400"/>
              <a:gd name="connsiteY12" fmla="*/ 213293 h 336550"/>
              <a:gd name="connsiteX13" fmla="*/ 134429 w 279400"/>
              <a:gd name="connsiteY13" fmla="*/ 239800 h 336550"/>
              <a:gd name="connsiteX14" fmla="*/ 126521 w 279400"/>
              <a:gd name="connsiteY14" fmla="*/ 245101 h 336550"/>
              <a:gd name="connsiteX15" fmla="*/ 110706 w 279400"/>
              <a:gd name="connsiteY15" fmla="*/ 336550 h 336550"/>
              <a:gd name="connsiteX16" fmla="*/ 0 w 279400"/>
              <a:gd name="connsiteY16" fmla="*/ 336550 h 336550"/>
              <a:gd name="connsiteX17" fmla="*/ 0 w 279400"/>
              <a:gd name="connsiteY17" fmla="*/ 247752 h 336550"/>
              <a:gd name="connsiteX18" fmla="*/ 56671 w 279400"/>
              <a:gd name="connsiteY18" fmla="*/ 192087 h 336550"/>
              <a:gd name="connsiteX19" fmla="*/ 138907 w 279400"/>
              <a:gd name="connsiteY19" fmla="*/ 0 h 336550"/>
              <a:gd name="connsiteX20" fmla="*/ 219076 w 279400"/>
              <a:gd name="connsiteY20" fmla="*/ 80169 h 336550"/>
              <a:gd name="connsiteX21" fmla="*/ 138907 w 279400"/>
              <a:gd name="connsiteY21" fmla="*/ 160338 h 336550"/>
              <a:gd name="connsiteX22" fmla="*/ 58738 w 279400"/>
              <a:gd name="connsiteY22" fmla="*/ 80169 h 336550"/>
              <a:gd name="connsiteX23" fmla="*/ 138907 w 279400"/>
              <a:gd name="connsiteY23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400" h="336550">
                <a:moveTo>
                  <a:pt x="56671" y="192087"/>
                </a:moveTo>
                <a:cubicBezTo>
                  <a:pt x="56671" y="192087"/>
                  <a:pt x="56671" y="192087"/>
                  <a:pt x="224047" y="192087"/>
                </a:cubicBezTo>
                <a:cubicBezTo>
                  <a:pt x="254360" y="192087"/>
                  <a:pt x="279400" y="217269"/>
                  <a:pt x="279400" y="247752"/>
                </a:cubicBezTo>
                <a:cubicBezTo>
                  <a:pt x="279400" y="247752"/>
                  <a:pt x="279400" y="247752"/>
                  <a:pt x="279400" y="336550"/>
                </a:cubicBezTo>
                <a:cubicBezTo>
                  <a:pt x="279400" y="336550"/>
                  <a:pt x="279400" y="336550"/>
                  <a:pt x="176602" y="336550"/>
                </a:cubicBezTo>
                <a:cubicBezTo>
                  <a:pt x="176602" y="336550"/>
                  <a:pt x="176602" y="336550"/>
                  <a:pt x="158151" y="245101"/>
                </a:cubicBezTo>
                <a:cubicBezTo>
                  <a:pt x="158151" y="242450"/>
                  <a:pt x="154197" y="239800"/>
                  <a:pt x="151562" y="239800"/>
                </a:cubicBezTo>
                <a:cubicBezTo>
                  <a:pt x="151562" y="239800"/>
                  <a:pt x="151562" y="239800"/>
                  <a:pt x="167377" y="213293"/>
                </a:cubicBezTo>
                <a:cubicBezTo>
                  <a:pt x="167377" y="211967"/>
                  <a:pt x="167377" y="210642"/>
                  <a:pt x="167377" y="209317"/>
                </a:cubicBezTo>
                <a:cubicBezTo>
                  <a:pt x="166059" y="207991"/>
                  <a:pt x="164741" y="207991"/>
                  <a:pt x="163423" y="207991"/>
                </a:cubicBezTo>
                <a:cubicBezTo>
                  <a:pt x="163423" y="207991"/>
                  <a:pt x="163423" y="207991"/>
                  <a:pt x="121249" y="207991"/>
                </a:cubicBezTo>
                <a:cubicBezTo>
                  <a:pt x="119931" y="207991"/>
                  <a:pt x="118613" y="207991"/>
                  <a:pt x="118613" y="209317"/>
                </a:cubicBezTo>
                <a:cubicBezTo>
                  <a:pt x="117296" y="210642"/>
                  <a:pt x="117296" y="211967"/>
                  <a:pt x="118613" y="213293"/>
                </a:cubicBezTo>
                <a:cubicBezTo>
                  <a:pt x="118613" y="213293"/>
                  <a:pt x="118613" y="213293"/>
                  <a:pt x="134429" y="239800"/>
                </a:cubicBezTo>
                <a:cubicBezTo>
                  <a:pt x="130475" y="239800"/>
                  <a:pt x="127839" y="242450"/>
                  <a:pt x="126521" y="245101"/>
                </a:cubicBezTo>
                <a:cubicBezTo>
                  <a:pt x="126521" y="245101"/>
                  <a:pt x="126521" y="245101"/>
                  <a:pt x="110706" y="336550"/>
                </a:cubicBezTo>
                <a:cubicBezTo>
                  <a:pt x="110706" y="336550"/>
                  <a:pt x="110706" y="336550"/>
                  <a:pt x="0" y="336550"/>
                </a:cubicBezTo>
                <a:cubicBezTo>
                  <a:pt x="0" y="336550"/>
                  <a:pt x="0" y="336550"/>
                  <a:pt x="0" y="247752"/>
                </a:cubicBezTo>
                <a:cubicBezTo>
                  <a:pt x="0" y="217269"/>
                  <a:pt x="25040" y="192087"/>
                  <a:pt x="56671" y="192087"/>
                </a:cubicBezTo>
                <a:close/>
                <a:moveTo>
                  <a:pt x="138907" y="0"/>
                </a:moveTo>
                <a:cubicBezTo>
                  <a:pt x="183183" y="0"/>
                  <a:pt x="219076" y="35893"/>
                  <a:pt x="219076" y="80169"/>
                </a:cubicBezTo>
                <a:cubicBezTo>
                  <a:pt x="219076" y="124445"/>
                  <a:pt x="183183" y="160338"/>
                  <a:pt x="138907" y="160338"/>
                </a:cubicBezTo>
                <a:cubicBezTo>
                  <a:pt x="94631" y="160338"/>
                  <a:pt x="58738" y="124445"/>
                  <a:pt x="58738" y="80169"/>
                </a:cubicBezTo>
                <a:cubicBezTo>
                  <a:pt x="58738" y="35893"/>
                  <a:pt x="94631" y="0"/>
                  <a:pt x="13890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6" name="圆角矩形 2"/>
          <p:cNvSpPr/>
          <p:nvPr/>
        </p:nvSpPr>
        <p:spPr>
          <a:xfrm>
            <a:off x="6338967" y="3591926"/>
            <a:ext cx="370834" cy="37095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7" name="student-graduation-cap-shape_52041"/>
          <p:cNvSpPr>
            <a:spLocks noChangeAspect="1"/>
          </p:cNvSpPr>
          <p:nvPr/>
        </p:nvSpPr>
        <p:spPr bwMode="auto">
          <a:xfrm>
            <a:off x="6432575" y="3685467"/>
            <a:ext cx="178566" cy="184724"/>
          </a:xfrm>
          <a:custGeom>
            <a:avLst/>
            <a:gdLst>
              <a:gd name="connsiteX0" fmla="*/ 233363 w 325438"/>
              <a:gd name="connsiteY0" fmla="*/ 249238 h 336550"/>
              <a:gd name="connsiteX1" fmla="*/ 279401 w 325438"/>
              <a:gd name="connsiteY1" fmla="*/ 249238 h 336550"/>
              <a:gd name="connsiteX2" fmla="*/ 279401 w 325438"/>
              <a:gd name="connsiteY2" fmla="*/ 290513 h 336550"/>
              <a:gd name="connsiteX3" fmla="*/ 233363 w 325438"/>
              <a:gd name="connsiteY3" fmla="*/ 290513 h 336550"/>
              <a:gd name="connsiteX4" fmla="*/ 171450 w 325438"/>
              <a:gd name="connsiteY4" fmla="*/ 249238 h 336550"/>
              <a:gd name="connsiteX5" fmla="*/ 217488 w 325438"/>
              <a:gd name="connsiteY5" fmla="*/ 249238 h 336550"/>
              <a:gd name="connsiteX6" fmla="*/ 217488 w 325438"/>
              <a:gd name="connsiteY6" fmla="*/ 290513 h 336550"/>
              <a:gd name="connsiteX7" fmla="*/ 171450 w 325438"/>
              <a:gd name="connsiteY7" fmla="*/ 290513 h 336550"/>
              <a:gd name="connsiteX8" fmla="*/ 107950 w 325438"/>
              <a:gd name="connsiteY8" fmla="*/ 249238 h 336550"/>
              <a:gd name="connsiteX9" fmla="*/ 155575 w 325438"/>
              <a:gd name="connsiteY9" fmla="*/ 249238 h 336550"/>
              <a:gd name="connsiteX10" fmla="*/ 155575 w 325438"/>
              <a:gd name="connsiteY10" fmla="*/ 290513 h 336550"/>
              <a:gd name="connsiteX11" fmla="*/ 107950 w 325438"/>
              <a:gd name="connsiteY11" fmla="*/ 290513 h 336550"/>
              <a:gd name="connsiteX12" fmla="*/ 46038 w 325438"/>
              <a:gd name="connsiteY12" fmla="*/ 249238 h 336550"/>
              <a:gd name="connsiteX13" fmla="*/ 93663 w 325438"/>
              <a:gd name="connsiteY13" fmla="*/ 249238 h 336550"/>
              <a:gd name="connsiteX14" fmla="*/ 93663 w 325438"/>
              <a:gd name="connsiteY14" fmla="*/ 290513 h 336550"/>
              <a:gd name="connsiteX15" fmla="*/ 46038 w 325438"/>
              <a:gd name="connsiteY15" fmla="*/ 290513 h 336550"/>
              <a:gd name="connsiteX16" fmla="*/ 233363 w 325438"/>
              <a:gd name="connsiteY16" fmla="*/ 195263 h 336550"/>
              <a:gd name="connsiteX17" fmla="*/ 279401 w 325438"/>
              <a:gd name="connsiteY17" fmla="*/ 195263 h 336550"/>
              <a:gd name="connsiteX18" fmla="*/ 279401 w 325438"/>
              <a:gd name="connsiteY18" fmla="*/ 234951 h 336550"/>
              <a:gd name="connsiteX19" fmla="*/ 233363 w 325438"/>
              <a:gd name="connsiteY19" fmla="*/ 234951 h 336550"/>
              <a:gd name="connsiteX20" fmla="*/ 171450 w 325438"/>
              <a:gd name="connsiteY20" fmla="*/ 195263 h 336550"/>
              <a:gd name="connsiteX21" fmla="*/ 217488 w 325438"/>
              <a:gd name="connsiteY21" fmla="*/ 195263 h 336550"/>
              <a:gd name="connsiteX22" fmla="*/ 217488 w 325438"/>
              <a:gd name="connsiteY22" fmla="*/ 234951 h 336550"/>
              <a:gd name="connsiteX23" fmla="*/ 171450 w 325438"/>
              <a:gd name="connsiteY23" fmla="*/ 234951 h 336550"/>
              <a:gd name="connsiteX24" fmla="*/ 107950 w 325438"/>
              <a:gd name="connsiteY24" fmla="*/ 195263 h 336550"/>
              <a:gd name="connsiteX25" fmla="*/ 155575 w 325438"/>
              <a:gd name="connsiteY25" fmla="*/ 195263 h 336550"/>
              <a:gd name="connsiteX26" fmla="*/ 155575 w 325438"/>
              <a:gd name="connsiteY26" fmla="*/ 234951 h 336550"/>
              <a:gd name="connsiteX27" fmla="*/ 107950 w 325438"/>
              <a:gd name="connsiteY27" fmla="*/ 234951 h 336550"/>
              <a:gd name="connsiteX28" fmla="*/ 46038 w 325438"/>
              <a:gd name="connsiteY28" fmla="*/ 195263 h 336550"/>
              <a:gd name="connsiteX29" fmla="*/ 93663 w 325438"/>
              <a:gd name="connsiteY29" fmla="*/ 195263 h 336550"/>
              <a:gd name="connsiteX30" fmla="*/ 93663 w 325438"/>
              <a:gd name="connsiteY30" fmla="*/ 234951 h 336550"/>
              <a:gd name="connsiteX31" fmla="*/ 46038 w 325438"/>
              <a:gd name="connsiteY31" fmla="*/ 234951 h 336550"/>
              <a:gd name="connsiteX32" fmla="*/ 233363 w 325438"/>
              <a:gd name="connsiteY32" fmla="*/ 139700 h 336550"/>
              <a:gd name="connsiteX33" fmla="*/ 279401 w 325438"/>
              <a:gd name="connsiteY33" fmla="*/ 139700 h 336550"/>
              <a:gd name="connsiteX34" fmla="*/ 279401 w 325438"/>
              <a:gd name="connsiteY34" fmla="*/ 180975 h 336550"/>
              <a:gd name="connsiteX35" fmla="*/ 233363 w 325438"/>
              <a:gd name="connsiteY35" fmla="*/ 180975 h 336550"/>
              <a:gd name="connsiteX36" fmla="*/ 171450 w 325438"/>
              <a:gd name="connsiteY36" fmla="*/ 139700 h 336550"/>
              <a:gd name="connsiteX37" fmla="*/ 217488 w 325438"/>
              <a:gd name="connsiteY37" fmla="*/ 139700 h 336550"/>
              <a:gd name="connsiteX38" fmla="*/ 217488 w 325438"/>
              <a:gd name="connsiteY38" fmla="*/ 180975 h 336550"/>
              <a:gd name="connsiteX39" fmla="*/ 171450 w 325438"/>
              <a:gd name="connsiteY39" fmla="*/ 180975 h 336550"/>
              <a:gd name="connsiteX40" fmla="*/ 107950 w 325438"/>
              <a:gd name="connsiteY40" fmla="*/ 139700 h 336550"/>
              <a:gd name="connsiteX41" fmla="*/ 155575 w 325438"/>
              <a:gd name="connsiteY41" fmla="*/ 139700 h 336550"/>
              <a:gd name="connsiteX42" fmla="*/ 155575 w 325438"/>
              <a:gd name="connsiteY42" fmla="*/ 180975 h 336550"/>
              <a:gd name="connsiteX43" fmla="*/ 107950 w 325438"/>
              <a:gd name="connsiteY43" fmla="*/ 180975 h 336550"/>
              <a:gd name="connsiteX44" fmla="*/ 49167 w 325438"/>
              <a:gd name="connsiteY44" fmla="*/ 38100 h 336550"/>
              <a:gd name="connsiteX45" fmla="*/ 25400 w 325438"/>
              <a:gd name="connsiteY45" fmla="*/ 61753 h 336550"/>
              <a:gd name="connsiteX46" fmla="*/ 25400 w 325438"/>
              <a:gd name="connsiteY46" fmla="*/ 289085 h 336550"/>
              <a:gd name="connsiteX47" fmla="*/ 49167 w 325438"/>
              <a:gd name="connsiteY47" fmla="*/ 312738 h 336550"/>
              <a:gd name="connsiteX48" fmla="*/ 276271 w 325438"/>
              <a:gd name="connsiteY48" fmla="*/ 312738 h 336550"/>
              <a:gd name="connsiteX49" fmla="*/ 300038 w 325438"/>
              <a:gd name="connsiteY49" fmla="*/ 289085 h 336550"/>
              <a:gd name="connsiteX50" fmla="*/ 300038 w 325438"/>
              <a:gd name="connsiteY50" fmla="*/ 61753 h 336550"/>
              <a:gd name="connsiteX51" fmla="*/ 276271 w 325438"/>
              <a:gd name="connsiteY51" fmla="*/ 38100 h 336550"/>
              <a:gd name="connsiteX52" fmla="*/ 269669 w 325438"/>
              <a:gd name="connsiteY52" fmla="*/ 38100 h 336550"/>
              <a:gd name="connsiteX53" fmla="*/ 269669 w 325438"/>
              <a:gd name="connsiteY53" fmla="*/ 63067 h 336550"/>
              <a:gd name="connsiteX54" fmla="*/ 276271 w 325438"/>
              <a:gd name="connsiteY54" fmla="*/ 74894 h 336550"/>
              <a:gd name="connsiteX55" fmla="*/ 260427 w 325438"/>
              <a:gd name="connsiteY55" fmla="*/ 90662 h 336550"/>
              <a:gd name="connsiteX56" fmla="*/ 244582 w 325438"/>
              <a:gd name="connsiteY56" fmla="*/ 74894 h 336550"/>
              <a:gd name="connsiteX57" fmla="*/ 249864 w 325438"/>
              <a:gd name="connsiteY57" fmla="*/ 63067 h 336550"/>
              <a:gd name="connsiteX58" fmla="*/ 249864 w 325438"/>
              <a:gd name="connsiteY58" fmla="*/ 38100 h 336550"/>
              <a:gd name="connsiteX59" fmla="*/ 231379 w 325438"/>
              <a:gd name="connsiteY59" fmla="*/ 38100 h 336550"/>
              <a:gd name="connsiteX60" fmla="*/ 231379 w 325438"/>
              <a:gd name="connsiteY60" fmla="*/ 63067 h 336550"/>
              <a:gd name="connsiteX61" fmla="*/ 236660 w 325438"/>
              <a:gd name="connsiteY61" fmla="*/ 74894 h 336550"/>
              <a:gd name="connsiteX62" fmla="*/ 220816 w 325438"/>
              <a:gd name="connsiteY62" fmla="*/ 90662 h 336550"/>
              <a:gd name="connsiteX63" fmla="*/ 204971 w 325438"/>
              <a:gd name="connsiteY63" fmla="*/ 74894 h 336550"/>
              <a:gd name="connsiteX64" fmla="*/ 210253 w 325438"/>
              <a:gd name="connsiteY64" fmla="*/ 63067 h 336550"/>
              <a:gd name="connsiteX65" fmla="*/ 210253 w 325438"/>
              <a:gd name="connsiteY65" fmla="*/ 38100 h 336550"/>
              <a:gd name="connsiteX66" fmla="*/ 191767 w 325438"/>
              <a:gd name="connsiteY66" fmla="*/ 38100 h 336550"/>
              <a:gd name="connsiteX67" fmla="*/ 191767 w 325438"/>
              <a:gd name="connsiteY67" fmla="*/ 63067 h 336550"/>
              <a:gd name="connsiteX68" fmla="*/ 198369 w 325438"/>
              <a:gd name="connsiteY68" fmla="*/ 74894 h 336550"/>
              <a:gd name="connsiteX69" fmla="*/ 182525 w 325438"/>
              <a:gd name="connsiteY69" fmla="*/ 90662 h 336550"/>
              <a:gd name="connsiteX70" fmla="*/ 166680 w 325438"/>
              <a:gd name="connsiteY70" fmla="*/ 74894 h 336550"/>
              <a:gd name="connsiteX71" fmla="*/ 171962 w 325438"/>
              <a:gd name="connsiteY71" fmla="*/ 63067 h 336550"/>
              <a:gd name="connsiteX72" fmla="*/ 171962 w 325438"/>
              <a:gd name="connsiteY72" fmla="*/ 38100 h 336550"/>
              <a:gd name="connsiteX73" fmla="*/ 153476 w 325438"/>
              <a:gd name="connsiteY73" fmla="*/ 38100 h 336550"/>
              <a:gd name="connsiteX74" fmla="*/ 153476 w 325438"/>
              <a:gd name="connsiteY74" fmla="*/ 63067 h 336550"/>
              <a:gd name="connsiteX75" fmla="*/ 158758 w 325438"/>
              <a:gd name="connsiteY75" fmla="*/ 74894 h 336550"/>
              <a:gd name="connsiteX76" fmla="*/ 142913 w 325438"/>
              <a:gd name="connsiteY76" fmla="*/ 90662 h 336550"/>
              <a:gd name="connsiteX77" fmla="*/ 127069 w 325438"/>
              <a:gd name="connsiteY77" fmla="*/ 74894 h 336550"/>
              <a:gd name="connsiteX78" fmla="*/ 133671 w 325438"/>
              <a:gd name="connsiteY78" fmla="*/ 63067 h 336550"/>
              <a:gd name="connsiteX79" fmla="*/ 133671 w 325438"/>
              <a:gd name="connsiteY79" fmla="*/ 38100 h 336550"/>
              <a:gd name="connsiteX80" fmla="*/ 115186 w 325438"/>
              <a:gd name="connsiteY80" fmla="*/ 38100 h 336550"/>
              <a:gd name="connsiteX81" fmla="*/ 115186 w 325438"/>
              <a:gd name="connsiteY81" fmla="*/ 63067 h 336550"/>
              <a:gd name="connsiteX82" fmla="*/ 120467 w 325438"/>
              <a:gd name="connsiteY82" fmla="*/ 74894 h 336550"/>
              <a:gd name="connsiteX83" fmla="*/ 104623 w 325438"/>
              <a:gd name="connsiteY83" fmla="*/ 90662 h 336550"/>
              <a:gd name="connsiteX84" fmla="*/ 88778 w 325438"/>
              <a:gd name="connsiteY84" fmla="*/ 74894 h 336550"/>
              <a:gd name="connsiteX85" fmla="*/ 94060 w 325438"/>
              <a:gd name="connsiteY85" fmla="*/ 63067 h 336550"/>
              <a:gd name="connsiteX86" fmla="*/ 94060 w 325438"/>
              <a:gd name="connsiteY86" fmla="*/ 38100 h 336550"/>
              <a:gd name="connsiteX87" fmla="*/ 75574 w 325438"/>
              <a:gd name="connsiteY87" fmla="*/ 38100 h 336550"/>
              <a:gd name="connsiteX88" fmla="*/ 75574 w 325438"/>
              <a:gd name="connsiteY88" fmla="*/ 63067 h 336550"/>
              <a:gd name="connsiteX89" fmla="*/ 80856 w 325438"/>
              <a:gd name="connsiteY89" fmla="*/ 74894 h 336550"/>
              <a:gd name="connsiteX90" fmla="*/ 65011 w 325438"/>
              <a:gd name="connsiteY90" fmla="*/ 90662 h 336550"/>
              <a:gd name="connsiteX91" fmla="*/ 49167 w 325438"/>
              <a:gd name="connsiteY91" fmla="*/ 74894 h 336550"/>
              <a:gd name="connsiteX92" fmla="*/ 55769 w 325438"/>
              <a:gd name="connsiteY92" fmla="*/ 63067 h 336550"/>
              <a:gd name="connsiteX93" fmla="*/ 55769 w 325438"/>
              <a:gd name="connsiteY93" fmla="*/ 38100 h 336550"/>
              <a:gd name="connsiteX94" fmla="*/ 49167 w 325438"/>
              <a:gd name="connsiteY94" fmla="*/ 38100 h 336550"/>
              <a:gd name="connsiteX95" fmla="*/ 65315 w 325438"/>
              <a:gd name="connsiteY95" fmla="*/ 4763 h 336550"/>
              <a:gd name="connsiteX96" fmla="*/ 61913 w 325438"/>
              <a:gd name="connsiteY96" fmla="*/ 10110 h 336550"/>
              <a:gd name="connsiteX97" fmla="*/ 61913 w 325438"/>
              <a:gd name="connsiteY97" fmla="*/ 75616 h 336550"/>
              <a:gd name="connsiteX98" fmla="*/ 65315 w 325438"/>
              <a:gd name="connsiteY98" fmla="*/ 80963 h 336550"/>
              <a:gd name="connsiteX99" fmla="*/ 69851 w 325438"/>
              <a:gd name="connsiteY99" fmla="*/ 75616 h 336550"/>
              <a:gd name="connsiteX100" fmla="*/ 69851 w 325438"/>
              <a:gd name="connsiteY100" fmla="*/ 10110 h 336550"/>
              <a:gd name="connsiteX101" fmla="*/ 65315 w 325438"/>
              <a:gd name="connsiteY101" fmla="*/ 4763 h 336550"/>
              <a:gd name="connsiteX102" fmla="*/ 104776 w 325438"/>
              <a:gd name="connsiteY102" fmla="*/ 4763 h 336550"/>
              <a:gd name="connsiteX103" fmla="*/ 100013 w 325438"/>
              <a:gd name="connsiteY103" fmla="*/ 10110 h 336550"/>
              <a:gd name="connsiteX104" fmla="*/ 100013 w 325438"/>
              <a:gd name="connsiteY104" fmla="*/ 75616 h 336550"/>
              <a:gd name="connsiteX105" fmla="*/ 104776 w 325438"/>
              <a:gd name="connsiteY105" fmla="*/ 80963 h 336550"/>
              <a:gd name="connsiteX106" fmla="*/ 109538 w 325438"/>
              <a:gd name="connsiteY106" fmla="*/ 75616 h 336550"/>
              <a:gd name="connsiteX107" fmla="*/ 109538 w 325438"/>
              <a:gd name="connsiteY107" fmla="*/ 10110 h 336550"/>
              <a:gd name="connsiteX108" fmla="*/ 104776 w 325438"/>
              <a:gd name="connsiteY108" fmla="*/ 4763 h 336550"/>
              <a:gd name="connsiteX109" fmla="*/ 142876 w 325438"/>
              <a:gd name="connsiteY109" fmla="*/ 4763 h 336550"/>
              <a:gd name="connsiteX110" fmla="*/ 138113 w 325438"/>
              <a:gd name="connsiteY110" fmla="*/ 10110 h 336550"/>
              <a:gd name="connsiteX111" fmla="*/ 138113 w 325438"/>
              <a:gd name="connsiteY111" fmla="*/ 75616 h 336550"/>
              <a:gd name="connsiteX112" fmla="*/ 142876 w 325438"/>
              <a:gd name="connsiteY112" fmla="*/ 80963 h 336550"/>
              <a:gd name="connsiteX113" fmla="*/ 147638 w 325438"/>
              <a:gd name="connsiteY113" fmla="*/ 75616 h 336550"/>
              <a:gd name="connsiteX114" fmla="*/ 147638 w 325438"/>
              <a:gd name="connsiteY114" fmla="*/ 10110 h 336550"/>
              <a:gd name="connsiteX115" fmla="*/ 142876 w 325438"/>
              <a:gd name="connsiteY115" fmla="*/ 4763 h 336550"/>
              <a:gd name="connsiteX116" fmla="*/ 182563 w 325438"/>
              <a:gd name="connsiteY116" fmla="*/ 4763 h 336550"/>
              <a:gd name="connsiteX117" fmla="*/ 177800 w 325438"/>
              <a:gd name="connsiteY117" fmla="*/ 10110 h 336550"/>
              <a:gd name="connsiteX118" fmla="*/ 177800 w 325438"/>
              <a:gd name="connsiteY118" fmla="*/ 75616 h 336550"/>
              <a:gd name="connsiteX119" fmla="*/ 182563 w 325438"/>
              <a:gd name="connsiteY119" fmla="*/ 80963 h 336550"/>
              <a:gd name="connsiteX120" fmla="*/ 187325 w 325438"/>
              <a:gd name="connsiteY120" fmla="*/ 75616 h 336550"/>
              <a:gd name="connsiteX121" fmla="*/ 187325 w 325438"/>
              <a:gd name="connsiteY121" fmla="*/ 10110 h 336550"/>
              <a:gd name="connsiteX122" fmla="*/ 182563 w 325438"/>
              <a:gd name="connsiteY122" fmla="*/ 4763 h 336550"/>
              <a:gd name="connsiteX123" fmla="*/ 220663 w 325438"/>
              <a:gd name="connsiteY123" fmla="*/ 4763 h 336550"/>
              <a:gd name="connsiteX124" fmla="*/ 215900 w 325438"/>
              <a:gd name="connsiteY124" fmla="*/ 10110 h 336550"/>
              <a:gd name="connsiteX125" fmla="*/ 215900 w 325438"/>
              <a:gd name="connsiteY125" fmla="*/ 75616 h 336550"/>
              <a:gd name="connsiteX126" fmla="*/ 220663 w 325438"/>
              <a:gd name="connsiteY126" fmla="*/ 80963 h 336550"/>
              <a:gd name="connsiteX127" fmla="*/ 225425 w 325438"/>
              <a:gd name="connsiteY127" fmla="*/ 75616 h 336550"/>
              <a:gd name="connsiteX128" fmla="*/ 225425 w 325438"/>
              <a:gd name="connsiteY128" fmla="*/ 10110 h 336550"/>
              <a:gd name="connsiteX129" fmla="*/ 220663 w 325438"/>
              <a:gd name="connsiteY129" fmla="*/ 4763 h 336550"/>
              <a:gd name="connsiteX130" fmla="*/ 260124 w 325438"/>
              <a:gd name="connsiteY130" fmla="*/ 4763 h 336550"/>
              <a:gd name="connsiteX131" fmla="*/ 255588 w 325438"/>
              <a:gd name="connsiteY131" fmla="*/ 10110 h 336550"/>
              <a:gd name="connsiteX132" fmla="*/ 255588 w 325438"/>
              <a:gd name="connsiteY132" fmla="*/ 75616 h 336550"/>
              <a:gd name="connsiteX133" fmla="*/ 260124 w 325438"/>
              <a:gd name="connsiteY133" fmla="*/ 80963 h 336550"/>
              <a:gd name="connsiteX134" fmla="*/ 263526 w 325438"/>
              <a:gd name="connsiteY134" fmla="*/ 75616 h 336550"/>
              <a:gd name="connsiteX135" fmla="*/ 263526 w 325438"/>
              <a:gd name="connsiteY135" fmla="*/ 10110 h 336550"/>
              <a:gd name="connsiteX136" fmla="*/ 260124 w 325438"/>
              <a:gd name="connsiteY136" fmla="*/ 4763 h 336550"/>
              <a:gd name="connsiteX137" fmla="*/ 64823 w 325438"/>
              <a:gd name="connsiteY137" fmla="*/ 0 h 336550"/>
              <a:gd name="connsiteX138" fmla="*/ 75406 w 325438"/>
              <a:gd name="connsiteY138" fmla="*/ 10517 h 336550"/>
              <a:gd name="connsiteX139" fmla="*/ 75406 w 325438"/>
              <a:gd name="connsiteY139" fmla="*/ 14461 h 336550"/>
              <a:gd name="connsiteX140" fmla="*/ 93927 w 325438"/>
              <a:gd name="connsiteY140" fmla="*/ 14461 h 336550"/>
              <a:gd name="connsiteX141" fmla="*/ 93927 w 325438"/>
              <a:gd name="connsiteY141" fmla="*/ 10517 h 336550"/>
              <a:gd name="connsiteX142" fmla="*/ 104511 w 325438"/>
              <a:gd name="connsiteY142" fmla="*/ 0 h 336550"/>
              <a:gd name="connsiteX143" fmla="*/ 115094 w 325438"/>
              <a:gd name="connsiteY143" fmla="*/ 10517 h 336550"/>
              <a:gd name="connsiteX144" fmla="*/ 115094 w 325438"/>
              <a:gd name="connsiteY144" fmla="*/ 14461 h 336550"/>
              <a:gd name="connsiteX145" fmla="*/ 133615 w 325438"/>
              <a:gd name="connsiteY145" fmla="*/ 14461 h 336550"/>
              <a:gd name="connsiteX146" fmla="*/ 133615 w 325438"/>
              <a:gd name="connsiteY146" fmla="*/ 10517 h 336550"/>
              <a:gd name="connsiteX147" fmla="*/ 142875 w 325438"/>
              <a:gd name="connsiteY147" fmla="*/ 0 h 336550"/>
              <a:gd name="connsiteX148" fmla="*/ 153459 w 325438"/>
              <a:gd name="connsiteY148" fmla="*/ 10517 h 336550"/>
              <a:gd name="connsiteX149" fmla="*/ 153459 w 325438"/>
              <a:gd name="connsiteY149" fmla="*/ 14461 h 336550"/>
              <a:gd name="connsiteX150" fmla="*/ 171980 w 325438"/>
              <a:gd name="connsiteY150" fmla="*/ 14461 h 336550"/>
              <a:gd name="connsiteX151" fmla="*/ 171980 w 325438"/>
              <a:gd name="connsiteY151" fmla="*/ 10517 h 336550"/>
              <a:gd name="connsiteX152" fmla="*/ 182563 w 325438"/>
              <a:gd name="connsiteY152" fmla="*/ 0 h 336550"/>
              <a:gd name="connsiteX153" fmla="*/ 191823 w 325438"/>
              <a:gd name="connsiteY153" fmla="*/ 10517 h 336550"/>
              <a:gd name="connsiteX154" fmla="*/ 191823 w 325438"/>
              <a:gd name="connsiteY154" fmla="*/ 14461 h 336550"/>
              <a:gd name="connsiteX155" fmla="*/ 210344 w 325438"/>
              <a:gd name="connsiteY155" fmla="*/ 14461 h 336550"/>
              <a:gd name="connsiteX156" fmla="*/ 210344 w 325438"/>
              <a:gd name="connsiteY156" fmla="*/ 10517 h 336550"/>
              <a:gd name="connsiteX157" fmla="*/ 220927 w 325438"/>
              <a:gd name="connsiteY157" fmla="*/ 0 h 336550"/>
              <a:gd name="connsiteX158" fmla="*/ 231511 w 325438"/>
              <a:gd name="connsiteY158" fmla="*/ 10517 h 336550"/>
              <a:gd name="connsiteX159" fmla="*/ 231511 w 325438"/>
              <a:gd name="connsiteY159" fmla="*/ 14461 h 336550"/>
              <a:gd name="connsiteX160" fmla="*/ 250032 w 325438"/>
              <a:gd name="connsiteY160" fmla="*/ 14461 h 336550"/>
              <a:gd name="connsiteX161" fmla="*/ 250032 w 325438"/>
              <a:gd name="connsiteY161" fmla="*/ 10517 h 336550"/>
              <a:gd name="connsiteX162" fmla="*/ 260615 w 325438"/>
              <a:gd name="connsiteY162" fmla="*/ 0 h 336550"/>
              <a:gd name="connsiteX163" fmla="*/ 269875 w 325438"/>
              <a:gd name="connsiteY163" fmla="*/ 10517 h 336550"/>
              <a:gd name="connsiteX164" fmla="*/ 269875 w 325438"/>
              <a:gd name="connsiteY164" fmla="*/ 14461 h 336550"/>
              <a:gd name="connsiteX165" fmla="*/ 276490 w 325438"/>
              <a:gd name="connsiteY165" fmla="*/ 14461 h 336550"/>
              <a:gd name="connsiteX166" fmla="*/ 325438 w 325438"/>
              <a:gd name="connsiteY166" fmla="*/ 61789 h 336550"/>
              <a:gd name="connsiteX167" fmla="*/ 325438 w 325438"/>
              <a:gd name="connsiteY167" fmla="*/ 289223 h 336550"/>
              <a:gd name="connsiteX168" fmla="*/ 276490 w 325438"/>
              <a:gd name="connsiteY168" fmla="*/ 336550 h 336550"/>
              <a:gd name="connsiteX169" fmla="*/ 48948 w 325438"/>
              <a:gd name="connsiteY169" fmla="*/ 336550 h 336550"/>
              <a:gd name="connsiteX170" fmla="*/ 0 w 325438"/>
              <a:gd name="connsiteY170" fmla="*/ 289223 h 336550"/>
              <a:gd name="connsiteX171" fmla="*/ 0 w 325438"/>
              <a:gd name="connsiteY171" fmla="*/ 61789 h 336550"/>
              <a:gd name="connsiteX172" fmla="*/ 48948 w 325438"/>
              <a:gd name="connsiteY172" fmla="*/ 14461 h 336550"/>
              <a:gd name="connsiteX173" fmla="*/ 55563 w 325438"/>
              <a:gd name="connsiteY173" fmla="*/ 14461 h 336550"/>
              <a:gd name="connsiteX174" fmla="*/ 55563 w 325438"/>
              <a:gd name="connsiteY174" fmla="*/ 10517 h 336550"/>
              <a:gd name="connsiteX175" fmla="*/ 64823 w 325438"/>
              <a:gd name="connsiteY175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25438" h="336550">
                <a:moveTo>
                  <a:pt x="233363" y="249238"/>
                </a:moveTo>
                <a:lnTo>
                  <a:pt x="279401" y="249238"/>
                </a:lnTo>
                <a:lnTo>
                  <a:pt x="279401" y="290513"/>
                </a:lnTo>
                <a:lnTo>
                  <a:pt x="233363" y="290513"/>
                </a:lnTo>
                <a:close/>
                <a:moveTo>
                  <a:pt x="171450" y="249238"/>
                </a:moveTo>
                <a:lnTo>
                  <a:pt x="217488" y="249238"/>
                </a:lnTo>
                <a:lnTo>
                  <a:pt x="217488" y="290513"/>
                </a:lnTo>
                <a:lnTo>
                  <a:pt x="171450" y="290513"/>
                </a:lnTo>
                <a:close/>
                <a:moveTo>
                  <a:pt x="107950" y="249238"/>
                </a:moveTo>
                <a:lnTo>
                  <a:pt x="155575" y="249238"/>
                </a:lnTo>
                <a:lnTo>
                  <a:pt x="155575" y="290513"/>
                </a:lnTo>
                <a:lnTo>
                  <a:pt x="107950" y="290513"/>
                </a:lnTo>
                <a:close/>
                <a:moveTo>
                  <a:pt x="46038" y="249238"/>
                </a:moveTo>
                <a:lnTo>
                  <a:pt x="93663" y="249238"/>
                </a:lnTo>
                <a:lnTo>
                  <a:pt x="93663" y="290513"/>
                </a:lnTo>
                <a:lnTo>
                  <a:pt x="46038" y="290513"/>
                </a:lnTo>
                <a:close/>
                <a:moveTo>
                  <a:pt x="233363" y="195263"/>
                </a:moveTo>
                <a:lnTo>
                  <a:pt x="279401" y="195263"/>
                </a:lnTo>
                <a:lnTo>
                  <a:pt x="279401" y="234951"/>
                </a:lnTo>
                <a:lnTo>
                  <a:pt x="233363" y="234951"/>
                </a:lnTo>
                <a:close/>
                <a:moveTo>
                  <a:pt x="171450" y="195263"/>
                </a:moveTo>
                <a:lnTo>
                  <a:pt x="217488" y="195263"/>
                </a:lnTo>
                <a:lnTo>
                  <a:pt x="217488" y="234951"/>
                </a:lnTo>
                <a:lnTo>
                  <a:pt x="171450" y="234951"/>
                </a:lnTo>
                <a:close/>
                <a:moveTo>
                  <a:pt x="107950" y="195263"/>
                </a:moveTo>
                <a:lnTo>
                  <a:pt x="155575" y="195263"/>
                </a:lnTo>
                <a:lnTo>
                  <a:pt x="155575" y="234951"/>
                </a:lnTo>
                <a:lnTo>
                  <a:pt x="107950" y="234951"/>
                </a:lnTo>
                <a:close/>
                <a:moveTo>
                  <a:pt x="46038" y="195263"/>
                </a:moveTo>
                <a:lnTo>
                  <a:pt x="93663" y="195263"/>
                </a:lnTo>
                <a:lnTo>
                  <a:pt x="93663" y="234951"/>
                </a:lnTo>
                <a:lnTo>
                  <a:pt x="46038" y="234951"/>
                </a:lnTo>
                <a:close/>
                <a:moveTo>
                  <a:pt x="233363" y="139700"/>
                </a:moveTo>
                <a:lnTo>
                  <a:pt x="279401" y="139700"/>
                </a:lnTo>
                <a:lnTo>
                  <a:pt x="279401" y="180975"/>
                </a:lnTo>
                <a:lnTo>
                  <a:pt x="233363" y="180975"/>
                </a:lnTo>
                <a:close/>
                <a:moveTo>
                  <a:pt x="171450" y="139700"/>
                </a:moveTo>
                <a:lnTo>
                  <a:pt x="217488" y="139700"/>
                </a:lnTo>
                <a:lnTo>
                  <a:pt x="217488" y="180975"/>
                </a:lnTo>
                <a:lnTo>
                  <a:pt x="171450" y="180975"/>
                </a:lnTo>
                <a:close/>
                <a:moveTo>
                  <a:pt x="107950" y="139700"/>
                </a:moveTo>
                <a:lnTo>
                  <a:pt x="155575" y="139700"/>
                </a:lnTo>
                <a:lnTo>
                  <a:pt x="155575" y="180975"/>
                </a:lnTo>
                <a:lnTo>
                  <a:pt x="107950" y="180975"/>
                </a:lnTo>
                <a:close/>
                <a:moveTo>
                  <a:pt x="49167" y="38100"/>
                </a:moveTo>
                <a:cubicBezTo>
                  <a:pt x="35963" y="38100"/>
                  <a:pt x="25400" y="48613"/>
                  <a:pt x="25400" y="61753"/>
                </a:cubicBezTo>
                <a:cubicBezTo>
                  <a:pt x="25400" y="61753"/>
                  <a:pt x="25400" y="61753"/>
                  <a:pt x="25400" y="289085"/>
                </a:cubicBezTo>
                <a:cubicBezTo>
                  <a:pt x="25400" y="302226"/>
                  <a:pt x="35963" y="312738"/>
                  <a:pt x="49167" y="312738"/>
                </a:cubicBezTo>
                <a:cubicBezTo>
                  <a:pt x="49167" y="312738"/>
                  <a:pt x="49167" y="312738"/>
                  <a:pt x="276271" y="312738"/>
                </a:cubicBezTo>
                <a:cubicBezTo>
                  <a:pt x="289475" y="312738"/>
                  <a:pt x="300038" y="302226"/>
                  <a:pt x="300038" y="289085"/>
                </a:cubicBezTo>
                <a:cubicBezTo>
                  <a:pt x="300038" y="289085"/>
                  <a:pt x="300038" y="289085"/>
                  <a:pt x="300038" y="61753"/>
                </a:cubicBezTo>
                <a:cubicBezTo>
                  <a:pt x="300038" y="48613"/>
                  <a:pt x="289475" y="38100"/>
                  <a:pt x="276271" y="38100"/>
                </a:cubicBezTo>
                <a:cubicBezTo>
                  <a:pt x="276271" y="38100"/>
                  <a:pt x="276271" y="38100"/>
                  <a:pt x="269669" y="38100"/>
                </a:cubicBezTo>
                <a:cubicBezTo>
                  <a:pt x="269669" y="38100"/>
                  <a:pt x="269669" y="38100"/>
                  <a:pt x="269669" y="63067"/>
                </a:cubicBezTo>
                <a:cubicBezTo>
                  <a:pt x="273631" y="65695"/>
                  <a:pt x="276271" y="70951"/>
                  <a:pt x="276271" y="74894"/>
                </a:cubicBezTo>
                <a:cubicBezTo>
                  <a:pt x="276271" y="84092"/>
                  <a:pt x="268349" y="90662"/>
                  <a:pt x="260427" y="90662"/>
                </a:cubicBezTo>
                <a:cubicBezTo>
                  <a:pt x="251184" y="90662"/>
                  <a:pt x="244582" y="84092"/>
                  <a:pt x="244582" y="74894"/>
                </a:cubicBezTo>
                <a:cubicBezTo>
                  <a:pt x="244582" y="70951"/>
                  <a:pt x="245903" y="65695"/>
                  <a:pt x="249864" y="63067"/>
                </a:cubicBezTo>
                <a:cubicBezTo>
                  <a:pt x="249864" y="63067"/>
                  <a:pt x="249864" y="63067"/>
                  <a:pt x="249864" y="38100"/>
                </a:cubicBezTo>
                <a:cubicBezTo>
                  <a:pt x="249864" y="38100"/>
                  <a:pt x="249864" y="38100"/>
                  <a:pt x="231379" y="38100"/>
                </a:cubicBezTo>
                <a:cubicBezTo>
                  <a:pt x="231379" y="38100"/>
                  <a:pt x="231379" y="38100"/>
                  <a:pt x="231379" y="63067"/>
                </a:cubicBezTo>
                <a:cubicBezTo>
                  <a:pt x="234019" y="65695"/>
                  <a:pt x="236660" y="70951"/>
                  <a:pt x="236660" y="74894"/>
                </a:cubicBezTo>
                <a:cubicBezTo>
                  <a:pt x="236660" y="84092"/>
                  <a:pt x="230058" y="90662"/>
                  <a:pt x="220816" y="90662"/>
                </a:cubicBezTo>
                <a:cubicBezTo>
                  <a:pt x="212893" y="90662"/>
                  <a:pt x="204971" y="84092"/>
                  <a:pt x="204971" y="74894"/>
                </a:cubicBezTo>
                <a:cubicBezTo>
                  <a:pt x="204971" y="70951"/>
                  <a:pt x="207612" y="65695"/>
                  <a:pt x="210253" y="63067"/>
                </a:cubicBezTo>
                <a:cubicBezTo>
                  <a:pt x="210253" y="63067"/>
                  <a:pt x="210253" y="63067"/>
                  <a:pt x="210253" y="38100"/>
                </a:cubicBezTo>
                <a:cubicBezTo>
                  <a:pt x="210253" y="38100"/>
                  <a:pt x="210253" y="38100"/>
                  <a:pt x="191767" y="38100"/>
                </a:cubicBezTo>
                <a:cubicBezTo>
                  <a:pt x="191767" y="38100"/>
                  <a:pt x="191767" y="38100"/>
                  <a:pt x="191767" y="63067"/>
                </a:cubicBezTo>
                <a:cubicBezTo>
                  <a:pt x="195728" y="65695"/>
                  <a:pt x="198369" y="70951"/>
                  <a:pt x="198369" y="74894"/>
                </a:cubicBezTo>
                <a:cubicBezTo>
                  <a:pt x="198369" y="84092"/>
                  <a:pt x="190447" y="90662"/>
                  <a:pt x="182525" y="90662"/>
                </a:cubicBezTo>
                <a:cubicBezTo>
                  <a:pt x="173282" y="90662"/>
                  <a:pt x="166680" y="84092"/>
                  <a:pt x="166680" y="74894"/>
                </a:cubicBezTo>
                <a:cubicBezTo>
                  <a:pt x="166680" y="70951"/>
                  <a:pt x="168001" y="65695"/>
                  <a:pt x="171962" y="63067"/>
                </a:cubicBezTo>
                <a:cubicBezTo>
                  <a:pt x="171962" y="63067"/>
                  <a:pt x="171962" y="63067"/>
                  <a:pt x="171962" y="38100"/>
                </a:cubicBezTo>
                <a:cubicBezTo>
                  <a:pt x="171962" y="38100"/>
                  <a:pt x="171962" y="38100"/>
                  <a:pt x="153476" y="38100"/>
                </a:cubicBezTo>
                <a:cubicBezTo>
                  <a:pt x="153476" y="38100"/>
                  <a:pt x="153476" y="38100"/>
                  <a:pt x="153476" y="63067"/>
                </a:cubicBezTo>
                <a:cubicBezTo>
                  <a:pt x="157438" y="65695"/>
                  <a:pt x="158758" y="70951"/>
                  <a:pt x="158758" y="74894"/>
                </a:cubicBezTo>
                <a:cubicBezTo>
                  <a:pt x="158758" y="84092"/>
                  <a:pt x="152156" y="90662"/>
                  <a:pt x="142913" y="90662"/>
                </a:cubicBezTo>
                <a:cubicBezTo>
                  <a:pt x="134991" y="90662"/>
                  <a:pt x="127069" y="84092"/>
                  <a:pt x="127069" y="74894"/>
                </a:cubicBezTo>
                <a:cubicBezTo>
                  <a:pt x="127069" y="70951"/>
                  <a:pt x="129710" y="65695"/>
                  <a:pt x="133671" y="63067"/>
                </a:cubicBezTo>
                <a:cubicBezTo>
                  <a:pt x="133671" y="63067"/>
                  <a:pt x="133671" y="63067"/>
                  <a:pt x="133671" y="38100"/>
                </a:cubicBezTo>
                <a:cubicBezTo>
                  <a:pt x="133671" y="38100"/>
                  <a:pt x="133671" y="38100"/>
                  <a:pt x="115186" y="38100"/>
                </a:cubicBezTo>
                <a:cubicBezTo>
                  <a:pt x="115186" y="38100"/>
                  <a:pt x="115186" y="38100"/>
                  <a:pt x="115186" y="63067"/>
                </a:cubicBezTo>
                <a:cubicBezTo>
                  <a:pt x="117826" y="65695"/>
                  <a:pt x="120467" y="70951"/>
                  <a:pt x="120467" y="74894"/>
                </a:cubicBezTo>
                <a:cubicBezTo>
                  <a:pt x="120467" y="84092"/>
                  <a:pt x="112545" y="90662"/>
                  <a:pt x="104623" y="90662"/>
                </a:cubicBezTo>
                <a:cubicBezTo>
                  <a:pt x="95380" y="90662"/>
                  <a:pt x="88778" y="84092"/>
                  <a:pt x="88778" y="74894"/>
                </a:cubicBezTo>
                <a:cubicBezTo>
                  <a:pt x="88778" y="70951"/>
                  <a:pt x="91419" y="65695"/>
                  <a:pt x="94060" y="63067"/>
                </a:cubicBezTo>
                <a:cubicBezTo>
                  <a:pt x="94060" y="63067"/>
                  <a:pt x="94060" y="63067"/>
                  <a:pt x="94060" y="38100"/>
                </a:cubicBezTo>
                <a:cubicBezTo>
                  <a:pt x="94060" y="38100"/>
                  <a:pt x="94060" y="38100"/>
                  <a:pt x="75574" y="38100"/>
                </a:cubicBezTo>
                <a:cubicBezTo>
                  <a:pt x="75574" y="38100"/>
                  <a:pt x="75574" y="38100"/>
                  <a:pt x="75574" y="63067"/>
                </a:cubicBezTo>
                <a:cubicBezTo>
                  <a:pt x="79535" y="65695"/>
                  <a:pt x="80856" y="70951"/>
                  <a:pt x="80856" y="74894"/>
                </a:cubicBezTo>
                <a:cubicBezTo>
                  <a:pt x="80856" y="84092"/>
                  <a:pt x="74254" y="90662"/>
                  <a:pt x="65011" y="90662"/>
                </a:cubicBezTo>
                <a:cubicBezTo>
                  <a:pt x="57089" y="90662"/>
                  <a:pt x="49167" y="84092"/>
                  <a:pt x="49167" y="74894"/>
                </a:cubicBezTo>
                <a:cubicBezTo>
                  <a:pt x="49167" y="70951"/>
                  <a:pt x="51808" y="65695"/>
                  <a:pt x="55769" y="63067"/>
                </a:cubicBezTo>
                <a:cubicBezTo>
                  <a:pt x="55769" y="63067"/>
                  <a:pt x="55769" y="63067"/>
                  <a:pt x="55769" y="38100"/>
                </a:cubicBezTo>
                <a:cubicBezTo>
                  <a:pt x="55769" y="38100"/>
                  <a:pt x="55769" y="38100"/>
                  <a:pt x="49167" y="38100"/>
                </a:cubicBezTo>
                <a:close/>
                <a:moveTo>
                  <a:pt x="65315" y="4763"/>
                </a:moveTo>
                <a:cubicBezTo>
                  <a:pt x="63047" y="4763"/>
                  <a:pt x="61913" y="7437"/>
                  <a:pt x="61913" y="10110"/>
                </a:cubicBezTo>
                <a:lnTo>
                  <a:pt x="61913" y="75616"/>
                </a:lnTo>
                <a:cubicBezTo>
                  <a:pt x="61913" y="79626"/>
                  <a:pt x="63047" y="80963"/>
                  <a:pt x="65315" y="80963"/>
                </a:cubicBezTo>
                <a:cubicBezTo>
                  <a:pt x="68717" y="80963"/>
                  <a:pt x="69851" y="79626"/>
                  <a:pt x="69851" y="75616"/>
                </a:cubicBezTo>
                <a:cubicBezTo>
                  <a:pt x="69851" y="75616"/>
                  <a:pt x="69851" y="75616"/>
                  <a:pt x="69851" y="10110"/>
                </a:cubicBezTo>
                <a:cubicBezTo>
                  <a:pt x="69851" y="7437"/>
                  <a:pt x="68717" y="4763"/>
                  <a:pt x="65315" y="4763"/>
                </a:cubicBezTo>
                <a:close/>
                <a:moveTo>
                  <a:pt x="104776" y="4763"/>
                </a:moveTo>
                <a:cubicBezTo>
                  <a:pt x="102394" y="4763"/>
                  <a:pt x="100013" y="7437"/>
                  <a:pt x="100013" y="10110"/>
                </a:cubicBezTo>
                <a:lnTo>
                  <a:pt x="100013" y="75616"/>
                </a:lnTo>
                <a:cubicBezTo>
                  <a:pt x="100013" y="79626"/>
                  <a:pt x="102394" y="80963"/>
                  <a:pt x="104776" y="80963"/>
                </a:cubicBezTo>
                <a:cubicBezTo>
                  <a:pt x="107157" y="80963"/>
                  <a:pt x="109538" y="79626"/>
                  <a:pt x="109538" y="75616"/>
                </a:cubicBezTo>
                <a:cubicBezTo>
                  <a:pt x="109538" y="75616"/>
                  <a:pt x="109538" y="75616"/>
                  <a:pt x="109538" y="10110"/>
                </a:cubicBezTo>
                <a:cubicBezTo>
                  <a:pt x="109538" y="7437"/>
                  <a:pt x="107157" y="4763"/>
                  <a:pt x="104776" y="4763"/>
                </a:cubicBezTo>
                <a:close/>
                <a:moveTo>
                  <a:pt x="142876" y="4763"/>
                </a:moveTo>
                <a:cubicBezTo>
                  <a:pt x="140494" y="4763"/>
                  <a:pt x="138113" y="7437"/>
                  <a:pt x="138113" y="10110"/>
                </a:cubicBezTo>
                <a:lnTo>
                  <a:pt x="138113" y="75616"/>
                </a:lnTo>
                <a:cubicBezTo>
                  <a:pt x="138113" y="79626"/>
                  <a:pt x="140494" y="80963"/>
                  <a:pt x="142876" y="80963"/>
                </a:cubicBezTo>
                <a:cubicBezTo>
                  <a:pt x="145257" y="80963"/>
                  <a:pt x="147638" y="79626"/>
                  <a:pt x="147638" y="75616"/>
                </a:cubicBezTo>
                <a:cubicBezTo>
                  <a:pt x="147638" y="75616"/>
                  <a:pt x="147638" y="75616"/>
                  <a:pt x="147638" y="10110"/>
                </a:cubicBezTo>
                <a:cubicBezTo>
                  <a:pt x="147638" y="7437"/>
                  <a:pt x="145257" y="4763"/>
                  <a:pt x="142876" y="4763"/>
                </a:cubicBezTo>
                <a:close/>
                <a:moveTo>
                  <a:pt x="182563" y="4763"/>
                </a:moveTo>
                <a:cubicBezTo>
                  <a:pt x="180181" y="4763"/>
                  <a:pt x="177800" y="7437"/>
                  <a:pt x="177800" y="10110"/>
                </a:cubicBezTo>
                <a:lnTo>
                  <a:pt x="177800" y="75616"/>
                </a:lnTo>
                <a:cubicBezTo>
                  <a:pt x="177800" y="79626"/>
                  <a:pt x="180181" y="80963"/>
                  <a:pt x="182563" y="80963"/>
                </a:cubicBezTo>
                <a:cubicBezTo>
                  <a:pt x="184944" y="80963"/>
                  <a:pt x="187325" y="79626"/>
                  <a:pt x="187325" y="75616"/>
                </a:cubicBezTo>
                <a:cubicBezTo>
                  <a:pt x="187325" y="75616"/>
                  <a:pt x="187325" y="75616"/>
                  <a:pt x="187325" y="10110"/>
                </a:cubicBezTo>
                <a:cubicBezTo>
                  <a:pt x="187325" y="7437"/>
                  <a:pt x="184944" y="4763"/>
                  <a:pt x="182563" y="4763"/>
                </a:cubicBezTo>
                <a:close/>
                <a:moveTo>
                  <a:pt x="220663" y="4763"/>
                </a:moveTo>
                <a:cubicBezTo>
                  <a:pt x="218281" y="4763"/>
                  <a:pt x="215900" y="7437"/>
                  <a:pt x="215900" y="10110"/>
                </a:cubicBezTo>
                <a:lnTo>
                  <a:pt x="215900" y="75616"/>
                </a:lnTo>
                <a:cubicBezTo>
                  <a:pt x="215900" y="79626"/>
                  <a:pt x="218281" y="80963"/>
                  <a:pt x="220663" y="80963"/>
                </a:cubicBezTo>
                <a:cubicBezTo>
                  <a:pt x="223044" y="80963"/>
                  <a:pt x="225425" y="79626"/>
                  <a:pt x="225425" y="75616"/>
                </a:cubicBezTo>
                <a:cubicBezTo>
                  <a:pt x="225425" y="75616"/>
                  <a:pt x="225425" y="75616"/>
                  <a:pt x="225425" y="10110"/>
                </a:cubicBezTo>
                <a:cubicBezTo>
                  <a:pt x="225425" y="7437"/>
                  <a:pt x="223044" y="4763"/>
                  <a:pt x="220663" y="4763"/>
                </a:cubicBezTo>
                <a:close/>
                <a:moveTo>
                  <a:pt x="260124" y="4763"/>
                </a:moveTo>
                <a:cubicBezTo>
                  <a:pt x="256722" y="4763"/>
                  <a:pt x="255588" y="7437"/>
                  <a:pt x="255588" y="10110"/>
                </a:cubicBezTo>
                <a:lnTo>
                  <a:pt x="255588" y="75616"/>
                </a:lnTo>
                <a:cubicBezTo>
                  <a:pt x="255588" y="79626"/>
                  <a:pt x="256722" y="80963"/>
                  <a:pt x="260124" y="80963"/>
                </a:cubicBezTo>
                <a:cubicBezTo>
                  <a:pt x="262392" y="80963"/>
                  <a:pt x="263526" y="79626"/>
                  <a:pt x="263526" y="75616"/>
                </a:cubicBezTo>
                <a:cubicBezTo>
                  <a:pt x="263526" y="75616"/>
                  <a:pt x="263526" y="75616"/>
                  <a:pt x="263526" y="10110"/>
                </a:cubicBezTo>
                <a:cubicBezTo>
                  <a:pt x="263526" y="7437"/>
                  <a:pt x="262392" y="4763"/>
                  <a:pt x="260124" y="4763"/>
                </a:cubicBezTo>
                <a:close/>
                <a:moveTo>
                  <a:pt x="64823" y="0"/>
                </a:moveTo>
                <a:cubicBezTo>
                  <a:pt x="71438" y="0"/>
                  <a:pt x="75406" y="3944"/>
                  <a:pt x="75406" y="10517"/>
                </a:cubicBezTo>
                <a:cubicBezTo>
                  <a:pt x="75406" y="10517"/>
                  <a:pt x="75406" y="10517"/>
                  <a:pt x="75406" y="14461"/>
                </a:cubicBezTo>
                <a:cubicBezTo>
                  <a:pt x="75406" y="14461"/>
                  <a:pt x="75406" y="14461"/>
                  <a:pt x="93927" y="14461"/>
                </a:cubicBezTo>
                <a:cubicBezTo>
                  <a:pt x="93927" y="14461"/>
                  <a:pt x="93927" y="14461"/>
                  <a:pt x="93927" y="10517"/>
                </a:cubicBezTo>
                <a:cubicBezTo>
                  <a:pt x="93927" y="3944"/>
                  <a:pt x="99219" y="0"/>
                  <a:pt x="104511" y="0"/>
                </a:cubicBezTo>
                <a:cubicBezTo>
                  <a:pt x="109802" y="0"/>
                  <a:pt x="115094" y="3944"/>
                  <a:pt x="115094" y="10517"/>
                </a:cubicBezTo>
                <a:cubicBezTo>
                  <a:pt x="115094" y="10517"/>
                  <a:pt x="115094" y="10517"/>
                  <a:pt x="115094" y="14461"/>
                </a:cubicBezTo>
                <a:cubicBezTo>
                  <a:pt x="115094" y="14461"/>
                  <a:pt x="115094" y="14461"/>
                  <a:pt x="133615" y="14461"/>
                </a:cubicBezTo>
                <a:cubicBezTo>
                  <a:pt x="133615" y="14461"/>
                  <a:pt x="133615" y="14461"/>
                  <a:pt x="133615" y="10517"/>
                </a:cubicBezTo>
                <a:cubicBezTo>
                  <a:pt x="133615" y="3944"/>
                  <a:pt x="137584" y="0"/>
                  <a:pt x="142875" y="0"/>
                </a:cubicBezTo>
                <a:cubicBezTo>
                  <a:pt x="149490" y="0"/>
                  <a:pt x="153459" y="3944"/>
                  <a:pt x="153459" y="10517"/>
                </a:cubicBezTo>
                <a:cubicBezTo>
                  <a:pt x="153459" y="10517"/>
                  <a:pt x="153459" y="10517"/>
                  <a:pt x="153459" y="14461"/>
                </a:cubicBezTo>
                <a:cubicBezTo>
                  <a:pt x="153459" y="14461"/>
                  <a:pt x="153459" y="14461"/>
                  <a:pt x="171980" y="14461"/>
                </a:cubicBezTo>
                <a:cubicBezTo>
                  <a:pt x="171980" y="14461"/>
                  <a:pt x="171980" y="14461"/>
                  <a:pt x="171980" y="10517"/>
                </a:cubicBezTo>
                <a:cubicBezTo>
                  <a:pt x="171980" y="3944"/>
                  <a:pt x="175948" y="0"/>
                  <a:pt x="182563" y="0"/>
                </a:cubicBezTo>
                <a:cubicBezTo>
                  <a:pt x="187855" y="0"/>
                  <a:pt x="191823" y="3944"/>
                  <a:pt x="191823" y="10517"/>
                </a:cubicBezTo>
                <a:cubicBezTo>
                  <a:pt x="191823" y="10517"/>
                  <a:pt x="191823" y="10517"/>
                  <a:pt x="191823" y="14461"/>
                </a:cubicBezTo>
                <a:cubicBezTo>
                  <a:pt x="191823" y="14461"/>
                  <a:pt x="191823" y="14461"/>
                  <a:pt x="210344" y="14461"/>
                </a:cubicBezTo>
                <a:cubicBezTo>
                  <a:pt x="210344" y="14461"/>
                  <a:pt x="210344" y="14461"/>
                  <a:pt x="210344" y="10517"/>
                </a:cubicBezTo>
                <a:cubicBezTo>
                  <a:pt x="210344" y="3944"/>
                  <a:pt x="215636" y="0"/>
                  <a:pt x="220927" y="0"/>
                </a:cubicBezTo>
                <a:cubicBezTo>
                  <a:pt x="226219" y="0"/>
                  <a:pt x="231511" y="3944"/>
                  <a:pt x="231511" y="10517"/>
                </a:cubicBezTo>
                <a:cubicBezTo>
                  <a:pt x="231511" y="10517"/>
                  <a:pt x="231511" y="10517"/>
                  <a:pt x="231511" y="14461"/>
                </a:cubicBezTo>
                <a:cubicBezTo>
                  <a:pt x="231511" y="14461"/>
                  <a:pt x="231511" y="14461"/>
                  <a:pt x="250032" y="14461"/>
                </a:cubicBezTo>
                <a:cubicBezTo>
                  <a:pt x="250032" y="14461"/>
                  <a:pt x="250032" y="14461"/>
                  <a:pt x="250032" y="10517"/>
                </a:cubicBezTo>
                <a:cubicBezTo>
                  <a:pt x="250032" y="3944"/>
                  <a:pt x="254000" y="0"/>
                  <a:pt x="260615" y="0"/>
                </a:cubicBezTo>
                <a:cubicBezTo>
                  <a:pt x="265907" y="0"/>
                  <a:pt x="269875" y="3944"/>
                  <a:pt x="269875" y="10517"/>
                </a:cubicBezTo>
                <a:cubicBezTo>
                  <a:pt x="269875" y="10517"/>
                  <a:pt x="269875" y="10517"/>
                  <a:pt x="269875" y="14461"/>
                </a:cubicBezTo>
                <a:cubicBezTo>
                  <a:pt x="269875" y="14461"/>
                  <a:pt x="269875" y="14461"/>
                  <a:pt x="276490" y="14461"/>
                </a:cubicBezTo>
                <a:cubicBezTo>
                  <a:pt x="302948" y="14461"/>
                  <a:pt x="325438" y="35496"/>
                  <a:pt x="325438" y="61789"/>
                </a:cubicBezTo>
                <a:cubicBezTo>
                  <a:pt x="325438" y="61789"/>
                  <a:pt x="325438" y="61789"/>
                  <a:pt x="325438" y="289223"/>
                </a:cubicBezTo>
                <a:cubicBezTo>
                  <a:pt x="325438" y="315516"/>
                  <a:pt x="302948" y="336550"/>
                  <a:pt x="276490" y="336550"/>
                </a:cubicBezTo>
                <a:cubicBezTo>
                  <a:pt x="276490" y="336550"/>
                  <a:pt x="276490" y="336550"/>
                  <a:pt x="48948" y="336550"/>
                </a:cubicBezTo>
                <a:cubicBezTo>
                  <a:pt x="22490" y="336550"/>
                  <a:pt x="0" y="315516"/>
                  <a:pt x="0" y="289223"/>
                </a:cubicBezTo>
                <a:cubicBezTo>
                  <a:pt x="0" y="289223"/>
                  <a:pt x="0" y="289223"/>
                  <a:pt x="0" y="61789"/>
                </a:cubicBezTo>
                <a:cubicBezTo>
                  <a:pt x="0" y="35496"/>
                  <a:pt x="22490" y="14461"/>
                  <a:pt x="48948" y="14461"/>
                </a:cubicBezTo>
                <a:cubicBezTo>
                  <a:pt x="48948" y="14461"/>
                  <a:pt x="48948" y="14461"/>
                  <a:pt x="55563" y="14461"/>
                </a:cubicBezTo>
                <a:cubicBezTo>
                  <a:pt x="55563" y="14461"/>
                  <a:pt x="55563" y="14461"/>
                  <a:pt x="55563" y="10517"/>
                </a:cubicBezTo>
                <a:cubicBezTo>
                  <a:pt x="55563" y="3944"/>
                  <a:pt x="59531" y="0"/>
                  <a:pt x="648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A19A"/>
              </a:solidFill>
              <a:effectLst/>
              <a:uLnTx/>
              <a:uFillTx/>
              <a:latin typeface="Arial" panose="020B0604020202020204"/>
              <a:ea typeface="微软雅黑" panose="020B0503020204020204" pitchFamily="34" charset="-122"/>
              <a:cs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8" name="圆角矩形 2"/>
          <p:cNvSpPr/>
          <p:nvPr/>
        </p:nvSpPr>
        <p:spPr>
          <a:xfrm>
            <a:off x="6765309" y="3597310"/>
            <a:ext cx="1511355" cy="370768"/>
          </a:xfrm>
          <a:prstGeom prst="rect">
            <a:avLst/>
          </a:prstGeom>
          <a:solidFill>
            <a:srgbClr val="E7E7E7"/>
          </a:solidFill>
          <a:ln w="254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</a:defRPr>
            </a:lvl9pPr>
          </a:lstStyle>
          <a:p>
            <a:pPr lvl="0">
              <a:defRPr/>
            </a:pPr>
            <a:r>
              <a:rPr lang="zh-CN" altLang="en-US" sz="1200" b="1" dirty="0">
                <a:solidFill>
                  <a:schemeClr val="tx1"/>
                </a:solidFill>
                <a:latin typeface="Arial" panose="020B0604020202020204"/>
                <a:sym typeface="Arial" panose="020B0604020202020204" pitchFamily="34" charset="0"/>
              </a:rPr>
              <a:t>时间：</a:t>
            </a:r>
          </a:p>
        </p:txBody>
      </p:sp>
    </p:spTree>
    <p:extLst>
      <p:ext uri="{BB962C8B-B14F-4D97-AF65-F5344CB8AC3E}">
        <p14:creationId xmlns:p14="http://schemas.microsoft.com/office/powerpoint/2010/main" val="284856975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CC25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160338" y="911224"/>
            <a:ext cx="0" cy="5026025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7938" y="7938"/>
            <a:ext cx="917575" cy="920750"/>
            <a:chOff x="7938" y="7938"/>
            <a:chExt cx="917575" cy="920750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938" y="7938"/>
              <a:ext cx="917575" cy="903288"/>
            </a:xfrm>
            <a:custGeom>
              <a:avLst/>
              <a:gdLst>
                <a:gd name="T0" fmla="*/ 578 w 578"/>
                <a:gd name="T1" fmla="*/ 0 h 569"/>
                <a:gd name="T2" fmla="*/ 382 w 578"/>
                <a:gd name="T3" fmla="*/ 0 h 569"/>
                <a:gd name="T4" fmla="*/ 382 w 578"/>
                <a:gd name="T5" fmla="*/ 222 h 569"/>
                <a:gd name="T6" fmla="*/ 482 w 578"/>
                <a:gd name="T7" fmla="*/ 222 h 569"/>
                <a:gd name="T8" fmla="*/ 482 w 578"/>
                <a:gd name="T9" fmla="*/ 111 h 569"/>
                <a:gd name="T10" fmla="*/ 0 w 578"/>
                <a:gd name="T11" fmla="*/ 111 h 569"/>
                <a:gd name="T12" fmla="*/ 0 w 578"/>
                <a:gd name="T13" fmla="*/ 0 h 569"/>
                <a:gd name="T14" fmla="*/ 96 w 578"/>
                <a:gd name="T15" fmla="*/ 0 h 569"/>
                <a:gd name="T16" fmla="*/ 96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578" y="0"/>
                  </a:moveTo>
                  <a:lnTo>
                    <a:pt x="382" y="0"/>
                  </a:lnTo>
                  <a:lnTo>
                    <a:pt x="382" y="222"/>
                  </a:lnTo>
                  <a:lnTo>
                    <a:pt x="482" y="222"/>
                  </a:lnTo>
                  <a:lnTo>
                    <a:pt x="482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938" y="7938"/>
              <a:ext cx="606425" cy="920750"/>
            </a:xfrm>
            <a:custGeom>
              <a:avLst/>
              <a:gdLst>
                <a:gd name="T0" fmla="*/ 0 w 382"/>
                <a:gd name="T1" fmla="*/ 580 h 580"/>
                <a:gd name="T2" fmla="*/ 0 w 382"/>
                <a:gd name="T3" fmla="*/ 454 h 580"/>
                <a:gd name="T4" fmla="*/ 196 w 382"/>
                <a:gd name="T5" fmla="*/ 454 h 580"/>
                <a:gd name="T6" fmla="*/ 196 w 382"/>
                <a:gd name="T7" fmla="*/ 343 h 580"/>
                <a:gd name="T8" fmla="*/ 96 w 382"/>
                <a:gd name="T9" fmla="*/ 343 h 580"/>
                <a:gd name="T10" fmla="*/ 0 w 382"/>
                <a:gd name="T11" fmla="*/ 343 h 580"/>
                <a:gd name="T12" fmla="*/ 0 w 382"/>
                <a:gd name="T13" fmla="*/ 212 h 580"/>
                <a:gd name="T14" fmla="*/ 96 w 382"/>
                <a:gd name="T15" fmla="*/ 212 h 580"/>
                <a:gd name="T16" fmla="*/ 226 w 382"/>
                <a:gd name="T17" fmla="*/ 212 h 580"/>
                <a:gd name="T18" fmla="*/ 226 w 382"/>
                <a:gd name="T19" fmla="*/ 111 h 580"/>
                <a:gd name="T20" fmla="*/ 226 w 382"/>
                <a:gd name="T21" fmla="*/ 0 h 580"/>
                <a:gd name="T22" fmla="*/ 382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580"/>
                  </a:moveTo>
                  <a:lnTo>
                    <a:pt x="0" y="454"/>
                  </a:lnTo>
                  <a:lnTo>
                    <a:pt x="196" y="454"/>
                  </a:lnTo>
                  <a:lnTo>
                    <a:pt x="196" y="343"/>
                  </a:lnTo>
                  <a:lnTo>
                    <a:pt x="96" y="343"/>
                  </a:lnTo>
                  <a:lnTo>
                    <a:pt x="0" y="343"/>
                  </a:lnTo>
                  <a:lnTo>
                    <a:pt x="0" y="212"/>
                  </a:lnTo>
                  <a:lnTo>
                    <a:pt x="96" y="212"/>
                  </a:lnTo>
                  <a:lnTo>
                    <a:pt x="226" y="212"/>
                  </a:lnTo>
                  <a:lnTo>
                    <a:pt x="226" y="111"/>
                  </a:lnTo>
                  <a:lnTo>
                    <a:pt x="226" y="0"/>
                  </a:lnTo>
                  <a:lnTo>
                    <a:pt x="3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9088" y="360363"/>
              <a:ext cx="295275" cy="423863"/>
            </a:xfrm>
            <a:custGeom>
              <a:avLst/>
              <a:gdLst>
                <a:gd name="T0" fmla="*/ 186 w 186"/>
                <a:gd name="T1" fmla="*/ 0 h 267"/>
                <a:gd name="T2" fmla="*/ 186 w 186"/>
                <a:gd name="T3" fmla="*/ 121 h 267"/>
                <a:gd name="T4" fmla="*/ 0 w 186"/>
                <a:gd name="T5" fmla="*/ 121 h 267"/>
                <a:gd name="T6" fmla="*/ 0 w 186"/>
                <a:gd name="T7" fmla="*/ 50 h 267"/>
                <a:gd name="T8" fmla="*/ 110 w 186"/>
                <a:gd name="T9" fmla="*/ 50 h 267"/>
                <a:gd name="T10" fmla="*/ 110 w 186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0"/>
                  </a:moveTo>
                  <a:lnTo>
                    <a:pt x="186" y="121"/>
                  </a:lnTo>
                  <a:lnTo>
                    <a:pt x="0" y="121"/>
                  </a:lnTo>
                  <a:lnTo>
                    <a:pt x="0" y="50"/>
                  </a:lnTo>
                  <a:lnTo>
                    <a:pt x="110" y="50"/>
                  </a:lnTo>
                  <a:lnTo>
                    <a:pt x="110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Line 15"/>
          <p:cNvSpPr>
            <a:spLocks noChangeShapeType="1"/>
          </p:cNvSpPr>
          <p:nvPr/>
        </p:nvSpPr>
        <p:spPr bwMode="auto">
          <a:xfrm>
            <a:off x="12034838" y="911225"/>
            <a:ext cx="0" cy="5041900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11269663" y="60190"/>
            <a:ext cx="917575" cy="920750"/>
            <a:chOff x="11269663" y="7938"/>
            <a:chExt cx="917575" cy="920750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69663" y="7938"/>
              <a:ext cx="917575" cy="903288"/>
            </a:xfrm>
            <a:custGeom>
              <a:avLst/>
              <a:gdLst>
                <a:gd name="T0" fmla="*/ 0 w 578"/>
                <a:gd name="T1" fmla="*/ 0 h 569"/>
                <a:gd name="T2" fmla="*/ 196 w 578"/>
                <a:gd name="T3" fmla="*/ 0 h 569"/>
                <a:gd name="T4" fmla="*/ 196 w 578"/>
                <a:gd name="T5" fmla="*/ 222 h 569"/>
                <a:gd name="T6" fmla="*/ 96 w 578"/>
                <a:gd name="T7" fmla="*/ 222 h 569"/>
                <a:gd name="T8" fmla="*/ 96 w 578"/>
                <a:gd name="T9" fmla="*/ 111 h 569"/>
                <a:gd name="T10" fmla="*/ 578 w 578"/>
                <a:gd name="T11" fmla="*/ 111 h 569"/>
                <a:gd name="T12" fmla="*/ 578 w 578"/>
                <a:gd name="T13" fmla="*/ 0 h 569"/>
                <a:gd name="T14" fmla="*/ 482 w 578"/>
                <a:gd name="T15" fmla="*/ 0 h 569"/>
                <a:gd name="T16" fmla="*/ 482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0" y="0"/>
                  </a:moveTo>
                  <a:lnTo>
                    <a:pt x="196" y="0"/>
                  </a:lnTo>
                  <a:lnTo>
                    <a:pt x="196" y="222"/>
                  </a:lnTo>
                  <a:lnTo>
                    <a:pt x="96" y="222"/>
                  </a:lnTo>
                  <a:lnTo>
                    <a:pt x="96" y="111"/>
                  </a:lnTo>
                  <a:lnTo>
                    <a:pt x="578" y="111"/>
                  </a:lnTo>
                  <a:lnTo>
                    <a:pt x="578" y="0"/>
                  </a:lnTo>
                  <a:lnTo>
                    <a:pt x="482" y="0"/>
                  </a:lnTo>
                  <a:lnTo>
                    <a:pt x="482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580813" y="7938"/>
              <a:ext cx="606425" cy="920750"/>
            </a:xfrm>
            <a:custGeom>
              <a:avLst/>
              <a:gdLst>
                <a:gd name="T0" fmla="*/ 382 w 382"/>
                <a:gd name="T1" fmla="*/ 580 h 580"/>
                <a:gd name="T2" fmla="*/ 382 w 382"/>
                <a:gd name="T3" fmla="*/ 454 h 580"/>
                <a:gd name="T4" fmla="*/ 191 w 382"/>
                <a:gd name="T5" fmla="*/ 454 h 580"/>
                <a:gd name="T6" fmla="*/ 191 w 382"/>
                <a:gd name="T7" fmla="*/ 343 h 580"/>
                <a:gd name="T8" fmla="*/ 286 w 382"/>
                <a:gd name="T9" fmla="*/ 343 h 580"/>
                <a:gd name="T10" fmla="*/ 382 w 382"/>
                <a:gd name="T11" fmla="*/ 343 h 580"/>
                <a:gd name="T12" fmla="*/ 382 w 382"/>
                <a:gd name="T13" fmla="*/ 212 h 580"/>
                <a:gd name="T14" fmla="*/ 286 w 382"/>
                <a:gd name="T15" fmla="*/ 212 h 580"/>
                <a:gd name="T16" fmla="*/ 156 w 382"/>
                <a:gd name="T17" fmla="*/ 212 h 580"/>
                <a:gd name="T18" fmla="*/ 156 w 382"/>
                <a:gd name="T19" fmla="*/ 111 h 580"/>
                <a:gd name="T20" fmla="*/ 156 w 382"/>
                <a:gd name="T21" fmla="*/ 0 h 580"/>
                <a:gd name="T22" fmla="*/ 0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580"/>
                  </a:moveTo>
                  <a:lnTo>
                    <a:pt x="382" y="454"/>
                  </a:lnTo>
                  <a:lnTo>
                    <a:pt x="191" y="454"/>
                  </a:lnTo>
                  <a:lnTo>
                    <a:pt x="191" y="343"/>
                  </a:lnTo>
                  <a:lnTo>
                    <a:pt x="286" y="343"/>
                  </a:lnTo>
                  <a:lnTo>
                    <a:pt x="382" y="343"/>
                  </a:lnTo>
                  <a:lnTo>
                    <a:pt x="382" y="212"/>
                  </a:lnTo>
                  <a:lnTo>
                    <a:pt x="286" y="212"/>
                  </a:lnTo>
                  <a:lnTo>
                    <a:pt x="156" y="212"/>
                  </a:lnTo>
                  <a:lnTo>
                    <a:pt x="156" y="111"/>
                  </a:lnTo>
                  <a:lnTo>
                    <a:pt x="156" y="0"/>
                  </a:ln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1580813" y="360363"/>
              <a:ext cx="303213" cy="423863"/>
            </a:xfrm>
            <a:custGeom>
              <a:avLst/>
              <a:gdLst>
                <a:gd name="T0" fmla="*/ 0 w 191"/>
                <a:gd name="T1" fmla="*/ 0 h 267"/>
                <a:gd name="T2" fmla="*/ 0 w 191"/>
                <a:gd name="T3" fmla="*/ 121 h 267"/>
                <a:gd name="T4" fmla="*/ 191 w 191"/>
                <a:gd name="T5" fmla="*/ 121 h 267"/>
                <a:gd name="T6" fmla="*/ 191 w 191"/>
                <a:gd name="T7" fmla="*/ 50 h 267"/>
                <a:gd name="T8" fmla="*/ 76 w 191"/>
                <a:gd name="T9" fmla="*/ 50 h 267"/>
                <a:gd name="T10" fmla="*/ 76 w 191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0"/>
                  </a:moveTo>
                  <a:lnTo>
                    <a:pt x="0" y="121"/>
                  </a:lnTo>
                  <a:lnTo>
                    <a:pt x="191" y="121"/>
                  </a:lnTo>
                  <a:lnTo>
                    <a:pt x="191" y="50"/>
                  </a:lnTo>
                  <a:lnTo>
                    <a:pt x="76" y="50"/>
                  </a:lnTo>
                  <a:lnTo>
                    <a:pt x="76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700" y="5937250"/>
            <a:ext cx="12179300" cy="920750"/>
            <a:chOff x="7938" y="3462338"/>
            <a:chExt cx="12179300" cy="920750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1269663" y="3478213"/>
              <a:ext cx="917575" cy="904875"/>
            </a:xfrm>
            <a:custGeom>
              <a:avLst/>
              <a:gdLst>
                <a:gd name="T0" fmla="*/ 0 w 578"/>
                <a:gd name="T1" fmla="*/ 570 h 570"/>
                <a:gd name="T2" fmla="*/ 196 w 578"/>
                <a:gd name="T3" fmla="*/ 570 h 570"/>
                <a:gd name="T4" fmla="*/ 196 w 578"/>
                <a:gd name="T5" fmla="*/ 348 h 570"/>
                <a:gd name="T6" fmla="*/ 96 w 578"/>
                <a:gd name="T7" fmla="*/ 348 h 570"/>
                <a:gd name="T8" fmla="*/ 96 w 578"/>
                <a:gd name="T9" fmla="*/ 459 h 570"/>
                <a:gd name="T10" fmla="*/ 578 w 578"/>
                <a:gd name="T11" fmla="*/ 459 h 570"/>
                <a:gd name="T12" fmla="*/ 578 w 578"/>
                <a:gd name="T13" fmla="*/ 570 h 570"/>
                <a:gd name="T14" fmla="*/ 482 w 578"/>
                <a:gd name="T15" fmla="*/ 570 h 570"/>
                <a:gd name="T16" fmla="*/ 482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0" y="570"/>
                  </a:moveTo>
                  <a:lnTo>
                    <a:pt x="196" y="570"/>
                  </a:lnTo>
                  <a:lnTo>
                    <a:pt x="196" y="348"/>
                  </a:lnTo>
                  <a:lnTo>
                    <a:pt x="96" y="348"/>
                  </a:lnTo>
                  <a:lnTo>
                    <a:pt x="96" y="459"/>
                  </a:lnTo>
                  <a:lnTo>
                    <a:pt x="578" y="459"/>
                  </a:lnTo>
                  <a:lnTo>
                    <a:pt x="578" y="570"/>
                  </a:lnTo>
                  <a:lnTo>
                    <a:pt x="482" y="570"/>
                  </a:lnTo>
                  <a:lnTo>
                    <a:pt x="4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1580813" y="3462338"/>
              <a:ext cx="606425" cy="920750"/>
            </a:xfrm>
            <a:custGeom>
              <a:avLst/>
              <a:gdLst>
                <a:gd name="T0" fmla="*/ 382 w 382"/>
                <a:gd name="T1" fmla="*/ 0 h 580"/>
                <a:gd name="T2" fmla="*/ 382 w 382"/>
                <a:gd name="T3" fmla="*/ 126 h 580"/>
                <a:gd name="T4" fmla="*/ 191 w 382"/>
                <a:gd name="T5" fmla="*/ 126 h 580"/>
                <a:gd name="T6" fmla="*/ 191 w 382"/>
                <a:gd name="T7" fmla="*/ 237 h 580"/>
                <a:gd name="T8" fmla="*/ 286 w 382"/>
                <a:gd name="T9" fmla="*/ 237 h 580"/>
                <a:gd name="T10" fmla="*/ 382 w 382"/>
                <a:gd name="T11" fmla="*/ 237 h 580"/>
                <a:gd name="T12" fmla="*/ 382 w 382"/>
                <a:gd name="T13" fmla="*/ 368 h 580"/>
                <a:gd name="T14" fmla="*/ 286 w 382"/>
                <a:gd name="T15" fmla="*/ 368 h 580"/>
                <a:gd name="T16" fmla="*/ 156 w 382"/>
                <a:gd name="T17" fmla="*/ 368 h 580"/>
                <a:gd name="T18" fmla="*/ 156 w 382"/>
                <a:gd name="T19" fmla="*/ 469 h 580"/>
                <a:gd name="T20" fmla="*/ 156 w 382"/>
                <a:gd name="T21" fmla="*/ 580 h 580"/>
                <a:gd name="T22" fmla="*/ 0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0"/>
                  </a:moveTo>
                  <a:lnTo>
                    <a:pt x="382" y="126"/>
                  </a:lnTo>
                  <a:lnTo>
                    <a:pt x="191" y="126"/>
                  </a:lnTo>
                  <a:lnTo>
                    <a:pt x="191" y="237"/>
                  </a:lnTo>
                  <a:lnTo>
                    <a:pt x="286" y="237"/>
                  </a:lnTo>
                  <a:lnTo>
                    <a:pt x="382" y="237"/>
                  </a:lnTo>
                  <a:lnTo>
                    <a:pt x="382" y="368"/>
                  </a:lnTo>
                  <a:lnTo>
                    <a:pt x="286" y="368"/>
                  </a:lnTo>
                  <a:lnTo>
                    <a:pt x="156" y="368"/>
                  </a:lnTo>
                  <a:lnTo>
                    <a:pt x="156" y="469"/>
                  </a:lnTo>
                  <a:lnTo>
                    <a:pt x="156" y="580"/>
                  </a:lnTo>
                  <a:lnTo>
                    <a:pt x="0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1580813" y="3606800"/>
              <a:ext cx="303213" cy="423863"/>
            </a:xfrm>
            <a:custGeom>
              <a:avLst/>
              <a:gdLst>
                <a:gd name="T0" fmla="*/ 0 w 191"/>
                <a:gd name="T1" fmla="*/ 267 h 267"/>
                <a:gd name="T2" fmla="*/ 0 w 191"/>
                <a:gd name="T3" fmla="*/ 146 h 267"/>
                <a:gd name="T4" fmla="*/ 191 w 191"/>
                <a:gd name="T5" fmla="*/ 146 h 267"/>
                <a:gd name="T6" fmla="*/ 191 w 191"/>
                <a:gd name="T7" fmla="*/ 217 h 267"/>
                <a:gd name="T8" fmla="*/ 76 w 191"/>
                <a:gd name="T9" fmla="*/ 217 h 267"/>
                <a:gd name="T10" fmla="*/ 76 w 191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267"/>
                  </a:moveTo>
                  <a:lnTo>
                    <a:pt x="0" y="146"/>
                  </a:lnTo>
                  <a:lnTo>
                    <a:pt x="191" y="146"/>
                  </a:lnTo>
                  <a:lnTo>
                    <a:pt x="191" y="217"/>
                  </a:lnTo>
                  <a:lnTo>
                    <a:pt x="76" y="217"/>
                  </a:lnTo>
                  <a:lnTo>
                    <a:pt x="7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938" y="3478213"/>
              <a:ext cx="917575" cy="904875"/>
            </a:xfrm>
            <a:custGeom>
              <a:avLst/>
              <a:gdLst>
                <a:gd name="T0" fmla="*/ 578 w 578"/>
                <a:gd name="T1" fmla="*/ 570 h 570"/>
                <a:gd name="T2" fmla="*/ 382 w 578"/>
                <a:gd name="T3" fmla="*/ 570 h 570"/>
                <a:gd name="T4" fmla="*/ 382 w 578"/>
                <a:gd name="T5" fmla="*/ 348 h 570"/>
                <a:gd name="T6" fmla="*/ 482 w 578"/>
                <a:gd name="T7" fmla="*/ 348 h 570"/>
                <a:gd name="T8" fmla="*/ 482 w 578"/>
                <a:gd name="T9" fmla="*/ 459 h 570"/>
                <a:gd name="T10" fmla="*/ 0 w 578"/>
                <a:gd name="T11" fmla="*/ 459 h 570"/>
                <a:gd name="T12" fmla="*/ 0 w 578"/>
                <a:gd name="T13" fmla="*/ 570 h 570"/>
                <a:gd name="T14" fmla="*/ 96 w 578"/>
                <a:gd name="T15" fmla="*/ 570 h 570"/>
                <a:gd name="T16" fmla="*/ 96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578" y="570"/>
                  </a:moveTo>
                  <a:lnTo>
                    <a:pt x="382" y="570"/>
                  </a:lnTo>
                  <a:lnTo>
                    <a:pt x="382" y="348"/>
                  </a:lnTo>
                  <a:lnTo>
                    <a:pt x="482" y="348"/>
                  </a:lnTo>
                  <a:lnTo>
                    <a:pt x="482" y="459"/>
                  </a:lnTo>
                  <a:lnTo>
                    <a:pt x="0" y="459"/>
                  </a:lnTo>
                  <a:lnTo>
                    <a:pt x="0" y="570"/>
                  </a:lnTo>
                  <a:lnTo>
                    <a:pt x="96" y="570"/>
                  </a:lnTo>
                  <a:lnTo>
                    <a:pt x="9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938" y="3462338"/>
              <a:ext cx="606425" cy="920750"/>
            </a:xfrm>
            <a:custGeom>
              <a:avLst/>
              <a:gdLst>
                <a:gd name="T0" fmla="*/ 0 w 382"/>
                <a:gd name="T1" fmla="*/ 0 h 580"/>
                <a:gd name="T2" fmla="*/ 0 w 382"/>
                <a:gd name="T3" fmla="*/ 126 h 580"/>
                <a:gd name="T4" fmla="*/ 196 w 382"/>
                <a:gd name="T5" fmla="*/ 126 h 580"/>
                <a:gd name="T6" fmla="*/ 196 w 382"/>
                <a:gd name="T7" fmla="*/ 237 h 580"/>
                <a:gd name="T8" fmla="*/ 96 w 382"/>
                <a:gd name="T9" fmla="*/ 237 h 580"/>
                <a:gd name="T10" fmla="*/ 0 w 382"/>
                <a:gd name="T11" fmla="*/ 237 h 580"/>
                <a:gd name="T12" fmla="*/ 0 w 382"/>
                <a:gd name="T13" fmla="*/ 368 h 580"/>
                <a:gd name="T14" fmla="*/ 96 w 382"/>
                <a:gd name="T15" fmla="*/ 368 h 580"/>
                <a:gd name="T16" fmla="*/ 226 w 382"/>
                <a:gd name="T17" fmla="*/ 368 h 580"/>
                <a:gd name="T18" fmla="*/ 226 w 382"/>
                <a:gd name="T19" fmla="*/ 469 h 580"/>
                <a:gd name="T20" fmla="*/ 226 w 382"/>
                <a:gd name="T21" fmla="*/ 580 h 580"/>
                <a:gd name="T22" fmla="*/ 382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0"/>
                  </a:moveTo>
                  <a:lnTo>
                    <a:pt x="0" y="126"/>
                  </a:lnTo>
                  <a:lnTo>
                    <a:pt x="196" y="126"/>
                  </a:lnTo>
                  <a:lnTo>
                    <a:pt x="196" y="237"/>
                  </a:lnTo>
                  <a:lnTo>
                    <a:pt x="96" y="237"/>
                  </a:lnTo>
                  <a:lnTo>
                    <a:pt x="0" y="237"/>
                  </a:lnTo>
                  <a:lnTo>
                    <a:pt x="0" y="368"/>
                  </a:lnTo>
                  <a:lnTo>
                    <a:pt x="96" y="368"/>
                  </a:lnTo>
                  <a:lnTo>
                    <a:pt x="226" y="368"/>
                  </a:lnTo>
                  <a:lnTo>
                    <a:pt x="226" y="469"/>
                  </a:lnTo>
                  <a:lnTo>
                    <a:pt x="226" y="580"/>
                  </a:lnTo>
                  <a:lnTo>
                    <a:pt x="382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19088" y="3606800"/>
              <a:ext cx="295275" cy="423863"/>
            </a:xfrm>
            <a:custGeom>
              <a:avLst/>
              <a:gdLst>
                <a:gd name="T0" fmla="*/ 186 w 186"/>
                <a:gd name="T1" fmla="*/ 267 h 267"/>
                <a:gd name="T2" fmla="*/ 186 w 186"/>
                <a:gd name="T3" fmla="*/ 146 h 267"/>
                <a:gd name="T4" fmla="*/ 0 w 186"/>
                <a:gd name="T5" fmla="*/ 146 h 267"/>
                <a:gd name="T6" fmla="*/ 0 w 186"/>
                <a:gd name="T7" fmla="*/ 217 h 267"/>
                <a:gd name="T8" fmla="*/ 110 w 186"/>
                <a:gd name="T9" fmla="*/ 217 h 267"/>
                <a:gd name="T10" fmla="*/ 110 w 18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267"/>
                  </a:moveTo>
                  <a:lnTo>
                    <a:pt x="186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110" y="217"/>
                  </a:lnTo>
                  <a:lnTo>
                    <a:pt x="11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8" name="Line 11"/>
          <p:cNvSpPr>
            <a:spLocks noChangeShapeType="1"/>
          </p:cNvSpPr>
          <p:nvPr/>
        </p:nvSpPr>
        <p:spPr bwMode="auto">
          <a:xfrm flipH="1" flipV="1">
            <a:off x="319473" y="6665594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9" name="Line 11"/>
          <p:cNvSpPr>
            <a:spLocks noChangeShapeType="1"/>
          </p:cNvSpPr>
          <p:nvPr/>
        </p:nvSpPr>
        <p:spPr bwMode="auto">
          <a:xfrm flipH="1" flipV="1">
            <a:off x="387146" y="207963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10718663" y="300765"/>
            <a:ext cx="751750" cy="2435129"/>
            <a:chOff x="1290638" y="809625"/>
            <a:chExt cx="1147763" cy="3717926"/>
          </a:xfrm>
        </p:grpSpPr>
        <p:sp>
          <p:nvSpPr>
            <p:cNvPr id="63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1" name="AutoShape 56"/>
          <p:cNvSpPr>
            <a:spLocks noChangeAspect="1" noChangeArrowheads="1" noTextEdit="1"/>
          </p:cNvSpPr>
          <p:nvPr/>
        </p:nvSpPr>
        <p:spPr bwMode="auto">
          <a:xfrm>
            <a:off x="2135982" y="1145382"/>
            <a:ext cx="41290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4338" name="组合 64337"/>
          <p:cNvGrpSpPr/>
          <p:nvPr/>
        </p:nvGrpSpPr>
        <p:grpSpPr>
          <a:xfrm>
            <a:off x="-303213" y="3309938"/>
            <a:ext cx="803276" cy="842963"/>
            <a:chOff x="-303213" y="3309938"/>
            <a:chExt cx="803276" cy="842963"/>
          </a:xfrm>
        </p:grpSpPr>
        <p:sp>
          <p:nvSpPr>
            <p:cNvPr id="64137" name="Freeform 685"/>
            <p:cNvSpPr>
              <a:spLocks/>
            </p:cNvSpPr>
            <p:nvPr/>
          </p:nvSpPr>
          <p:spPr bwMode="auto">
            <a:xfrm>
              <a:off x="-161925" y="3309938"/>
              <a:ext cx="406400" cy="407988"/>
            </a:xfrm>
            <a:custGeom>
              <a:avLst/>
              <a:gdLst>
                <a:gd name="T0" fmla="*/ 31 w 46"/>
                <a:gd name="T1" fmla="*/ 46 h 46"/>
                <a:gd name="T2" fmla="*/ 23 w 46"/>
                <a:gd name="T3" fmla="*/ 6 h 46"/>
                <a:gd name="T4" fmla="*/ 31 w 4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cubicBezTo>
                    <a:pt x="31" y="46"/>
                    <a:pt x="0" y="13"/>
                    <a:pt x="23" y="6"/>
                  </a:cubicBezTo>
                  <a:cubicBezTo>
                    <a:pt x="46" y="0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8" name="Freeform 686"/>
            <p:cNvSpPr>
              <a:spLocks/>
            </p:cNvSpPr>
            <p:nvPr/>
          </p:nvSpPr>
          <p:spPr bwMode="auto">
            <a:xfrm>
              <a:off x="111125" y="3317875"/>
              <a:ext cx="388938" cy="400050"/>
            </a:xfrm>
            <a:custGeom>
              <a:avLst/>
              <a:gdLst>
                <a:gd name="T0" fmla="*/ 0 w 44"/>
                <a:gd name="T1" fmla="*/ 45 h 45"/>
                <a:gd name="T2" fmla="*/ 24 w 44"/>
                <a:gd name="T3" fmla="*/ 12 h 45"/>
                <a:gd name="T4" fmla="*/ 0 w 4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0" y="45"/>
                  </a:moveTo>
                  <a:cubicBezTo>
                    <a:pt x="0" y="45"/>
                    <a:pt x="3" y="0"/>
                    <a:pt x="24" y="12"/>
                  </a:cubicBezTo>
                  <a:cubicBezTo>
                    <a:pt x="44" y="2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9" name="Freeform 687"/>
            <p:cNvSpPr>
              <a:spLocks/>
            </p:cNvSpPr>
            <p:nvPr/>
          </p:nvSpPr>
          <p:spPr bwMode="auto">
            <a:xfrm>
              <a:off x="111125" y="3513138"/>
              <a:ext cx="371475" cy="427038"/>
            </a:xfrm>
            <a:custGeom>
              <a:avLst/>
              <a:gdLst>
                <a:gd name="T0" fmla="*/ 0 w 42"/>
                <a:gd name="T1" fmla="*/ 23 h 48"/>
                <a:gd name="T2" fmla="*/ 41 w 42"/>
                <a:gd name="T3" fmla="*/ 24 h 48"/>
                <a:gd name="T4" fmla="*/ 0 w 42"/>
                <a:gd name="T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8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8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0" name="Freeform 688"/>
            <p:cNvSpPr>
              <a:spLocks/>
            </p:cNvSpPr>
            <p:nvPr/>
          </p:nvSpPr>
          <p:spPr bwMode="auto">
            <a:xfrm>
              <a:off x="111125" y="3717926"/>
              <a:ext cx="361950" cy="434975"/>
            </a:xfrm>
            <a:custGeom>
              <a:avLst/>
              <a:gdLst>
                <a:gd name="T0" fmla="*/ 0 w 41"/>
                <a:gd name="T1" fmla="*/ 0 h 49"/>
                <a:gd name="T2" fmla="*/ 23 w 41"/>
                <a:gd name="T3" fmla="*/ 35 h 49"/>
                <a:gd name="T4" fmla="*/ 0 w 41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9">
                  <a:moveTo>
                    <a:pt x="0" y="0"/>
                  </a:moveTo>
                  <a:cubicBezTo>
                    <a:pt x="0" y="0"/>
                    <a:pt x="41" y="20"/>
                    <a:pt x="23" y="35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1" name="Freeform 689"/>
            <p:cNvSpPr>
              <a:spLocks/>
            </p:cNvSpPr>
            <p:nvPr/>
          </p:nvSpPr>
          <p:spPr bwMode="auto">
            <a:xfrm>
              <a:off x="-223838" y="3717926"/>
              <a:ext cx="396875" cy="407988"/>
            </a:xfrm>
            <a:custGeom>
              <a:avLst/>
              <a:gdLst>
                <a:gd name="T0" fmla="*/ 38 w 45"/>
                <a:gd name="T1" fmla="*/ 0 h 46"/>
                <a:gd name="T2" fmla="*/ 23 w 45"/>
                <a:gd name="T3" fmla="*/ 39 h 46"/>
                <a:gd name="T4" fmla="*/ 38 w 45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38" y="0"/>
                  </a:moveTo>
                  <a:cubicBezTo>
                    <a:pt x="38" y="0"/>
                    <a:pt x="45" y="46"/>
                    <a:pt x="23" y="39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2" name="Freeform 690"/>
            <p:cNvSpPr>
              <a:spLocks/>
            </p:cNvSpPr>
            <p:nvPr/>
          </p:nvSpPr>
          <p:spPr bwMode="auto">
            <a:xfrm>
              <a:off x="-303213" y="3602038"/>
              <a:ext cx="414338" cy="400050"/>
            </a:xfrm>
            <a:custGeom>
              <a:avLst/>
              <a:gdLst>
                <a:gd name="T0" fmla="*/ 47 w 47"/>
                <a:gd name="T1" fmla="*/ 13 h 45"/>
                <a:gd name="T2" fmla="*/ 7 w 47"/>
                <a:gd name="T3" fmla="*/ 23 h 45"/>
                <a:gd name="T4" fmla="*/ 47 w 47"/>
                <a:gd name="T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5">
                  <a:moveTo>
                    <a:pt x="47" y="13"/>
                  </a:moveTo>
                  <a:cubicBezTo>
                    <a:pt x="47" y="13"/>
                    <a:pt x="14" y="45"/>
                    <a:pt x="7" y="23"/>
                  </a:cubicBezTo>
                  <a:cubicBezTo>
                    <a:pt x="0" y="0"/>
                    <a:pt x="47" y="13"/>
                    <a:pt x="47" y="1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3" name="Freeform 691"/>
            <p:cNvSpPr>
              <a:spLocks/>
            </p:cNvSpPr>
            <p:nvPr/>
          </p:nvSpPr>
          <p:spPr bwMode="auto">
            <a:xfrm>
              <a:off x="-277813" y="3354388"/>
              <a:ext cx="406400" cy="381000"/>
            </a:xfrm>
            <a:custGeom>
              <a:avLst/>
              <a:gdLst>
                <a:gd name="T0" fmla="*/ 46 w 46"/>
                <a:gd name="T1" fmla="*/ 41 h 43"/>
                <a:gd name="T2" fmla="*/ 10 w 46"/>
                <a:gd name="T3" fmla="*/ 22 h 43"/>
                <a:gd name="T4" fmla="*/ 46 w 46"/>
                <a:gd name="T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3">
                  <a:moveTo>
                    <a:pt x="46" y="41"/>
                  </a:moveTo>
                  <a:cubicBezTo>
                    <a:pt x="46" y="41"/>
                    <a:pt x="0" y="43"/>
                    <a:pt x="10" y="22"/>
                  </a:cubicBezTo>
                  <a:cubicBezTo>
                    <a:pt x="20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4" name="Freeform 692"/>
            <p:cNvSpPr>
              <a:spLocks/>
            </p:cNvSpPr>
            <p:nvPr/>
          </p:nvSpPr>
          <p:spPr bwMode="auto">
            <a:xfrm>
              <a:off x="22225" y="3663951"/>
              <a:ext cx="150813" cy="125413"/>
            </a:xfrm>
            <a:custGeom>
              <a:avLst/>
              <a:gdLst>
                <a:gd name="T0" fmla="*/ 16 w 17"/>
                <a:gd name="T1" fmla="*/ 5 h 14"/>
                <a:gd name="T2" fmla="*/ 11 w 17"/>
                <a:gd name="T3" fmla="*/ 13 h 14"/>
                <a:gd name="T4" fmla="*/ 2 w 17"/>
                <a:gd name="T5" fmla="*/ 10 h 14"/>
                <a:gd name="T6" fmla="*/ 7 w 17"/>
                <a:gd name="T7" fmla="*/ 1 h 14"/>
                <a:gd name="T8" fmla="*/ 16 w 17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5"/>
                  </a:moveTo>
                  <a:cubicBezTo>
                    <a:pt x="17" y="8"/>
                    <a:pt x="14" y="11"/>
                    <a:pt x="11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3" y="3"/>
                    <a:pt x="7" y="1"/>
                  </a:cubicBezTo>
                  <a:cubicBezTo>
                    <a:pt x="10" y="0"/>
                    <a:pt x="15" y="1"/>
                    <a:pt x="16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5" name="Freeform 693"/>
            <p:cNvSpPr>
              <a:spLocks/>
            </p:cNvSpPr>
            <p:nvPr/>
          </p:nvSpPr>
          <p:spPr bwMode="auto">
            <a:xfrm>
              <a:off x="76200" y="3646488"/>
              <a:ext cx="17463" cy="5397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1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6" name="Freeform 694"/>
            <p:cNvSpPr>
              <a:spLocks/>
            </p:cNvSpPr>
            <p:nvPr/>
          </p:nvSpPr>
          <p:spPr bwMode="auto">
            <a:xfrm>
              <a:off x="93662" y="36464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7" name="Freeform 695"/>
            <p:cNvSpPr>
              <a:spLocks/>
            </p:cNvSpPr>
            <p:nvPr/>
          </p:nvSpPr>
          <p:spPr bwMode="auto">
            <a:xfrm>
              <a:off x="103187" y="3646488"/>
              <a:ext cx="25400" cy="444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1 w 3"/>
                <a:gd name="T5" fmla="*/ 1 h 5"/>
                <a:gd name="T6" fmla="*/ 1 w 3"/>
                <a:gd name="T7" fmla="*/ 2 h 5"/>
                <a:gd name="T8" fmla="*/ 0 w 3"/>
                <a:gd name="T9" fmla="*/ 5 h 5"/>
                <a:gd name="T10" fmla="*/ 2 w 3"/>
                <a:gd name="T11" fmla="*/ 2 h 5"/>
                <a:gd name="T12" fmla="*/ 3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8" name="Freeform 696"/>
            <p:cNvSpPr>
              <a:spLocks/>
            </p:cNvSpPr>
            <p:nvPr/>
          </p:nvSpPr>
          <p:spPr bwMode="auto">
            <a:xfrm>
              <a:off x="111125" y="3656013"/>
              <a:ext cx="34925" cy="44450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2 w 4"/>
                <a:gd name="T7" fmla="*/ 1 h 5"/>
                <a:gd name="T8" fmla="*/ 0 w 4"/>
                <a:gd name="T9" fmla="*/ 5 h 5"/>
                <a:gd name="T10" fmla="*/ 2 w 4"/>
                <a:gd name="T11" fmla="*/ 2 h 5"/>
                <a:gd name="T12" fmla="*/ 3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49" name="Freeform 697"/>
            <p:cNvSpPr>
              <a:spLocks/>
            </p:cNvSpPr>
            <p:nvPr/>
          </p:nvSpPr>
          <p:spPr bwMode="auto">
            <a:xfrm>
              <a:off x="120650" y="3663951"/>
              <a:ext cx="34925" cy="36513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0 w 4"/>
                <a:gd name="T9" fmla="*/ 4 h 4"/>
                <a:gd name="T10" fmla="*/ 3 w 4"/>
                <a:gd name="T11" fmla="*/ 2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0" name="Freeform 698"/>
            <p:cNvSpPr>
              <a:spLocks/>
            </p:cNvSpPr>
            <p:nvPr/>
          </p:nvSpPr>
          <p:spPr bwMode="auto">
            <a:xfrm>
              <a:off x="120650" y="3683001"/>
              <a:ext cx="52388" cy="25400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4 w 6"/>
                <a:gd name="T5" fmla="*/ 0 h 3"/>
                <a:gd name="T6" fmla="*/ 4 w 6"/>
                <a:gd name="T7" fmla="*/ 1 h 3"/>
                <a:gd name="T8" fmla="*/ 0 w 6"/>
                <a:gd name="T9" fmla="*/ 3 h 3"/>
                <a:gd name="T10" fmla="*/ 4 w 6"/>
                <a:gd name="T11" fmla="*/ 1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1" name="Freeform 699"/>
            <p:cNvSpPr>
              <a:spLocks/>
            </p:cNvSpPr>
            <p:nvPr/>
          </p:nvSpPr>
          <p:spPr bwMode="auto">
            <a:xfrm>
              <a:off x="128587" y="3700463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4 w 6"/>
                <a:gd name="T5" fmla="*/ 0 h 2"/>
                <a:gd name="T6" fmla="*/ 4 w 6"/>
                <a:gd name="T7" fmla="*/ 0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2" name="Freeform 700"/>
            <p:cNvSpPr>
              <a:spLocks/>
            </p:cNvSpPr>
            <p:nvPr/>
          </p:nvSpPr>
          <p:spPr bwMode="auto">
            <a:xfrm>
              <a:off x="128587" y="3717926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0 w 6"/>
                <a:gd name="T9" fmla="*/ 0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3" name="Freeform 701"/>
            <p:cNvSpPr>
              <a:spLocks/>
            </p:cNvSpPr>
            <p:nvPr/>
          </p:nvSpPr>
          <p:spPr bwMode="auto">
            <a:xfrm>
              <a:off x="128587" y="3727451"/>
              <a:ext cx="53975" cy="25400"/>
            </a:xfrm>
            <a:custGeom>
              <a:avLst/>
              <a:gdLst>
                <a:gd name="T0" fmla="*/ 5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5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4" name="Freeform 702"/>
            <p:cNvSpPr>
              <a:spLocks/>
            </p:cNvSpPr>
            <p:nvPr/>
          </p:nvSpPr>
          <p:spPr bwMode="auto">
            <a:xfrm>
              <a:off x="128587" y="3735388"/>
              <a:ext cx="44450" cy="34925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5" name="Freeform 703"/>
            <p:cNvSpPr>
              <a:spLocks/>
            </p:cNvSpPr>
            <p:nvPr/>
          </p:nvSpPr>
          <p:spPr bwMode="auto">
            <a:xfrm>
              <a:off x="128587" y="3744913"/>
              <a:ext cx="34925" cy="44450"/>
            </a:xfrm>
            <a:custGeom>
              <a:avLst/>
              <a:gdLst>
                <a:gd name="T0" fmla="*/ 3 w 4"/>
                <a:gd name="T1" fmla="*/ 4 h 5"/>
                <a:gd name="T2" fmla="*/ 4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3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6" name="Freeform 704"/>
            <p:cNvSpPr>
              <a:spLocks/>
            </p:cNvSpPr>
            <p:nvPr/>
          </p:nvSpPr>
          <p:spPr bwMode="auto">
            <a:xfrm>
              <a:off x="120650" y="3752851"/>
              <a:ext cx="25400" cy="44450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5 h 5"/>
                <a:gd name="T4" fmla="*/ 3 w 3"/>
                <a:gd name="T5" fmla="*/ 3 h 5"/>
                <a:gd name="T6" fmla="*/ 2 w 3"/>
                <a:gd name="T7" fmla="*/ 3 h 5"/>
                <a:gd name="T8" fmla="*/ 0 w 3"/>
                <a:gd name="T9" fmla="*/ 0 h 5"/>
                <a:gd name="T10" fmla="*/ 2 w 3"/>
                <a:gd name="T11" fmla="*/ 3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7" name="Freeform 705"/>
            <p:cNvSpPr>
              <a:spLocks/>
            </p:cNvSpPr>
            <p:nvPr/>
          </p:nvSpPr>
          <p:spPr bwMode="auto">
            <a:xfrm>
              <a:off x="111125" y="3752851"/>
              <a:ext cx="26988" cy="53975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6 h 6"/>
                <a:gd name="T4" fmla="*/ 2 w 3"/>
                <a:gd name="T5" fmla="*/ 5 h 6"/>
                <a:gd name="T6" fmla="*/ 2 w 3"/>
                <a:gd name="T7" fmla="*/ 4 h 6"/>
                <a:gd name="T8" fmla="*/ 0 w 3"/>
                <a:gd name="T9" fmla="*/ 0 h 6"/>
                <a:gd name="T10" fmla="*/ 1 w 3"/>
                <a:gd name="T11" fmla="*/ 4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8" name="Freeform 706"/>
            <p:cNvSpPr>
              <a:spLocks/>
            </p:cNvSpPr>
            <p:nvPr/>
          </p:nvSpPr>
          <p:spPr bwMode="auto">
            <a:xfrm>
              <a:off x="103187" y="3762376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5 h 6"/>
                <a:gd name="T4" fmla="*/ 1 w 2"/>
                <a:gd name="T5" fmla="*/ 4 h 6"/>
                <a:gd name="T6" fmla="*/ 1 w 2"/>
                <a:gd name="T7" fmla="*/ 3 h 6"/>
                <a:gd name="T8" fmla="*/ 0 w 2"/>
                <a:gd name="T9" fmla="*/ 0 h 6"/>
                <a:gd name="T10" fmla="*/ 0 w 2"/>
                <a:gd name="T11" fmla="*/ 3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5"/>
                  </a:cubicBezTo>
                  <a:cubicBezTo>
                    <a:pt x="1" y="5"/>
                    <a:pt x="2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59" name="Freeform 707"/>
            <p:cNvSpPr>
              <a:spLocks/>
            </p:cNvSpPr>
            <p:nvPr/>
          </p:nvSpPr>
          <p:spPr bwMode="auto">
            <a:xfrm>
              <a:off x="84137" y="3762376"/>
              <a:ext cx="9525" cy="44450"/>
            </a:xfrm>
            <a:custGeom>
              <a:avLst/>
              <a:gdLst>
                <a:gd name="T0" fmla="*/ 0 w 1"/>
                <a:gd name="T1" fmla="*/ 4 h 5"/>
                <a:gd name="T2" fmla="*/ 0 w 1"/>
                <a:gd name="T3" fmla="*/ 5 h 5"/>
                <a:gd name="T4" fmla="*/ 1 w 1"/>
                <a:gd name="T5" fmla="*/ 4 h 5"/>
                <a:gd name="T6" fmla="*/ 1 w 1"/>
                <a:gd name="T7" fmla="*/ 4 h 5"/>
                <a:gd name="T8" fmla="*/ 1 w 1"/>
                <a:gd name="T9" fmla="*/ 0 h 5"/>
                <a:gd name="T10" fmla="*/ 0 w 1"/>
                <a:gd name="T11" fmla="*/ 3 h 5"/>
                <a:gd name="T12" fmla="*/ 0 w 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0" name="Freeform 708"/>
            <p:cNvSpPr>
              <a:spLocks/>
            </p:cNvSpPr>
            <p:nvPr/>
          </p:nvSpPr>
          <p:spPr bwMode="auto">
            <a:xfrm>
              <a:off x="58737" y="3762376"/>
              <a:ext cx="34925" cy="44450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5 h 5"/>
                <a:gd name="T4" fmla="*/ 2 w 4"/>
                <a:gd name="T5" fmla="*/ 4 h 5"/>
                <a:gd name="T6" fmla="*/ 2 w 4"/>
                <a:gd name="T7" fmla="*/ 3 h 5"/>
                <a:gd name="T8" fmla="*/ 4 w 4"/>
                <a:gd name="T9" fmla="*/ 0 h 5"/>
                <a:gd name="T10" fmla="*/ 2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1" name="Freeform 709"/>
            <p:cNvSpPr>
              <a:spLocks/>
            </p:cNvSpPr>
            <p:nvPr/>
          </p:nvSpPr>
          <p:spPr bwMode="auto">
            <a:xfrm>
              <a:off x="49212" y="3752851"/>
              <a:ext cx="34925" cy="4445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4 w 4"/>
                <a:gd name="T9" fmla="*/ 0 h 5"/>
                <a:gd name="T10" fmla="*/ 1 w 4"/>
                <a:gd name="T11" fmla="*/ 3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2" name="Freeform 710"/>
            <p:cNvSpPr>
              <a:spLocks/>
            </p:cNvSpPr>
            <p:nvPr/>
          </p:nvSpPr>
          <p:spPr bwMode="auto">
            <a:xfrm>
              <a:off x="31750" y="3752851"/>
              <a:ext cx="44450" cy="2698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2 w 5"/>
                <a:gd name="T5" fmla="*/ 3 h 3"/>
                <a:gd name="T6" fmla="*/ 2 w 5"/>
                <a:gd name="T7" fmla="*/ 2 h 3"/>
                <a:gd name="T8" fmla="*/ 5 w 5"/>
                <a:gd name="T9" fmla="*/ 0 h 3"/>
                <a:gd name="T10" fmla="*/ 2 w 5"/>
                <a:gd name="T11" fmla="*/ 2 h 3"/>
                <a:gd name="T12" fmla="*/ 0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3" name="Freeform 711"/>
            <p:cNvSpPr>
              <a:spLocks/>
            </p:cNvSpPr>
            <p:nvPr/>
          </p:nvSpPr>
          <p:spPr bwMode="auto">
            <a:xfrm>
              <a:off x="22225" y="3744913"/>
              <a:ext cx="44450" cy="25400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0 h 3"/>
                <a:gd name="T10" fmla="*/ 2 w 5"/>
                <a:gd name="T11" fmla="*/ 1 h 3"/>
                <a:gd name="T12" fmla="*/ 1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4" name="Freeform 712"/>
            <p:cNvSpPr>
              <a:spLocks/>
            </p:cNvSpPr>
            <p:nvPr/>
          </p:nvSpPr>
          <p:spPr bwMode="auto">
            <a:xfrm>
              <a:off x="14287" y="3735388"/>
              <a:ext cx="52388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2 w 6"/>
                <a:gd name="T5" fmla="*/ 1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0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5" name="Freeform 713"/>
            <p:cNvSpPr>
              <a:spLocks/>
            </p:cNvSpPr>
            <p:nvPr/>
          </p:nvSpPr>
          <p:spPr bwMode="auto">
            <a:xfrm>
              <a:off x="14287" y="3717926"/>
              <a:ext cx="52388" cy="952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2 w 6"/>
                <a:gd name="T7" fmla="*/ 1 h 1"/>
                <a:gd name="T8" fmla="*/ 6 w 6"/>
                <a:gd name="T9" fmla="*/ 1 h 1"/>
                <a:gd name="T10" fmla="*/ 2 w 6"/>
                <a:gd name="T11" fmla="*/ 0 h 1"/>
                <a:gd name="T12" fmla="*/ 1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6" name="Freeform 714"/>
            <p:cNvSpPr>
              <a:spLocks/>
            </p:cNvSpPr>
            <p:nvPr/>
          </p:nvSpPr>
          <p:spPr bwMode="auto">
            <a:xfrm>
              <a:off x="14287" y="3690938"/>
              <a:ext cx="52388" cy="26988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1 w 6"/>
                <a:gd name="T5" fmla="*/ 2 h 3"/>
                <a:gd name="T6" fmla="*/ 2 w 6"/>
                <a:gd name="T7" fmla="*/ 2 h 3"/>
                <a:gd name="T8" fmla="*/ 6 w 6"/>
                <a:gd name="T9" fmla="*/ 3 h 3"/>
                <a:gd name="T10" fmla="*/ 3 w 6"/>
                <a:gd name="T11" fmla="*/ 2 h 3"/>
                <a:gd name="T12" fmla="*/ 2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6" y="3"/>
                    <a:pt x="6" y="3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7" name="Freeform 715"/>
            <p:cNvSpPr>
              <a:spLocks/>
            </p:cNvSpPr>
            <p:nvPr/>
          </p:nvSpPr>
          <p:spPr bwMode="auto">
            <a:xfrm>
              <a:off x="22225" y="3673476"/>
              <a:ext cx="44450" cy="34925"/>
            </a:xfrm>
            <a:custGeom>
              <a:avLst/>
              <a:gdLst>
                <a:gd name="T0" fmla="*/ 2 w 5"/>
                <a:gd name="T1" fmla="*/ 1 h 4"/>
                <a:gd name="T2" fmla="*/ 1 w 5"/>
                <a:gd name="T3" fmla="*/ 1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3 w 5"/>
                <a:gd name="T11" fmla="*/ 2 h 4"/>
                <a:gd name="T12" fmla="*/ 2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8" name="Freeform 716"/>
            <p:cNvSpPr>
              <a:spLocks/>
            </p:cNvSpPr>
            <p:nvPr/>
          </p:nvSpPr>
          <p:spPr bwMode="auto">
            <a:xfrm>
              <a:off x="41275" y="3663951"/>
              <a:ext cx="34925" cy="444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2 h 5"/>
                <a:gd name="T6" fmla="*/ 1 w 4"/>
                <a:gd name="T7" fmla="*/ 2 h 5"/>
                <a:gd name="T8" fmla="*/ 4 w 4"/>
                <a:gd name="T9" fmla="*/ 5 h 5"/>
                <a:gd name="T10" fmla="*/ 2 w 4"/>
                <a:gd name="T11" fmla="*/ 1 h 5"/>
                <a:gd name="T12" fmla="*/ 1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5"/>
                    <a:pt x="4" y="5"/>
                  </a:cubicBezTo>
                  <a:cubicBezTo>
                    <a:pt x="3" y="4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69" name="Freeform 717"/>
            <p:cNvSpPr>
              <a:spLocks/>
            </p:cNvSpPr>
            <p:nvPr/>
          </p:nvSpPr>
          <p:spPr bwMode="auto">
            <a:xfrm>
              <a:off x="58737" y="3656013"/>
              <a:ext cx="25400" cy="444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1 h 5"/>
                <a:gd name="T6" fmla="*/ 1 w 3"/>
                <a:gd name="T7" fmla="*/ 2 h 5"/>
                <a:gd name="T8" fmla="*/ 3 w 3"/>
                <a:gd name="T9" fmla="*/ 5 h 5"/>
                <a:gd name="T10" fmla="*/ 1 w 3"/>
                <a:gd name="T11" fmla="*/ 1 h 5"/>
                <a:gd name="T12" fmla="*/ 1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3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0" name="Freeform 718"/>
            <p:cNvSpPr>
              <a:spLocks/>
            </p:cNvSpPr>
            <p:nvPr/>
          </p:nvSpPr>
          <p:spPr bwMode="auto">
            <a:xfrm>
              <a:off x="76200" y="3532188"/>
              <a:ext cx="34925" cy="168275"/>
            </a:xfrm>
            <a:custGeom>
              <a:avLst/>
              <a:gdLst>
                <a:gd name="T0" fmla="*/ 4 w 4"/>
                <a:gd name="T1" fmla="*/ 19 h 19"/>
                <a:gd name="T2" fmla="*/ 1 w 4"/>
                <a:gd name="T3" fmla="*/ 10 h 19"/>
                <a:gd name="T4" fmla="*/ 0 w 4"/>
                <a:gd name="T5" fmla="*/ 0 h 19"/>
                <a:gd name="T6" fmla="*/ 2 w 4"/>
                <a:gd name="T7" fmla="*/ 9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cubicBezTo>
                    <a:pt x="2" y="16"/>
                    <a:pt x="2" y="13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2"/>
                    <a:pt x="4" y="15"/>
                    <a:pt x="4" y="19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1" name="Freeform 719"/>
            <p:cNvSpPr>
              <a:spLocks/>
            </p:cNvSpPr>
            <p:nvPr/>
          </p:nvSpPr>
          <p:spPr bwMode="auto">
            <a:xfrm>
              <a:off x="128587" y="3557588"/>
              <a:ext cx="79375" cy="142875"/>
            </a:xfrm>
            <a:custGeom>
              <a:avLst/>
              <a:gdLst>
                <a:gd name="T0" fmla="*/ 0 w 9"/>
                <a:gd name="T1" fmla="*/ 16 h 16"/>
                <a:gd name="T2" fmla="*/ 3 w 9"/>
                <a:gd name="T3" fmla="*/ 7 h 16"/>
                <a:gd name="T4" fmla="*/ 9 w 9"/>
                <a:gd name="T5" fmla="*/ 0 h 16"/>
                <a:gd name="T6" fmla="*/ 5 w 9"/>
                <a:gd name="T7" fmla="*/ 8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1" y="13"/>
                    <a:pt x="2" y="10"/>
                    <a:pt x="3" y="7"/>
                  </a:cubicBezTo>
                  <a:cubicBezTo>
                    <a:pt x="5" y="5"/>
                    <a:pt x="7" y="2"/>
                    <a:pt x="9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1"/>
                    <a:pt x="2" y="14"/>
                    <a:pt x="0" y="1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2" name="Freeform 720"/>
            <p:cNvSpPr>
              <a:spLocks/>
            </p:cNvSpPr>
            <p:nvPr/>
          </p:nvSpPr>
          <p:spPr bwMode="auto">
            <a:xfrm>
              <a:off x="138112" y="3663951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8 w 18"/>
                <a:gd name="T3" fmla="*/ 2 h 6"/>
                <a:gd name="T4" fmla="*/ 18 w 18"/>
                <a:gd name="T5" fmla="*/ 0 h 6"/>
                <a:gd name="T6" fmla="*/ 9 w 18"/>
                <a:gd name="T7" fmla="*/ 3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2" y="4"/>
                    <a:pt x="5" y="3"/>
                    <a:pt x="8" y="2"/>
                  </a:cubicBezTo>
                  <a:cubicBezTo>
                    <a:pt x="11" y="1"/>
                    <a:pt x="14" y="0"/>
                    <a:pt x="1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3" name="Freeform 721"/>
            <p:cNvSpPr>
              <a:spLocks/>
            </p:cNvSpPr>
            <p:nvPr/>
          </p:nvSpPr>
          <p:spPr bwMode="auto">
            <a:xfrm>
              <a:off x="128587" y="3717926"/>
              <a:ext cx="158750" cy="44450"/>
            </a:xfrm>
            <a:custGeom>
              <a:avLst/>
              <a:gdLst>
                <a:gd name="T0" fmla="*/ 0 w 18"/>
                <a:gd name="T1" fmla="*/ 0 h 5"/>
                <a:gd name="T2" fmla="*/ 9 w 18"/>
                <a:gd name="T3" fmla="*/ 1 h 5"/>
                <a:gd name="T4" fmla="*/ 18 w 18"/>
                <a:gd name="T5" fmla="*/ 5 h 5"/>
                <a:gd name="T6" fmla="*/ 9 w 18"/>
                <a:gd name="T7" fmla="*/ 3 h 5"/>
                <a:gd name="T8" fmla="*/ 0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2" y="2"/>
                    <a:pt x="16" y="3"/>
                    <a:pt x="1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4" name="Freeform 722"/>
            <p:cNvSpPr>
              <a:spLocks/>
            </p:cNvSpPr>
            <p:nvPr/>
          </p:nvSpPr>
          <p:spPr bwMode="auto">
            <a:xfrm>
              <a:off x="120650" y="3744913"/>
              <a:ext cx="61913" cy="150813"/>
            </a:xfrm>
            <a:custGeom>
              <a:avLst/>
              <a:gdLst>
                <a:gd name="T0" fmla="*/ 0 w 7"/>
                <a:gd name="T1" fmla="*/ 0 h 17"/>
                <a:gd name="T2" fmla="*/ 4 w 7"/>
                <a:gd name="T3" fmla="*/ 8 h 17"/>
                <a:gd name="T4" fmla="*/ 7 w 7"/>
                <a:gd name="T5" fmla="*/ 17 h 17"/>
                <a:gd name="T6" fmla="*/ 3 w 7"/>
                <a:gd name="T7" fmla="*/ 8 h 17"/>
                <a:gd name="T8" fmla="*/ 0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6" y="11"/>
                    <a:pt x="7" y="14"/>
                    <a:pt x="7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5" name="Freeform 723"/>
            <p:cNvSpPr>
              <a:spLocks/>
            </p:cNvSpPr>
            <p:nvPr/>
          </p:nvSpPr>
          <p:spPr bwMode="auto">
            <a:xfrm>
              <a:off x="41275" y="3735388"/>
              <a:ext cx="61913" cy="160338"/>
            </a:xfrm>
            <a:custGeom>
              <a:avLst/>
              <a:gdLst>
                <a:gd name="T0" fmla="*/ 7 w 7"/>
                <a:gd name="T1" fmla="*/ 0 h 18"/>
                <a:gd name="T2" fmla="*/ 5 w 7"/>
                <a:gd name="T3" fmla="*/ 10 h 18"/>
                <a:gd name="T4" fmla="*/ 0 w 7"/>
                <a:gd name="T5" fmla="*/ 18 h 18"/>
                <a:gd name="T6" fmla="*/ 3 w 7"/>
                <a:gd name="T7" fmla="*/ 9 h 18"/>
                <a:gd name="T8" fmla="*/ 7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7" y="4"/>
                    <a:pt x="6" y="7"/>
                    <a:pt x="5" y="10"/>
                  </a:cubicBezTo>
                  <a:cubicBezTo>
                    <a:pt x="4" y="12"/>
                    <a:pt x="2" y="16"/>
                    <a:pt x="0" y="1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6" name="Freeform 724"/>
            <p:cNvSpPr>
              <a:spLocks/>
            </p:cNvSpPr>
            <p:nvPr/>
          </p:nvSpPr>
          <p:spPr bwMode="auto">
            <a:xfrm>
              <a:off x="-57150" y="3727451"/>
              <a:ext cx="150813" cy="69850"/>
            </a:xfrm>
            <a:custGeom>
              <a:avLst/>
              <a:gdLst>
                <a:gd name="T0" fmla="*/ 17 w 17"/>
                <a:gd name="T1" fmla="*/ 0 h 8"/>
                <a:gd name="T2" fmla="*/ 9 w 17"/>
                <a:gd name="T3" fmla="*/ 5 h 8"/>
                <a:gd name="T4" fmla="*/ 0 w 17"/>
                <a:gd name="T5" fmla="*/ 8 h 8"/>
                <a:gd name="T6" fmla="*/ 8 w 17"/>
                <a:gd name="T7" fmla="*/ 4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4" y="2"/>
                    <a:pt x="12" y="4"/>
                    <a:pt x="9" y="5"/>
                  </a:cubicBezTo>
                  <a:cubicBezTo>
                    <a:pt x="6" y="7"/>
                    <a:pt x="3" y="8"/>
                    <a:pt x="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7" name="Freeform 725"/>
            <p:cNvSpPr>
              <a:spLocks/>
            </p:cNvSpPr>
            <p:nvPr/>
          </p:nvSpPr>
          <p:spPr bwMode="auto">
            <a:xfrm>
              <a:off x="-65088" y="3663951"/>
              <a:ext cx="158750" cy="44450"/>
            </a:xfrm>
            <a:custGeom>
              <a:avLst/>
              <a:gdLst>
                <a:gd name="T0" fmla="*/ 18 w 18"/>
                <a:gd name="T1" fmla="*/ 5 h 5"/>
                <a:gd name="T2" fmla="*/ 9 w 18"/>
                <a:gd name="T3" fmla="*/ 4 h 5"/>
                <a:gd name="T4" fmla="*/ 0 w 18"/>
                <a:gd name="T5" fmla="*/ 0 h 5"/>
                <a:gd name="T6" fmla="*/ 9 w 18"/>
                <a:gd name="T7" fmla="*/ 2 h 5"/>
                <a:gd name="T8" fmla="*/ 18 w 1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cubicBezTo>
                    <a:pt x="15" y="5"/>
                    <a:pt x="12" y="4"/>
                    <a:pt x="9" y="4"/>
                  </a:cubicBezTo>
                  <a:cubicBezTo>
                    <a:pt x="6" y="3"/>
                    <a:pt x="2" y="2"/>
                    <a:pt x="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5" y="4"/>
                    <a:pt x="18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78" name="Freeform 726"/>
            <p:cNvSpPr>
              <a:spLocks/>
            </p:cNvSpPr>
            <p:nvPr/>
          </p:nvSpPr>
          <p:spPr bwMode="auto">
            <a:xfrm>
              <a:off x="-12700" y="3575051"/>
              <a:ext cx="115888" cy="125413"/>
            </a:xfrm>
            <a:custGeom>
              <a:avLst/>
              <a:gdLst>
                <a:gd name="T0" fmla="*/ 13 w 13"/>
                <a:gd name="T1" fmla="*/ 14 h 14"/>
                <a:gd name="T2" fmla="*/ 6 w 13"/>
                <a:gd name="T3" fmla="*/ 8 h 14"/>
                <a:gd name="T4" fmla="*/ 0 w 13"/>
                <a:gd name="T5" fmla="*/ 0 h 14"/>
                <a:gd name="T6" fmla="*/ 7 w 13"/>
                <a:gd name="T7" fmla="*/ 7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0" y="13"/>
                    <a:pt x="8" y="11"/>
                    <a:pt x="6" y="8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10"/>
                    <a:pt x="11" y="12"/>
                    <a:pt x="13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2" name="组合 64341"/>
          <p:cNvGrpSpPr/>
          <p:nvPr/>
        </p:nvGrpSpPr>
        <p:grpSpPr>
          <a:xfrm>
            <a:off x="11467183" y="3468291"/>
            <a:ext cx="795338" cy="850900"/>
            <a:chOff x="11530012" y="3097213"/>
            <a:chExt cx="795338" cy="850900"/>
          </a:xfrm>
        </p:grpSpPr>
        <p:sp>
          <p:nvSpPr>
            <p:cNvPr id="64179" name="Freeform 727"/>
            <p:cNvSpPr>
              <a:spLocks/>
            </p:cNvSpPr>
            <p:nvPr/>
          </p:nvSpPr>
          <p:spPr bwMode="auto">
            <a:xfrm>
              <a:off x="11663362" y="3097213"/>
              <a:ext cx="406400" cy="415925"/>
            </a:xfrm>
            <a:custGeom>
              <a:avLst/>
              <a:gdLst>
                <a:gd name="T0" fmla="*/ 32 w 46"/>
                <a:gd name="T1" fmla="*/ 47 h 47"/>
                <a:gd name="T2" fmla="*/ 23 w 46"/>
                <a:gd name="T3" fmla="*/ 6 h 47"/>
                <a:gd name="T4" fmla="*/ 32 w 4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7">
                  <a:moveTo>
                    <a:pt x="32" y="47"/>
                  </a:moveTo>
                  <a:cubicBezTo>
                    <a:pt x="32" y="47"/>
                    <a:pt x="0" y="13"/>
                    <a:pt x="23" y="6"/>
                  </a:cubicBezTo>
                  <a:cubicBezTo>
                    <a:pt x="46" y="0"/>
                    <a:pt x="32" y="47"/>
                    <a:pt x="32" y="4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0" name="Freeform 728"/>
            <p:cNvSpPr>
              <a:spLocks/>
            </p:cNvSpPr>
            <p:nvPr/>
          </p:nvSpPr>
          <p:spPr bwMode="auto">
            <a:xfrm>
              <a:off x="11936412" y="3105150"/>
              <a:ext cx="388938" cy="407988"/>
            </a:xfrm>
            <a:custGeom>
              <a:avLst/>
              <a:gdLst>
                <a:gd name="T0" fmla="*/ 0 w 44"/>
                <a:gd name="T1" fmla="*/ 46 h 46"/>
                <a:gd name="T2" fmla="*/ 24 w 44"/>
                <a:gd name="T3" fmla="*/ 13 h 46"/>
                <a:gd name="T4" fmla="*/ 0 w 4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6">
                  <a:moveTo>
                    <a:pt x="0" y="46"/>
                  </a:moveTo>
                  <a:cubicBezTo>
                    <a:pt x="0" y="46"/>
                    <a:pt x="4" y="0"/>
                    <a:pt x="24" y="13"/>
                  </a:cubicBezTo>
                  <a:cubicBezTo>
                    <a:pt x="44" y="2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1" name="Freeform 729"/>
            <p:cNvSpPr>
              <a:spLocks/>
            </p:cNvSpPr>
            <p:nvPr/>
          </p:nvSpPr>
          <p:spPr bwMode="auto">
            <a:xfrm>
              <a:off x="11936412" y="3309938"/>
              <a:ext cx="371475" cy="417513"/>
            </a:xfrm>
            <a:custGeom>
              <a:avLst/>
              <a:gdLst>
                <a:gd name="T0" fmla="*/ 0 w 42"/>
                <a:gd name="T1" fmla="*/ 23 h 47"/>
                <a:gd name="T2" fmla="*/ 41 w 42"/>
                <a:gd name="T3" fmla="*/ 24 h 47"/>
                <a:gd name="T4" fmla="*/ 0 w 42"/>
                <a:gd name="T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7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2" name="Freeform 730"/>
            <p:cNvSpPr>
              <a:spLocks/>
            </p:cNvSpPr>
            <p:nvPr/>
          </p:nvSpPr>
          <p:spPr bwMode="auto">
            <a:xfrm>
              <a:off x="11936412" y="3513138"/>
              <a:ext cx="371475" cy="434975"/>
            </a:xfrm>
            <a:custGeom>
              <a:avLst/>
              <a:gdLst>
                <a:gd name="T0" fmla="*/ 0 w 42"/>
                <a:gd name="T1" fmla="*/ 0 h 49"/>
                <a:gd name="T2" fmla="*/ 23 w 42"/>
                <a:gd name="T3" fmla="*/ 34 h 49"/>
                <a:gd name="T4" fmla="*/ 0 w 4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0" y="0"/>
                    <a:pt x="42" y="19"/>
                    <a:pt x="23" y="34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3" name="Freeform 731"/>
            <p:cNvSpPr>
              <a:spLocks/>
            </p:cNvSpPr>
            <p:nvPr/>
          </p:nvSpPr>
          <p:spPr bwMode="auto">
            <a:xfrm>
              <a:off x="11601450" y="3513138"/>
              <a:ext cx="406400" cy="400050"/>
            </a:xfrm>
            <a:custGeom>
              <a:avLst/>
              <a:gdLst>
                <a:gd name="T0" fmla="*/ 38 w 46"/>
                <a:gd name="T1" fmla="*/ 0 h 45"/>
                <a:gd name="T2" fmla="*/ 23 w 46"/>
                <a:gd name="T3" fmla="*/ 38 h 45"/>
                <a:gd name="T4" fmla="*/ 38 w 46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38" y="0"/>
                  </a:moveTo>
                  <a:cubicBezTo>
                    <a:pt x="38" y="0"/>
                    <a:pt x="46" y="45"/>
                    <a:pt x="23" y="38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4" name="Freeform 732"/>
            <p:cNvSpPr>
              <a:spLocks/>
            </p:cNvSpPr>
            <p:nvPr/>
          </p:nvSpPr>
          <p:spPr bwMode="auto">
            <a:xfrm>
              <a:off x="11530012" y="3389313"/>
              <a:ext cx="406400" cy="407988"/>
            </a:xfrm>
            <a:custGeom>
              <a:avLst/>
              <a:gdLst>
                <a:gd name="T0" fmla="*/ 46 w 46"/>
                <a:gd name="T1" fmla="*/ 14 h 46"/>
                <a:gd name="T2" fmla="*/ 6 w 46"/>
                <a:gd name="T3" fmla="*/ 23 h 46"/>
                <a:gd name="T4" fmla="*/ 46 w 46"/>
                <a:gd name="T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46" y="14"/>
                  </a:moveTo>
                  <a:cubicBezTo>
                    <a:pt x="46" y="14"/>
                    <a:pt x="13" y="46"/>
                    <a:pt x="6" y="23"/>
                  </a:cubicBezTo>
                  <a:cubicBezTo>
                    <a:pt x="0" y="0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5" name="Freeform 733"/>
            <p:cNvSpPr>
              <a:spLocks/>
            </p:cNvSpPr>
            <p:nvPr/>
          </p:nvSpPr>
          <p:spPr bwMode="auto">
            <a:xfrm>
              <a:off x="11557000" y="3141663"/>
              <a:ext cx="406400" cy="390525"/>
            </a:xfrm>
            <a:custGeom>
              <a:avLst/>
              <a:gdLst>
                <a:gd name="T0" fmla="*/ 46 w 46"/>
                <a:gd name="T1" fmla="*/ 41 h 44"/>
                <a:gd name="T2" fmla="*/ 9 w 46"/>
                <a:gd name="T3" fmla="*/ 22 h 44"/>
                <a:gd name="T4" fmla="*/ 46 w 46"/>
                <a:gd name="T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46" y="41"/>
                  </a:moveTo>
                  <a:cubicBezTo>
                    <a:pt x="46" y="41"/>
                    <a:pt x="0" y="44"/>
                    <a:pt x="9" y="22"/>
                  </a:cubicBezTo>
                  <a:cubicBezTo>
                    <a:pt x="19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6" name="Freeform 734"/>
            <p:cNvSpPr>
              <a:spLocks/>
            </p:cNvSpPr>
            <p:nvPr/>
          </p:nvSpPr>
          <p:spPr bwMode="auto">
            <a:xfrm>
              <a:off x="11857037" y="3451226"/>
              <a:ext cx="141288" cy="123825"/>
            </a:xfrm>
            <a:custGeom>
              <a:avLst/>
              <a:gdLst>
                <a:gd name="T0" fmla="*/ 15 w 16"/>
                <a:gd name="T1" fmla="*/ 5 h 14"/>
                <a:gd name="T2" fmla="*/ 10 w 16"/>
                <a:gd name="T3" fmla="*/ 13 h 14"/>
                <a:gd name="T4" fmla="*/ 1 w 16"/>
                <a:gd name="T5" fmla="*/ 10 h 14"/>
                <a:gd name="T6" fmla="*/ 6 w 16"/>
                <a:gd name="T7" fmla="*/ 2 h 14"/>
                <a:gd name="T8" fmla="*/ 15 w 16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5"/>
                  </a:moveTo>
                  <a:cubicBezTo>
                    <a:pt x="16" y="8"/>
                    <a:pt x="14" y="12"/>
                    <a:pt x="10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7"/>
                    <a:pt x="2" y="3"/>
                    <a:pt x="6" y="2"/>
                  </a:cubicBezTo>
                  <a:cubicBezTo>
                    <a:pt x="10" y="0"/>
                    <a:pt x="14" y="2"/>
                    <a:pt x="15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7" name="Freeform 735"/>
            <p:cNvSpPr>
              <a:spLocks/>
            </p:cNvSpPr>
            <p:nvPr/>
          </p:nvSpPr>
          <p:spPr bwMode="auto">
            <a:xfrm>
              <a:off x="11901487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2 h 6"/>
                <a:gd name="T6" fmla="*/ 1 w 2"/>
                <a:gd name="T7" fmla="*/ 2 h 6"/>
                <a:gd name="T8" fmla="*/ 2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4"/>
                    <a:pt x="2" y="6"/>
                    <a:pt x="2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8" name="Freeform 736"/>
            <p:cNvSpPr>
              <a:spLocks/>
            </p:cNvSpPr>
            <p:nvPr/>
          </p:nvSpPr>
          <p:spPr bwMode="auto">
            <a:xfrm>
              <a:off x="11918950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89" name="Freeform 737"/>
            <p:cNvSpPr>
              <a:spLocks/>
            </p:cNvSpPr>
            <p:nvPr/>
          </p:nvSpPr>
          <p:spPr bwMode="auto">
            <a:xfrm>
              <a:off x="11936412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0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0" name="Freeform 738"/>
            <p:cNvSpPr>
              <a:spLocks/>
            </p:cNvSpPr>
            <p:nvPr/>
          </p:nvSpPr>
          <p:spPr bwMode="auto">
            <a:xfrm>
              <a:off x="11936412" y="3443288"/>
              <a:ext cx="34925" cy="4445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2 w 4"/>
                <a:gd name="T5" fmla="*/ 1 h 5"/>
                <a:gd name="T6" fmla="*/ 2 w 4"/>
                <a:gd name="T7" fmla="*/ 2 h 5"/>
                <a:gd name="T8" fmla="*/ 0 w 4"/>
                <a:gd name="T9" fmla="*/ 5 h 5"/>
                <a:gd name="T10" fmla="*/ 3 w 4"/>
                <a:gd name="T11" fmla="*/ 2 h 5"/>
                <a:gd name="T12" fmla="*/ 4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1" name="Freeform 739"/>
            <p:cNvSpPr>
              <a:spLocks/>
            </p:cNvSpPr>
            <p:nvPr/>
          </p:nvSpPr>
          <p:spPr bwMode="auto">
            <a:xfrm>
              <a:off x="11945937" y="3451226"/>
              <a:ext cx="42863" cy="44450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1 h 5"/>
                <a:gd name="T4" fmla="*/ 3 w 5"/>
                <a:gd name="T5" fmla="*/ 1 h 5"/>
                <a:gd name="T6" fmla="*/ 3 w 5"/>
                <a:gd name="T7" fmla="*/ 2 h 5"/>
                <a:gd name="T8" fmla="*/ 0 w 5"/>
                <a:gd name="T9" fmla="*/ 5 h 5"/>
                <a:gd name="T10" fmla="*/ 3 w 5"/>
                <a:gd name="T11" fmla="*/ 2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2" name="Freeform 740"/>
            <p:cNvSpPr>
              <a:spLocks/>
            </p:cNvSpPr>
            <p:nvPr/>
          </p:nvSpPr>
          <p:spPr bwMode="auto">
            <a:xfrm>
              <a:off x="11953875" y="3468688"/>
              <a:ext cx="44450" cy="2698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3 w 5"/>
                <a:gd name="T7" fmla="*/ 1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3" name="Freeform 741"/>
            <p:cNvSpPr>
              <a:spLocks/>
            </p:cNvSpPr>
            <p:nvPr/>
          </p:nvSpPr>
          <p:spPr bwMode="auto">
            <a:xfrm>
              <a:off x="11953875" y="3487738"/>
              <a:ext cx="53975" cy="17463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1 h 2"/>
                <a:gd name="T4" fmla="*/ 5 w 6"/>
                <a:gd name="T5" fmla="*/ 0 h 2"/>
                <a:gd name="T6" fmla="*/ 4 w 6"/>
                <a:gd name="T7" fmla="*/ 1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4" name="Freeform 742"/>
            <p:cNvSpPr>
              <a:spLocks/>
            </p:cNvSpPr>
            <p:nvPr/>
          </p:nvSpPr>
          <p:spPr bwMode="auto">
            <a:xfrm>
              <a:off x="11963400" y="3505201"/>
              <a:ext cx="52388" cy="17463"/>
            </a:xfrm>
            <a:custGeom>
              <a:avLst/>
              <a:gdLst>
                <a:gd name="T0" fmla="*/ 5 w 6"/>
                <a:gd name="T1" fmla="*/ 2 h 2"/>
                <a:gd name="T2" fmla="*/ 5 w 6"/>
                <a:gd name="T3" fmla="*/ 1 h 2"/>
                <a:gd name="T4" fmla="*/ 4 w 6"/>
                <a:gd name="T5" fmla="*/ 0 h 2"/>
                <a:gd name="T6" fmla="*/ 3 w 6"/>
                <a:gd name="T7" fmla="*/ 1 h 2"/>
                <a:gd name="T8" fmla="*/ 0 w 6"/>
                <a:gd name="T9" fmla="*/ 1 h 2"/>
                <a:gd name="T10" fmla="*/ 3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5" y="2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5" name="Freeform 743"/>
            <p:cNvSpPr>
              <a:spLocks/>
            </p:cNvSpPr>
            <p:nvPr/>
          </p:nvSpPr>
          <p:spPr bwMode="auto">
            <a:xfrm>
              <a:off x="11963400" y="3522663"/>
              <a:ext cx="44450" cy="1746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3 w 5"/>
                <a:gd name="T7" fmla="*/ 1 h 2"/>
                <a:gd name="T8" fmla="*/ 0 w 5"/>
                <a:gd name="T9" fmla="*/ 0 h 2"/>
                <a:gd name="T10" fmla="*/ 3 w 5"/>
                <a:gd name="T11" fmla="*/ 1 h 2"/>
                <a:gd name="T12" fmla="*/ 4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6" name="Freeform 744"/>
            <p:cNvSpPr>
              <a:spLocks/>
            </p:cNvSpPr>
            <p:nvPr/>
          </p:nvSpPr>
          <p:spPr bwMode="auto">
            <a:xfrm>
              <a:off x="11953875" y="3532188"/>
              <a:ext cx="53975" cy="25400"/>
            </a:xfrm>
            <a:custGeom>
              <a:avLst/>
              <a:gdLst>
                <a:gd name="T0" fmla="*/ 4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4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7" name="Freeform 745"/>
            <p:cNvSpPr>
              <a:spLocks/>
            </p:cNvSpPr>
            <p:nvPr/>
          </p:nvSpPr>
          <p:spPr bwMode="auto">
            <a:xfrm>
              <a:off x="11953875" y="3540126"/>
              <a:ext cx="44450" cy="34925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3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2" y="3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8" name="Freeform 746"/>
            <p:cNvSpPr>
              <a:spLocks/>
            </p:cNvSpPr>
            <p:nvPr/>
          </p:nvSpPr>
          <p:spPr bwMode="auto">
            <a:xfrm>
              <a:off x="11945937" y="3540126"/>
              <a:ext cx="34925" cy="444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5 h 5"/>
                <a:gd name="T4" fmla="*/ 4 w 4"/>
                <a:gd name="T5" fmla="*/ 4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99" name="Freeform 747"/>
            <p:cNvSpPr>
              <a:spLocks/>
            </p:cNvSpPr>
            <p:nvPr/>
          </p:nvSpPr>
          <p:spPr bwMode="auto">
            <a:xfrm>
              <a:off x="11945937" y="3549651"/>
              <a:ext cx="17463" cy="44450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1 w 2"/>
                <a:gd name="T7" fmla="*/ 3 h 5"/>
                <a:gd name="T8" fmla="*/ 0 w 2"/>
                <a:gd name="T9" fmla="*/ 0 h 5"/>
                <a:gd name="T10" fmla="*/ 0 w 2"/>
                <a:gd name="T11" fmla="*/ 3 h 5"/>
                <a:gd name="T12" fmla="*/ 0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0" name="Freeform 748"/>
            <p:cNvSpPr>
              <a:spLocks/>
            </p:cNvSpPr>
            <p:nvPr/>
          </p:nvSpPr>
          <p:spPr bwMode="auto">
            <a:xfrm>
              <a:off x="11928475" y="3549651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1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1" name="Freeform 749"/>
            <p:cNvSpPr>
              <a:spLocks/>
            </p:cNvSpPr>
            <p:nvPr/>
          </p:nvSpPr>
          <p:spPr bwMode="auto">
            <a:xfrm>
              <a:off x="11909425" y="3549651"/>
              <a:ext cx="19050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2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2" name="Freeform 750"/>
            <p:cNvSpPr>
              <a:spLocks/>
            </p:cNvSpPr>
            <p:nvPr/>
          </p:nvSpPr>
          <p:spPr bwMode="auto">
            <a:xfrm>
              <a:off x="11891962" y="3549651"/>
              <a:ext cx="26988" cy="44450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2 w 3"/>
                <a:gd name="T7" fmla="*/ 4 h 5"/>
                <a:gd name="T8" fmla="*/ 3 w 3"/>
                <a:gd name="T9" fmla="*/ 0 h 5"/>
                <a:gd name="T10" fmla="*/ 1 w 3"/>
                <a:gd name="T11" fmla="*/ 3 h 5"/>
                <a:gd name="T12" fmla="*/ 0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3" name="Freeform 751"/>
            <p:cNvSpPr>
              <a:spLocks/>
            </p:cNvSpPr>
            <p:nvPr/>
          </p:nvSpPr>
          <p:spPr bwMode="auto">
            <a:xfrm>
              <a:off x="11874500" y="3549651"/>
              <a:ext cx="34925" cy="3492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4 w 4"/>
                <a:gd name="T9" fmla="*/ 0 h 4"/>
                <a:gd name="T10" fmla="*/ 1 w 4"/>
                <a:gd name="T11" fmla="*/ 2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4" name="Freeform 752"/>
            <p:cNvSpPr>
              <a:spLocks/>
            </p:cNvSpPr>
            <p:nvPr/>
          </p:nvSpPr>
          <p:spPr bwMode="auto">
            <a:xfrm>
              <a:off x="11857037" y="3540126"/>
              <a:ext cx="44450" cy="34925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3 h 4"/>
                <a:gd name="T4" fmla="*/ 2 w 5"/>
                <a:gd name="T5" fmla="*/ 3 h 4"/>
                <a:gd name="T6" fmla="*/ 2 w 5"/>
                <a:gd name="T7" fmla="*/ 2 h 4"/>
                <a:gd name="T8" fmla="*/ 5 w 5"/>
                <a:gd name="T9" fmla="*/ 0 h 4"/>
                <a:gd name="T10" fmla="*/ 2 w 5"/>
                <a:gd name="T11" fmla="*/ 2 h 4"/>
                <a:gd name="T12" fmla="*/ 1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5" name="Freeform 753"/>
            <p:cNvSpPr>
              <a:spLocks/>
            </p:cNvSpPr>
            <p:nvPr/>
          </p:nvSpPr>
          <p:spPr bwMode="auto">
            <a:xfrm>
              <a:off x="11847512" y="3532188"/>
              <a:ext cx="53975" cy="25400"/>
            </a:xfrm>
            <a:custGeom>
              <a:avLst/>
              <a:gdLst>
                <a:gd name="T0" fmla="*/ 1 w 6"/>
                <a:gd name="T1" fmla="*/ 1 h 3"/>
                <a:gd name="T2" fmla="*/ 0 w 6"/>
                <a:gd name="T3" fmla="*/ 2 h 3"/>
                <a:gd name="T4" fmla="*/ 2 w 6"/>
                <a:gd name="T5" fmla="*/ 3 h 3"/>
                <a:gd name="T6" fmla="*/ 2 w 6"/>
                <a:gd name="T7" fmla="*/ 2 h 3"/>
                <a:gd name="T8" fmla="*/ 6 w 6"/>
                <a:gd name="T9" fmla="*/ 0 h 3"/>
                <a:gd name="T10" fmla="*/ 2 w 6"/>
                <a:gd name="T11" fmla="*/ 1 h 3"/>
                <a:gd name="T12" fmla="*/ 1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6" name="Freeform 754"/>
            <p:cNvSpPr>
              <a:spLocks/>
            </p:cNvSpPr>
            <p:nvPr/>
          </p:nvSpPr>
          <p:spPr bwMode="auto">
            <a:xfrm>
              <a:off x="11847512" y="3522663"/>
              <a:ext cx="53975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2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1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7" name="Freeform 755"/>
            <p:cNvSpPr>
              <a:spLocks/>
            </p:cNvSpPr>
            <p:nvPr/>
          </p:nvSpPr>
          <p:spPr bwMode="auto">
            <a:xfrm>
              <a:off x="11847512" y="3505201"/>
              <a:ext cx="44450" cy="17463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5 w 5"/>
                <a:gd name="T9" fmla="*/ 2 h 2"/>
                <a:gd name="T10" fmla="*/ 2 w 5"/>
                <a:gd name="T11" fmla="*/ 1 h 2"/>
                <a:gd name="T12" fmla="*/ 1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5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8" name="Freeform 756"/>
            <p:cNvSpPr>
              <a:spLocks/>
            </p:cNvSpPr>
            <p:nvPr/>
          </p:nvSpPr>
          <p:spPr bwMode="auto">
            <a:xfrm>
              <a:off x="11847512" y="3487738"/>
              <a:ext cx="44450" cy="2540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1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3 h 3"/>
                <a:gd name="T10" fmla="*/ 2 w 5"/>
                <a:gd name="T11" fmla="*/ 1 h 3"/>
                <a:gd name="T12" fmla="*/ 1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09" name="Freeform 757"/>
            <p:cNvSpPr>
              <a:spLocks/>
            </p:cNvSpPr>
            <p:nvPr/>
          </p:nvSpPr>
          <p:spPr bwMode="auto">
            <a:xfrm>
              <a:off x="11857037" y="3468688"/>
              <a:ext cx="44450" cy="36513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0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2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0" name="Freeform 758"/>
            <p:cNvSpPr>
              <a:spLocks/>
            </p:cNvSpPr>
            <p:nvPr/>
          </p:nvSpPr>
          <p:spPr bwMode="auto">
            <a:xfrm>
              <a:off x="11866562" y="3451226"/>
              <a:ext cx="34925" cy="44450"/>
            </a:xfrm>
            <a:custGeom>
              <a:avLst/>
              <a:gdLst>
                <a:gd name="T0" fmla="*/ 2 w 4"/>
                <a:gd name="T1" fmla="*/ 1 h 5"/>
                <a:gd name="T2" fmla="*/ 1 w 4"/>
                <a:gd name="T3" fmla="*/ 1 h 5"/>
                <a:gd name="T4" fmla="*/ 1 w 4"/>
                <a:gd name="T5" fmla="*/ 2 h 5"/>
                <a:gd name="T6" fmla="*/ 2 w 4"/>
                <a:gd name="T7" fmla="*/ 2 h 5"/>
                <a:gd name="T8" fmla="*/ 4 w 4"/>
                <a:gd name="T9" fmla="*/ 5 h 5"/>
                <a:gd name="T10" fmla="*/ 2 w 4"/>
                <a:gd name="T11" fmla="*/ 2 h 5"/>
                <a:gd name="T12" fmla="*/ 2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1" name="Freeform 759"/>
            <p:cNvSpPr>
              <a:spLocks/>
            </p:cNvSpPr>
            <p:nvPr/>
          </p:nvSpPr>
          <p:spPr bwMode="auto">
            <a:xfrm>
              <a:off x="11884025" y="3443288"/>
              <a:ext cx="25400" cy="444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3 w 3"/>
                <a:gd name="T9" fmla="*/ 5 h 5"/>
                <a:gd name="T10" fmla="*/ 2 w 3"/>
                <a:gd name="T11" fmla="*/ 2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2" name="Freeform 760"/>
            <p:cNvSpPr>
              <a:spLocks/>
            </p:cNvSpPr>
            <p:nvPr/>
          </p:nvSpPr>
          <p:spPr bwMode="auto">
            <a:xfrm>
              <a:off x="11901487" y="3327400"/>
              <a:ext cx="34925" cy="160338"/>
            </a:xfrm>
            <a:custGeom>
              <a:avLst/>
              <a:gdLst>
                <a:gd name="T0" fmla="*/ 4 w 4"/>
                <a:gd name="T1" fmla="*/ 18 h 18"/>
                <a:gd name="T2" fmla="*/ 1 w 4"/>
                <a:gd name="T3" fmla="*/ 9 h 18"/>
                <a:gd name="T4" fmla="*/ 0 w 4"/>
                <a:gd name="T5" fmla="*/ 0 h 18"/>
                <a:gd name="T6" fmla="*/ 3 w 4"/>
                <a:gd name="T7" fmla="*/ 9 h 18"/>
                <a:gd name="T8" fmla="*/ 4 w 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8"/>
                  </a:moveTo>
                  <a:cubicBezTo>
                    <a:pt x="3" y="15"/>
                    <a:pt x="2" y="12"/>
                    <a:pt x="1" y="9"/>
                  </a:cubicBezTo>
                  <a:cubicBezTo>
                    <a:pt x="1" y="6"/>
                    <a:pt x="0" y="3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4" y="15"/>
                    <a:pt x="4" y="1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3" name="Freeform 761"/>
            <p:cNvSpPr>
              <a:spLocks/>
            </p:cNvSpPr>
            <p:nvPr/>
          </p:nvSpPr>
          <p:spPr bwMode="auto">
            <a:xfrm>
              <a:off x="11953875" y="3344863"/>
              <a:ext cx="88900" cy="150813"/>
            </a:xfrm>
            <a:custGeom>
              <a:avLst/>
              <a:gdLst>
                <a:gd name="T0" fmla="*/ 0 w 10"/>
                <a:gd name="T1" fmla="*/ 17 h 17"/>
                <a:gd name="T2" fmla="*/ 4 w 10"/>
                <a:gd name="T3" fmla="*/ 8 h 17"/>
                <a:gd name="T4" fmla="*/ 10 w 10"/>
                <a:gd name="T5" fmla="*/ 0 h 17"/>
                <a:gd name="T6" fmla="*/ 5 w 10"/>
                <a:gd name="T7" fmla="*/ 9 h 17"/>
                <a:gd name="T8" fmla="*/ 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0" y="17"/>
                  </a:moveTo>
                  <a:cubicBezTo>
                    <a:pt x="1" y="13"/>
                    <a:pt x="2" y="11"/>
                    <a:pt x="4" y="8"/>
                  </a:cubicBezTo>
                  <a:cubicBezTo>
                    <a:pt x="5" y="5"/>
                    <a:pt x="7" y="2"/>
                    <a:pt x="10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2" y="14"/>
                    <a:pt x="0" y="1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4" name="Freeform 762"/>
            <p:cNvSpPr>
              <a:spLocks/>
            </p:cNvSpPr>
            <p:nvPr/>
          </p:nvSpPr>
          <p:spPr bwMode="auto">
            <a:xfrm>
              <a:off x="11963400" y="3451226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9 w 18"/>
                <a:gd name="T3" fmla="*/ 2 h 6"/>
                <a:gd name="T4" fmla="*/ 18 w 18"/>
                <a:gd name="T5" fmla="*/ 1 h 6"/>
                <a:gd name="T6" fmla="*/ 9 w 18"/>
                <a:gd name="T7" fmla="*/ 4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3" y="4"/>
                    <a:pt x="6" y="3"/>
                    <a:pt x="9" y="2"/>
                  </a:cubicBezTo>
                  <a:cubicBezTo>
                    <a:pt x="12" y="1"/>
                    <a:pt x="15" y="0"/>
                    <a:pt x="1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5" name="Freeform 763"/>
            <p:cNvSpPr>
              <a:spLocks/>
            </p:cNvSpPr>
            <p:nvPr/>
          </p:nvSpPr>
          <p:spPr bwMode="auto">
            <a:xfrm>
              <a:off x="11953875" y="3513138"/>
              <a:ext cx="168275" cy="36513"/>
            </a:xfrm>
            <a:custGeom>
              <a:avLst/>
              <a:gdLst>
                <a:gd name="T0" fmla="*/ 0 w 19"/>
                <a:gd name="T1" fmla="*/ 0 h 4"/>
                <a:gd name="T2" fmla="*/ 10 w 19"/>
                <a:gd name="T3" fmla="*/ 1 h 4"/>
                <a:gd name="T4" fmla="*/ 19 w 19"/>
                <a:gd name="T5" fmla="*/ 4 h 4"/>
                <a:gd name="T6" fmla="*/ 9 w 19"/>
                <a:gd name="T7" fmla="*/ 2 h 4"/>
                <a:gd name="T8" fmla="*/ 0 w 1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6" y="2"/>
                    <a:pt x="1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6" name="Freeform 764"/>
            <p:cNvSpPr>
              <a:spLocks/>
            </p:cNvSpPr>
            <p:nvPr/>
          </p:nvSpPr>
          <p:spPr bwMode="auto">
            <a:xfrm>
              <a:off x="11945937" y="3532188"/>
              <a:ext cx="61913" cy="158750"/>
            </a:xfrm>
            <a:custGeom>
              <a:avLst/>
              <a:gdLst>
                <a:gd name="T0" fmla="*/ 0 w 7"/>
                <a:gd name="T1" fmla="*/ 0 h 18"/>
                <a:gd name="T2" fmla="*/ 5 w 7"/>
                <a:gd name="T3" fmla="*/ 8 h 18"/>
                <a:gd name="T4" fmla="*/ 7 w 7"/>
                <a:gd name="T5" fmla="*/ 18 h 18"/>
                <a:gd name="T6" fmla="*/ 4 w 7"/>
                <a:gd name="T7" fmla="*/ 9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2" y="3"/>
                    <a:pt x="4" y="5"/>
                    <a:pt x="5" y="8"/>
                  </a:cubicBezTo>
                  <a:cubicBezTo>
                    <a:pt x="6" y="11"/>
                    <a:pt x="7" y="14"/>
                    <a:pt x="7" y="1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7" name="Freeform 765"/>
            <p:cNvSpPr>
              <a:spLocks/>
            </p:cNvSpPr>
            <p:nvPr/>
          </p:nvSpPr>
          <p:spPr bwMode="auto">
            <a:xfrm>
              <a:off x="11874500" y="3532188"/>
              <a:ext cx="61913" cy="150813"/>
            </a:xfrm>
            <a:custGeom>
              <a:avLst/>
              <a:gdLst>
                <a:gd name="T0" fmla="*/ 7 w 7"/>
                <a:gd name="T1" fmla="*/ 0 h 17"/>
                <a:gd name="T2" fmla="*/ 4 w 7"/>
                <a:gd name="T3" fmla="*/ 9 h 17"/>
                <a:gd name="T4" fmla="*/ 0 w 7"/>
                <a:gd name="T5" fmla="*/ 17 h 17"/>
                <a:gd name="T6" fmla="*/ 3 w 7"/>
                <a:gd name="T7" fmla="*/ 8 h 17"/>
                <a:gd name="T8" fmla="*/ 7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6" y="3"/>
                    <a:pt x="5" y="6"/>
                    <a:pt x="4" y="9"/>
                  </a:cubicBezTo>
                  <a:cubicBezTo>
                    <a:pt x="3" y="12"/>
                    <a:pt x="2" y="15"/>
                    <a:pt x="0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8" name="Freeform 766"/>
            <p:cNvSpPr>
              <a:spLocks/>
            </p:cNvSpPr>
            <p:nvPr/>
          </p:nvSpPr>
          <p:spPr bwMode="auto">
            <a:xfrm>
              <a:off x="11768137" y="3513138"/>
              <a:ext cx="150813" cy="80963"/>
            </a:xfrm>
            <a:custGeom>
              <a:avLst/>
              <a:gdLst>
                <a:gd name="T0" fmla="*/ 17 w 17"/>
                <a:gd name="T1" fmla="*/ 0 h 9"/>
                <a:gd name="T2" fmla="*/ 9 w 17"/>
                <a:gd name="T3" fmla="*/ 6 h 9"/>
                <a:gd name="T4" fmla="*/ 0 w 17"/>
                <a:gd name="T5" fmla="*/ 9 h 9"/>
                <a:gd name="T6" fmla="*/ 9 w 17"/>
                <a:gd name="T7" fmla="*/ 4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5" y="3"/>
                    <a:pt x="12" y="4"/>
                    <a:pt x="9" y="6"/>
                  </a:cubicBezTo>
                  <a:cubicBezTo>
                    <a:pt x="7" y="7"/>
                    <a:pt x="4" y="8"/>
                    <a:pt x="0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19" name="Freeform 767"/>
            <p:cNvSpPr>
              <a:spLocks/>
            </p:cNvSpPr>
            <p:nvPr/>
          </p:nvSpPr>
          <p:spPr bwMode="auto">
            <a:xfrm>
              <a:off x="11760200" y="3451226"/>
              <a:ext cx="158750" cy="53975"/>
            </a:xfrm>
            <a:custGeom>
              <a:avLst/>
              <a:gdLst>
                <a:gd name="T0" fmla="*/ 18 w 18"/>
                <a:gd name="T1" fmla="*/ 6 h 6"/>
                <a:gd name="T2" fmla="*/ 9 w 18"/>
                <a:gd name="T3" fmla="*/ 4 h 6"/>
                <a:gd name="T4" fmla="*/ 0 w 18"/>
                <a:gd name="T5" fmla="*/ 0 h 6"/>
                <a:gd name="T6" fmla="*/ 9 w 18"/>
                <a:gd name="T7" fmla="*/ 3 h 6"/>
                <a:gd name="T8" fmla="*/ 18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5" y="6"/>
                    <a:pt x="12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5" y="4"/>
                    <a:pt x="18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0" name="Freeform 768"/>
            <p:cNvSpPr>
              <a:spLocks/>
            </p:cNvSpPr>
            <p:nvPr/>
          </p:nvSpPr>
          <p:spPr bwMode="auto">
            <a:xfrm>
              <a:off x="11822112" y="3371850"/>
              <a:ext cx="106363" cy="123825"/>
            </a:xfrm>
            <a:custGeom>
              <a:avLst/>
              <a:gdLst>
                <a:gd name="T0" fmla="*/ 12 w 12"/>
                <a:gd name="T1" fmla="*/ 14 h 14"/>
                <a:gd name="T2" fmla="*/ 5 w 12"/>
                <a:gd name="T3" fmla="*/ 8 h 14"/>
                <a:gd name="T4" fmla="*/ 0 w 12"/>
                <a:gd name="T5" fmla="*/ 0 h 14"/>
                <a:gd name="T6" fmla="*/ 6 w 12"/>
                <a:gd name="T7" fmla="*/ 7 h 14"/>
                <a:gd name="T8" fmla="*/ 12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11" y="11"/>
                    <a:pt x="12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39" name="组合 64338"/>
          <p:cNvGrpSpPr/>
          <p:nvPr/>
        </p:nvGrpSpPr>
        <p:grpSpPr>
          <a:xfrm>
            <a:off x="155574" y="1712119"/>
            <a:ext cx="565151" cy="603250"/>
            <a:chOff x="1550987" y="1552575"/>
            <a:chExt cx="565151" cy="603250"/>
          </a:xfrm>
        </p:grpSpPr>
        <p:sp>
          <p:nvSpPr>
            <p:cNvPr id="64221" name="Freeform 769"/>
            <p:cNvSpPr>
              <a:spLocks/>
            </p:cNvSpPr>
            <p:nvPr/>
          </p:nvSpPr>
          <p:spPr bwMode="auto">
            <a:xfrm>
              <a:off x="1647825" y="1552575"/>
              <a:ext cx="292100" cy="301625"/>
            </a:xfrm>
            <a:custGeom>
              <a:avLst/>
              <a:gdLst>
                <a:gd name="T0" fmla="*/ 22 w 33"/>
                <a:gd name="T1" fmla="*/ 34 h 34"/>
                <a:gd name="T2" fmla="*/ 16 w 33"/>
                <a:gd name="T3" fmla="*/ 5 h 34"/>
                <a:gd name="T4" fmla="*/ 22 w 33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22" y="34"/>
                  </a:moveTo>
                  <a:cubicBezTo>
                    <a:pt x="22" y="34"/>
                    <a:pt x="0" y="10"/>
                    <a:pt x="16" y="5"/>
                  </a:cubicBezTo>
                  <a:cubicBezTo>
                    <a:pt x="33" y="0"/>
                    <a:pt x="22" y="34"/>
                    <a:pt x="22" y="3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2" name="Freeform 770"/>
            <p:cNvSpPr>
              <a:spLocks/>
            </p:cNvSpPr>
            <p:nvPr/>
          </p:nvSpPr>
          <p:spPr bwMode="auto">
            <a:xfrm>
              <a:off x="1841500" y="1560513"/>
              <a:ext cx="274638" cy="293688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3" name="Freeform 771"/>
            <p:cNvSpPr>
              <a:spLocks/>
            </p:cNvSpPr>
            <p:nvPr/>
          </p:nvSpPr>
          <p:spPr bwMode="auto">
            <a:xfrm>
              <a:off x="1841500" y="1703388"/>
              <a:ext cx="265113" cy="301625"/>
            </a:xfrm>
            <a:custGeom>
              <a:avLst/>
              <a:gdLst>
                <a:gd name="T0" fmla="*/ 0 w 30"/>
                <a:gd name="T1" fmla="*/ 17 h 34"/>
                <a:gd name="T2" fmla="*/ 29 w 30"/>
                <a:gd name="T3" fmla="*/ 17 h 34"/>
                <a:gd name="T4" fmla="*/ 0 w 30"/>
                <a:gd name="T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7"/>
                  </a:moveTo>
                  <a:cubicBezTo>
                    <a:pt x="0" y="17"/>
                    <a:pt x="28" y="0"/>
                    <a:pt x="29" y="17"/>
                  </a:cubicBezTo>
                  <a:cubicBezTo>
                    <a:pt x="30" y="34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4" name="Freeform 772"/>
            <p:cNvSpPr>
              <a:spLocks/>
            </p:cNvSpPr>
            <p:nvPr/>
          </p:nvSpPr>
          <p:spPr bwMode="auto">
            <a:xfrm>
              <a:off x="1841500" y="1854200"/>
              <a:ext cx="265113" cy="301625"/>
            </a:xfrm>
            <a:custGeom>
              <a:avLst/>
              <a:gdLst>
                <a:gd name="T0" fmla="*/ 0 w 30"/>
                <a:gd name="T1" fmla="*/ 0 h 34"/>
                <a:gd name="T2" fmla="*/ 16 w 30"/>
                <a:gd name="T3" fmla="*/ 24 h 34"/>
                <a:gd name="T4" fmla="*/ 0 w 3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cubicBezTo>
                    <a:pt x="0" y="0"/>
                    <a:pt x="30" y="14"/>
                    <a:pt x="16" y="24"/>
                  </a:cubicBezTo>
                  <a:cubicBezTo>
                    <a:pt x="3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5" name="Freeform 773"/>
            <p:cNvSpPr>
              <a:spLocks/>
            </p:cNvSpPr>
            <p:nvPr/>
          </p:nvSpPr>
          <p:spPr bwMode="auto">
            <a:xfrm>
              <a:off x="1603375" y="1854200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6" name="Freeform 774"/>
            <p:cNvSpPr>
              <a:spLocks/>
            </p:cNvSpPr>
            <p:nvPr/>
          </p:nvSpPr>
          <p:spPr bwMode="auto">
            <a:xfrm>
              <a:off x="1550987" y="1765300"/>
              <a:ext cx="290513" cy="284163"/>
            </a:xfrm>
            <a:custGeom>
              <a:avLst/>
              <a:gdLst>
                <a:gd name="T0" fmla="*/ 33 w 33"/>
                <a:gd name="T1" fmla="*/ 10 h 32"/>
                <a:gd name="T2" fmla="*/ 5 w 33"/>
                <a:gd name="T3" fmla="*/ 16 h 32"/>
                <a:gd name="T4" fmla="*/ 33 w 33"/>
                <a:gd name="T5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2">
                  <a:moveTo>
                    <a:pt x="33" y="10"/>
                  </a:moveTo>
                  <a:cubicBezTo>
                    <a:pt x="33" y="10"/>
                    <a:pt x="9" y="32"/>
                    <a:pt x="5" y="16"/>
                  </a:cubicBezTo>
                  <a:cubicBezTo>
                    <a:pt x="0" y="0"/>
                    <a:pt x="33" y="10"/>
                    <a:pt x="33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7" name="Freeform 775"/>
            <p:cNvSpPr>
              <a:spLocks/>
            </p:cNvSpPr>
            <p:nvPr/>
          </p:nvSpPr>
          <p:spPr bwMode="auto">
            <a:xfrm>
              <a:off x="1568450" y="1587500"/>
              <a:ext cx="292100" cy="274638"/>
            </a:xfrm>
            <a:custGeom>
              <a:avLst/>
              <a:gdLst>
                <a:gd name="T0" fmla="*/ 33 w 33"/>
                <a:gd name="T1" fmla="*/ 29 h 31"/>
                <a:gd name="T2" fmla="*/ 7 w 33"/>
                <a:gd name="T3" fmla="*/ 16 h 31"/>
                <a:gd name="T4" fmla="*/ 33 w 33"/>
                <a:gd name="T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1">
                  <a:moveTo>
                    <a:pt x="33" y="29"/>
                  </a:moveTo>
                  <a:cubicBezTo>
                    <a:pt x="33" y="29"/>
                    <a:pt x="0" y="31"/>
                    <a:pt x="7" y="16"/>
                  </a:cubicBezTo>
                  <a:cubicBezTo>
                    <a:pt x="14" y="0"/>
                    <a:pt x="33" y="29"/>
                    <a:pt x="33" y="29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8" name="Freeform 776"/>
            <p:cNvSpPr>
              <a:spLocks/>
            </p:cNvSpPr>
            <p:nvPr/>
          </p:nvSpPr>
          <p:spPr bwMode="auto">
            <a:xfrm>
              <a:off x="1781175" y="1809750"/>
              <a:ext cx="104775" cy="88900"/>
            </a:xfrm>
            <a:custGeom>
              <a:avLst/>
              <a:gdLst>
                <a:gd name="T0" fmla="*/ 11 w 12"/>
                <a:gd name="T1" fmla="*/ 3 h 10"/>
                <a:gd name="T2" fmla="*/ 7 w 12"/>
                <a:gd name="T3" fmla="*/ 9 h 10"/>
                <a:gd name="T4" fmla="*/ 1 w 12"/>
                <a:gd name="T5" fmla="*/ 7 h 10"/>
                <a:gd name="T6" fmla="*/ 5 w 12"/>
                <a:gd name="T7" fmla="*/ 1 h 10"/>
                <a:gd name="T8" fmla="*/ 11 w 1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6"/>
                    <a:pt x="10" y="8"/>
                    <a:pt x="7" y="9"/>
                  </a:cubicBezTo>
                  <a:cubicBezTo>
                    <a:pt x="5" y="10"/>
                    <a:pt x="2" y="9"/>
                    <a:pt x="1" y="7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29" name="Freeform 777"/>
            <p:cNvSpPr>
              <a:spLocks/>
            </p:cNvSpPr>
            <p:nvPr/>
          </p:nvSpPr>
          <p:spPr bwMode="auto">
            <a:xfrm>
              <a:off x="1816100" y="1800225"/>
              <a:ext cx="7938" cy="365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0" name="Freeform 778"/>
            <p:cNvSpPr>
              <a:spLocks/>
            </p:cNvSpPr>
            <p:nvPr/>
          </p:nvSpPr>
          <p:spPr bwMode="auto">
            <a:xfrm>
              <a:off x="1824037" y="17922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1 w 2"/>
                <a:gd name="T7" fmla="*/ 2 h 5"/>
                <a:gd name="T8" fmla="*/ 1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1" name="Freeform 779"/>
            <p:cNvSpPr>
              <a:spLocks/>
            </p:cNvSpPr>
            <p:nvPr/>
          </p:nvSpPr>
          <p:spPr bwMode="auto">
            <a:xfrm>
              <a:off x="1833562" y="1800225"/>
              <a:ext cx="17463" cy="36513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0 h 4"/>
                <a:gd name="T6" fmla="*/ 1 w 2"/>
                <a:gd name="T7" fmla="*/ 1 h 4"/>
                <a:gd name="T8" fmla="*/ 0 w 2"/>
                <a:gd name="T9" fmla="*/ 4 h 4"/>
                <a:gd name="T10" fmla="*/ 2 w 2"/>
                <a:gd name="T11" fmla="*/ 1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2" name="Freeform 780"/>
            <p:cNvSpPr>
              <a:spLocks/>
            </p:cNvSpPr>
            <p:nvPr/>
          </p:nvSpPr>
          <p:spPr bwMode="auto">
            <a:xfrm>
              <a:off x="1841500" y="1800225"/>
              <a:ext cx="26988" cy="365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4 h 4"/>
                <a:gd name="T10" fmla="*/ 2 w 3"/>
                <a:gd name="T11" fmla="*/ 2 h 4"/>
                <a:gd name="T12" fmla="*/ 3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3" name="Freeform 781"/>
            <p:cNvSpPr>
              <a:spLocks/>
            </p:cNvSpPr>
            <p:nvPr/>
          </p:nvSpPr>
          <p:spPr bwMode="auto">
            <a:xfrm>
              <a:off x="1851025" y="1809750"/>
              <a:ext cx="26988" cy="2698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2 w 3"/>
                <a:gd name="T5" fmla="*/ 0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4" name="Freeform 782"/>
            <p:cNvSpPr>
              <a:spLocks/>
            </p:cNvSpPr>
            <p:nvPr/>
          </p:nvSpPr>
          <p:spPr bwMode="auto">
            <a:xfrm>
              <a:off x="1851025" y="1817688"/>
              <a:ext cx="34925" cy="26988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1 h 3"/>
                <a:gd name="T4" fmla="*/ 3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5" name="Freeform 783"/>
            <p:cNvSpPr>
              <a:spLocks/>
            </p:cNvSpPr>
            <p:nvPr/>
          </p:nvSpPr>
          <p:spPr bwMode="auto">
            <a:xfrm>
              <a:off x="1851025" y="1836738"/>
              <a:ext cx="44450" cy="7938"/>
            </a:xfrm>
            <a:custGeom>
              <a:avLst/>
              <a:gdLst>
                <a:gd name="T0" fmla="*/ 4 w 5"/>
                <a:gd name="T1" fmla="*/ 1 h 1"/>
                <a:gd name="T2" fmla="*/ 4 w 5"/>
                <a:gd name="T3" fmla="*/ 0 h 1"/>
                <a:gd name="T4" fmla="*/ 3 w 5"/>
                <a:gd name="T5" fmla="*/ 0 h 1"/>
                <a:gd name="T6" fmla="*/ 3 w 5"/>
                <a:gd name="T7" fmla="*/ 0 h 1"/>
                <a:gd name="T8" fmla="*/ 0 w 5"/>
                <a:gd name="T9" fmla="*/ 1 h 1"/>
                <a:gd name="T10" fmla="*/ 3 w 5"/>
                <a:gd name="T11" fmla="*/ 1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6" name="Freeform 784"/>
            <p:cNvSpPr>
              <a:spLocks/>
            </p:cNvSpPr>
            <p:nvPr/>
          </p:nvSpPr>
          <p:spPr bwMode="auto">
            <a:xfrm>
              <a:off x="1860550" y="1844675"/>
              <a:ext cx="34925" cy="17463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1 h 2"/>
                <a:gd name="T8" fmla="*/ 0 w 4"/>
                <a:gd name="T9" fmla="*/ 1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7" name="Freeform 785"/>
            <p:cNvSpPr>
              <a:spLocks/>
            </p:cNvSpPr>
            <p:nvPr/>
          </p:nvSpPr>
          <p:spPr bwMode="auto">
            <a:xfrm>
              <a:off x="1860550" y="1854200"/>
              <a:ext cx="34925" cy="17463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0 w 4"/>
                <a:gd name="T9" fmla="*/ 0 h 2"/>
                <a:gd name="T10" fmla="*/ 2 w 4"/>
                <a:gd name="T11" fmla="*/ 1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8" name="Freeform 786"/>
            <p:cNvSpPr>
              <a:spLocks/>
            </p:cNvSpPr>
            <p:nvPr/>
          </p:nvSpPr>
          <p:spPr bwMode="auto">
            <a:xfrm>
              <a:off x="1851025" y="1862138"/>
              <a:ext cx="34925" cy="19050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1 h 2"/>
                <a:gd name="T8" fmla="*/ 0 w 4"/>
                <a:gd name="T9" fmla="*/ 0 h 2"/>
                <a:gd name="T10" fmla="*/ 3 w 4"/>
                <a:gd name="T11" fmla="*/ 2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39" name="Freeform 787"/>
            <p:cNvSpPr>
              <a:spLocks/>
            </p:cNvSpPr>
            <p:nvPr/>
          </p:nvSpPr>
          <p:spPr bwMode="auto">
            <a:xfrm>
              <a:off x="1851025" y="1871663"/>
              <a:ext cx="26988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3 w 3"/>
                <a:gd name="T5" fmla="*/ 2 h 3"/>
                <a:gd name="T6" fmla="*/ 2 w 3"/>
                <a:gd name="T7" fmla="*/ 1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0" name="Freeform 788"/>
            <p:cNvSpPr>
              <a:spLocks/>
            </p:cNvSpPr>
            <p:nvPr/>
          </p:nvSpPr>
          <p:spPr bwMode="auto">
            <a:xfrm>
              <a:off x="1851025" y="1871663"/>
              <a:ext cx="17463" cy="3492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1" name="Freeform 789"/>
            <p:cNvSpPr>
              <a:spLocks/>
            </p:cNvSpPr>
            <p:nvPr/>
          </p:nvSpPr>
          <p:spPr bwMode="auto">
            <a:xfrm>
              <a:off x="1841500" y="1871663"/>
              <a:ext cx="19050" cy="44450"/>
            </a:xfrm>
            <a:custGeom>
              <a:avLst/>
              <a:gdLst>
                <a:gd name="T0" fmla="*/ 1 w 2"/>
                <a:gd name="T1" fmla="*/ 4 h 5"/>
                <a:gd name="T2" fmla="*/ 2 w 2"/>
                <a:gd name="T3" fmla="*/ 4 h 5"/>
                <a:gd name="T4" fmla="*/ 2 w 2"/>
                <a:gd name="T5" fmla="*/ 3 h 5"/>
                <a:gd name="T6" fmla="*/ 1 w 2"/>
                <a:gd name="T7" fmla="*/ 3 h 5"/>
                <a:gd name="T8" fmla="*/ 0 w 2"/>
                <a:gd name="T9" fmla="*/ 0 h 5"/>
                <a:gd name="T10" fmla="*/ 1 w 2"/>
                <a:gd name="T11" fmla="*/ 3 h 5"/>
                <a:gd name="T12" fmla="*/ 1 w 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2" name="Freeform 790"/>
            <p:cNvSpPr>
              <a:spLocks/>
            </p:cNvSpPr>
            <p:nvPr/>
          </p:nvSpPr>
          <p:spPr bwMode="auto">
            <a:xfrm>
              <a:off x="1833562" y="1881188"/>
              <a:ext cx="7938" cy="3492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3" name="Freeform 791"/>
            <p:cNvSpPr>
              <a:spLocks/>
            </p:cNvSpPr>
            <p:nvPr/>
          </p:nvSpPr>
          <p:spPr bwMode="auto">
            <a:xfrm>
              <a:off x="1824037" y="1881188"/>
              <a:ext cx="9525" cy="34925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4" name="Freeform 792"/>
            <p:cNvSpPr>
              <a:spLocks/>
            </p:cNvSpPr>
            <p:nvPr/>
          </p:nvSpPr>
          <p:spPr bwMode="auto">
            <a:xfrm>
              <a:off x="1806575" y="1881188"/>
              <a:ext cx="17463" cy="254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5" name="Freeform 793"/>
            <p:cNvSpPr>
              <a:spLocks/>
            </p:cNvSpPr>
            <p:nvPr/>
          </p:nvSpPr>
          <p:spPr bwMode="auto">
            <a:xfrm>
              <a:off x="1798637" y="1871663"/>
              <a:ext cx="25400" cy="34925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3 w 3"/>
                <a:gd name="T9" fmla="*/ 0 h 4"/>
                <a:gd name="T10" fmla="*/ 1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6" name="Freeform 794"/>
            <p:cNvSpPr>
              <a:spLocks/>
            </p:cNvSpPr>
            <p:nvPr/>
          </p:nvSpPr>
          <p:spPr bwMode="auto">
            <a:xfrm>
              <a:off x="1789112" y="1871663"/>
              <a:ext cx="26988" cy="26988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7" name="Freeform 795"/>
            <p:cNvSpPr>
              <a:spLocks/>
            </p:cNvSpPr>
            <p:nvPr/>
          </p:nvSpPr>
          <p:spPr bwMode="auto">
            <a:xfrm>
              <a:off x="1781175" y="1862138"/>
              <a:ext cx="34925" cy="1905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8" name="Freeform 796"/>
            <p:cNvSpPr>
              <a:spLocks/>
            </p:cNvSpPr>
            <p:nvPr/>
          </p:nvSpPr>
          <p:spPr bwMode="auto">
            <a:xfrm>
              <a:off x="1771650" y="1862138"/>
              <a:ext cx="44450" cy="952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2 w 5"/>
                <a:gd name="T7" fmla="*/ 0 h 1"/>
                <a:gd name="T8" fmla="*/ 5 w 5"/>
                <a:gd name="T9" fmla="*/ 0 h 1"/>
                <a:gd name="T10" fmla="*/ 2 w 5"/>
                <a:gd name="T11" fmla="*/ 0 h 1"/>
                <a:gd name="T12" fmla="*/ 1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49" name="Freeform 797"/>
            <p:cNvSpPr>
              <a:spLocks/>
            </p:cNvSpPr>
            <p:nvPr/>
          </p:nvSpPr>
          <p:spPr bwMode="auto">
            <a:xfrm>
              <a:off x="1771650" y="1844675"/>
              <a:ext cx="34925" cy="952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1 h 1"/>
                <a:gd name="T10" fmla="*/ 2 w 4"/>
                <a:gd name="T11" fmla="*/ 1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0" name="Freeform 798"/>
            <p:cNvSpPr>
              <a:spLocks/>
            </p:cNvSpPr>
            <p:nvPr/>
          </p:nvSpPr>
          <p:spPr bwMode="auto">
            <a:xfrm>
              <a:off x="1781175" y="1836738"/>
              <a:ext cx="34925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1 h 2"/>
                <a:gd name="T8" fmla="*/ 4 w 4"/>
                <a:gd name="T9" fmla="*/ 2 h 2"/>
                <a:gd name="T10" fmla="*/ 1 w 4"/>
                <a:gd name="T11" fmla="*/ 0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1" name="Freeform 799"/>
            <p:cNvSpPr>
              <a:spLocks/>
            </p:cNvSpPr>
            <p:nvPr/>
          </p:nvSpPr>
          <p:spPr bwMode="auto">
            <a:xfrm>
              <a:off x="1781175" y="1817688"/>
              <a:ext cx="34925" cy="2698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1 w 4"/>
                <a:gd name="T5" fmla="*/ 1 h 3"/>
                <a:gd name="T6" fmla="*/ 1 w 4"/>
                <a:gd name="T7" fmla="*/ 1 h 3"/>
                <a:gd name="T8" fmla="*/ 4 w 4"/>
                <a:gd name="T9" fmla="*/ 3 h 3"/>
                <a:gd name="T10" fmla="*/ 2 w 4"/>
                <a:gd name="T11" fmla="*/ 1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2"/>
                    <a:pt x="4" y="3"/>
                    <a:pt x="4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2" name="Freeform 800"/>
            <p:cNvSpPr>
              <a:spLocks/>
            </p:cNvSpPr>
            <p:nvPr/>
          </p:nvSpPr>
          <p:spPr bwMode="auto">
            <a:xfrm>
              <a:off x="1789112" y="1809750"/>
              <a:ext cx="26988" cy="2698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3 w 3"/>
                <a:gd name="T9" fmla="*/ 3 h 3"/>
                <a:gd name="T10" fmla="*/ 2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3" name="Freeform 801"/>
            <p:cNvSpPr>
              <a:spLocks/>
            </p:cNvSpPr>
            <p:nvPr/>
          </p:nvSpPr>
          <p:spPr bwMode="auto">
            <a:xfrm>
              <a:off x="1798637" y="1800225"/>
              <a:ext cx="25400" cy="3651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0 h 4"/>
                <a:gd name="T4" fmla="*/ 1 w 3"/>
                <a:gd name="T5" fmla="*/ 1 h 4"/>
                <a:gd name="T6" fmla="*/ 1 w 3"/>
                <a:gd name="T7" fmla="*/ 2 h 4"/>
                <a:gd name="T8" fmla="*/ 3 w 3"/>
                <a:gd name="T9" fmla="*/ 4 h 4"/>
                <a:gd name="T10" fmla="*/ 2 w 3"/>
                <a:gd name="T11" fmla="*/ 1 h 4"/>
                <a:gd name="T12" fmla="*/ 2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4" name="Freeform 802"/>
            <p:cNvSpPr>
              <a:spLocks/>
            </p:cNvSpPr>
            <p:nvPr/>
          </p:nvSpPr>
          <p:spPr bwMode="auto">
            <a:xfrm>
              <a:off x="1816100" y="1720850"/>
              <a:ext cx="25400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6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5" name="Freeform 803"/>
            <p:cNvSpPr>
              <a:spLocks/>
            </p:cNvSpPr>
            <p:nvPr/>
          </p:nvSpPr>
          <p:spPr bwMode="auto">
            <a:xfrm>
              <a:off x="1851025" y="1738313"/>
              <a:ext cx="61913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5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6" name="Freeform 804"/>
            <p:cNvSpPr>
              <a:spLocks/>
            </p:cNvSpPr>
            <p:nvPr/>
          </p:nvSpPr>
          <p:spPr bwMode="auto">
            <a:xfrm>
              <a:off x="1860550" y="1809750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7" name="Freeform 805"/>
            <p:cNvSpPr>
              <a:spLocks/>
            </p:cNvSpPr>
            <p:nvPr/>
          </p:nvSpPr>
          <p:spPr bwMode="auto">
            <a:xfrm>
              <a:off x="1851025" y="1854200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0 h 3"/>
                <a:gd name="T4" fmla="*/ 13 w 13"/>
                <a:gd name="T5" fmla="*/ 3 h 3"/>
                <a:gd name="T6" fmla="*/ 7 w 13"/>
                <a:gd name="T7" fmla="*/ 1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2" y="2"/>
                    <a:pt x="13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8" name="Freeform 806"/>
            <p:cNvSpPr>
              <a:spLocks/>
            </p:cNvSpPr>
            <p:nvPr/>
          </p:nvSpPr>
          <p:spPr bwMode="auto">
            <a:xfrm>
              <a:off x="1851025" y="1862138"/>
              <a:ext cx="44450" cy="115888"/>
            </a:xfrm>
            <a:custGeom>
              <a:avLst/>
              <a:gdLst>
                <a:gd name="T0" fmla="*/ 0 w 5"/>
                <a:gd name="T1" fmla="*/ 0 h 13"/>
                <a:gd name="T2" fmla="*/ 3 w 5"/>
                <a:gd name="T3" fmla="*/ 6 h 13"/>
                <a:gd name="T4" fmla="*/ 5 w 5"/>
                <a:gd name="T5" fmla="*/ 13 h 13"/>
                <a:gd name="T6" fmla="*/ 2 w 5"/>
                <a:gd name="T7" fmla="*/ 7 h 13"/>
                <a:gd name="T8" fmla="*/ 0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0"/>
                    <a:pt x="5" y="1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59" name="Freeform 807"/>
            <p:cNvSpPr>
              <a:spLocks/>
            </p:cNvSpPr>
            <p:nvPr/>
          </p:nvSpPr>
          <p:spPr bwMode="auto">
            <a:xfrm>
              <a:off x="1789112" y="1862138"/>
              <a:ext cx="44450" cy="115888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6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2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0" name="Freeform 808"/>
            <p:cNvSpPr>
              <a:spLocks/>
            </p:cNvSpPr>
            <p:nvPr/>
          </p:nvSpPr>
          <p:spPr bwMode="auto">
            <a:xfrm>
              <a:off x="1719262" y="1854200"/>
              <a:ext cx="114300" cy="52388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1" name="Freeform 809"/>
            <p:cNvSpPr>
              <a:spLocks/>
            </p:cNvSpPr>
            <p:nvPr/>
          </p:nvSpPr>
          <p:spPr bwMode="auto">
            <a:xfrm>
              <a:off x="1719262" y="1809750"/>
              <a:ext cx="114300" cy="34925"/>
            </a:xfrm>
            <a:custGeom>
              <a:avLst/>
              <a:gdLst>
                <a:gd name="T0" fmla="*/ 13 w 13"/>
                <a:gd name="T1" fmla="*/ 4 h 4"/>
                <a:gd name="T2" fmla="*/ 6 w 13"/>
                <a:gd name="T3" fmla="*/ 3 h 4"/>
                <a:gd name="T4" fmla="*/ 0 w 13"/>
                <a:gd name="T5" fmla="*/ 0 h 4"/>
                <a:gd name="T6" fmla="*/ 6 w 13"/>
                <a:gd name="T7" fmla="*/ 2 h 4"/>
                <a:gd name="T8" fmla="*/ 1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0" y="4"/>
                    <a:pt x="8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10" y="3"/>
                    <a:pt x="1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2" name="Freeform 810"/>
            <p:cNvSpPr>
              <a:spLocks/>
            </p:cNvSpPr>
            <p:nvPr/>
          </p:nvSpPr>
          <p:spPr bwMode="auto">
            <a:xfrm>
              <a:off x="1754187" y="1747838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6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9"/>
                    <a:pt x="6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1" name="组合 64340"/>
          <p:cNvGrpSpPr/>
          <p:nvPr/>
        </p:nvGrpSpPr>
        <p:grpSpPr>
          <a:xfrm>
            <a:off x="11336337" y="4614863"/>
            <a:ext cx="573088" cy="603250"/>
            <a:chOff x="11336337" y="4614863"/>
            <a:chExt cx="573088" cy="603250"/>
          </a:xfrm>
        </p:grpSpPr>
        <p:sp>
          <p:nvSpPr>
            <p:cNvPr id="64263" name="Freeform 811"/>
            <p:cNvSpPr>
              <a:spLocks/>
            </p:cNvSpPr>
            <p:nvPr/>
          </p:nvSpPr>
          <p:spPr bwMode="auto">
            <a:xfrm>
              <a:off x="11442700" y="4614863"/>
              <a:ext cx="282575" cy="292100"/>
            </a:xfrm>
            <a:custGeom>
              <a:avLst/>
              <a:gdLst>
                <a:gd name="T0" fmla="*/ 22 w 32"/>
                <a:gd name="T1" fmla="*/ 33 h 33"/>
                <a:gd name="T2" fmla="*/ 16 w 32"/>
                <a:gd name="T3" fmla="*/ 4 h 33"/>
                <a:gd name="T4" fmla="*/ 22 w 32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3">
                  <a:moveTo>
                    <a:pt x="22" y="33"/>
                  </a:moveTo>
                  <a:cubicBezTo>
                    <a:pt x="22" y="33"/>
                    <a:pt x="0" y="9"/>
                    <a:pt x="16" y="4"/>
                  </a:cubicBezTo>
                  <a:cubicBezTo>
                    <a:pt x="32" y="0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4" name="Freeform 812"/>
            <p:cNvSpPr>
              <a:spLocks/>
            </p:cNvSpPr>
            <p:nvPr/>
          </p:nvSpPr>
          <p:spPr bwMode="auto">
            <a:xfrm>
              <a:off x="11636375" y="4614863"/>
              <a:ext cx="273050" cy="292100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5" name="Freeform 813"/>
            <p:cNvSpPr>
              <a:spLocks/>
            </p:cNvSpPr>
            <p:nvPr/>
          </p:nvSpPr>
          <p:spPr bwMode="auto">
            <a:xfrm>
              <a:off x="11636375" y="4765676"/>
              <a:ext cx="265113" cy="301625"/>
            </a:xfrm>
            <a:custGeom>
              <a:avLst/>
              <a:gdLst>
                <a:gd name="T0" fmla="*/ 0 w 30"/>
                <a:gd name="T1" fmla="*/ 16 h 34"/>
                <a:gd name="T2" fmla="*/ 29 w 30"/>
                <a:gd name="T3" fmla="*/ 17 h 34"/>
                <a:gd name="T4" fmla="*/ 0 w 30"/>
                <a:gd name="T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28" y="0"/>
                    <a:pt x="29" y="17"/>
                  </a:cubicBezTo>
                  <a:cubicBezTo>
                    <a:pt x="30" y="34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6" name="Freeform 814"/>
            <p:cNvSpPr>
              <a:spLocks/>
            </p:cNvSpPr>
            <p:nvPr/>
          </p:nvSpPr>
          <p:spPr bwMode="auto">
            <a:xfrm>
              <a:off x="11636375" y="4906963"/>
              <a:ext cx="255588" cy="311150"/>
            </a:xfrm>
            <a:custGeom>
              <a:avLst/>
              <a:gdLst>
                <a:gd name="T0" fmla="*/ 0 w 29"/>
                <a:gd name="T1" fmla="*/ 0 h 35"/>
                <a:gd name="T2" fmla="*/ 16 w 29"/>
                <a:gd name="T3" fmla="*/ 24 h 35"/>
                <a:gd name="T4" fmla="*/ 0 w 2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0" y="0"/>
                    <a:pt x="29" y="14"/>
                    <a:pt x="16" y="24"/>
                  </a:cubicBezTo>
                  <a:cubicBezTo>
                    <a:pt x="2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7" name="Freeform 815"/>
            <p:cNvSpPr>
              <a:spLocks/>
            </p:cNvSpPr>
            <p:nvPr/>
          </p:nvSpPr>
          <p:spPr bwMode="auto">
            <a:xfrm>
              <a:off x="11398250" y="4906963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8" name="Freeform 816"/>
            <p:cNvSpPr>
              <a:spLocks/>
            </p:cNvSpPr>
            <p:nvPr/>
          </p:nvSpPr>
          <p:spPr bwMode="auto">
            <a:xfrm>
              <a:off x="11336337" y="4818063"/>
              <a:ext cx="300038" cy="293688"/>
            </a:xfrm>
            <a:custGeom>
              <a:avLst/>
              <a:gdLst>
                <a:gd name="T0" fmla="*/ 34 w 34"/>
                <a:gd name="T1" fmla="*/ 10 h 33"/>
                <a:gd name="T2" fmla="*/ 5 w 34"/>
                <a:gd name="T3" fmla="*/ 17 h 33"/>
                <a:gd name="T4" fmla="*/ 34 w 34"/>
                <a:gd name="T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4" y="10"/>
                    <a:pt x="10" y="33"/>
                    <a:pt x="5" y="17"/>
                  </a:cubicBezTo>
                  <a:cubicBezTo>
                    <a:pt x="0" y="0"/>
                    <a:pt x="34" y="10"/>
                    <a:pt x="34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69" name="Freeform 817"/>
            <p:cNvSpPr>
              <a:spLocks/>
            </p:cNvSpPr>
            <p:nvPr/>
          </p:nvSpPr>
          <p:spPr bwMode="auto">
            <a:xfrm>
              <a:off x="11361737" y="4640263"/>
              <a:ext cx="284163" cy="284163"/>
            </a:xfrm>
            <a:custGeom>
              <a:avLst/>
              <a:gdLst>
                <a:gd name="T0" fmla="*/ 32 w 32"/>
                <a:gd name="T1" fmla="*/ 30 h 32"/>
                <a:gd name="T2" fmla="*/ 7 w 32"/>
                <a:gd name="T3" fmla="*/ 16 h 32"/>
                <a:gd name="T4" fmla="*/ 32 w 32"/>
                <a:gd name="T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32" y="30"/>
                  </a:moveTo>
                  <a:cubicBezTo>
                    <a:pt x="32" y="30"/>
                    <a:pt x="0" y="32"/>
                    <a:pt x="7" y="16"/>
                  </a:cubicBezTo>
                  <a:cubicBezTo>
                    <a:pt x="13" y="0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0" name="Freeform 818"/>
            <p:cNvSpPr>
              <a:spLocks/>
            </p:cNvSpPr>
            <p:nvPr/>
          </p:nvSpPr>
          <p:spPr bwMode="auto">
            <a:xfrm>
              <a:off x="11574462" y="4872038"/>
              <a:ext cx="106363" cy="79375"/>
            </a:xfrm>
            <a:custGeom>
              <a:avLst/>
              <a:gdLst>
                <a:gd name="T0" fmla="*/ 11 w 12"/>
                <a:gd name="T1" fmla="*/ 3 h 9"/>
                <a:gd name="T2" fmla="*/ 7 w 12"/>
                <a:gd name="T3" fmla="*/ 8 h 9"/>
                <a:gd name="T4" fmla="*/ 1 w 12"/>
                <a:gd name="T5" fmla="*/ 6 h 9"/>
                <a:gd name="T6" fmla="*/ 4 w 12"/>
                <a:gd name="T7" fmla="*/ 1 h 9"/>
                <a:gd name="T8" fmla="*/ 11 w 12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3"/>
                  </a:moveTo>
                  <a:cubicBezTo>
                    <a:pt x="12" y="5"/>
                    <a:pt x="10" y="7"/>
                    <a:pt x="7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1" name="Freeform 819"/>
            <p:cNvSpPr>
              <a:spLocks/>
            </p:cNvSpPr>
            <p:nvPr/>
          </p:nvSpPr>
          <p:spPr bwMode="auto">
            <a:xfrm>
              <a:off x="11609387" y="4854576"/>
              <a:ext cx="9525" cy="349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2" name="Freeform 820"/>
            <p:cNvSpPr>
              <a:spLocks/>
            </p:cNvSpPr>
            <p:nvPr/>
          </p:nvSpPr>
          <p:spPr bwMode="auto">
            <a:xfrm>
              <a:off x="11618912" y="4854576"/>
              <a:ext cx="17463" cy="349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1 h 4"/>
                <a:gd name="T6" fmla="*/ 1 w 2"/>
                <a:gd name="T7" fmla="*/ 1 h 4"/>
                <a:gd name="T8" fmla="*/ 1 w 2"/>
                <a:gd name="T9" fmla="*/ 4 h 4"/>
                <a:gd name="T10" fmla="*/ 1 w 2"/>
                <a:gd name="T11" fmla="*/ 1 h 4"/>
                <a:gd name="T12" fmla="*/ 1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3" name="Freeform 821"/>
            <p:cNvSpPr>
              <a:spLocks/>
            </p:cNvSpPr>
            <p:nvPr/>
          </p:nvSpPr>
          <p:spPr bwMode="auto">
            <a:xfrm>
              <a:off x="11626850" y="4854576"/>
              <a:ext cx="19050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1 h 4"/>
                <a:gd name="T6" fmla="*/ 1 w 2"/>
                <a:gd name="T7" fmla="*/ 1 h 4"/>
                <a:gd name="T8" fmla="*/ 0 w 2"/>
                <a:gd name="T9" fmla="*/ 4 h 4"/>
                <a:gd name="T10" fmla="*/ 1 w 2"/>
                <a:gd name="T11" fmla="*/ 1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4" name="Freeform 822"/>
            <p:cNvSpPr>
              <a:spLocks/>
            </p:cNvSpPr>
            <p:nvPr/>
          </p:nvSpPr>
          <p:spPr bwMode="auto">
            <a:xfrm>
              <a:off x="11636375" y="4854576"/>
              <a:ext cx="17463" cy="34925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1 h 4"/>
                <a:gd name="T6" fmla="*/ 1 w 2"/>
                <a:gd name="T7" fmla="*/ 2 h 4"/>
                <a:gd name="T8" fmla="*/ 0 w 2"/>
                <a:gd name="T9" fmla="*/ 4 h 4"/>
                <a:gd name="T10" fmla="*/ 2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5" name="Freeform 823"/>
            <p:cNvSpPr>
              <a:spLocks/>
            </p:cNvSpPr>
            <p:nvPr/>
          </p:nvSpPr>
          <p:spPr bwMode="auto">
            <a:xfrm>
              <a:off x="11636375" y="4862513"/>
              <a:ext cx="34925" cy="26988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6" name="Freeform 824"/>
            <p:cNvSpPr>
              <a:spLocks/>
            </p:cNvSpPr>
            <p:nvPr/>
          </p:nvSpPr>
          <p:spPr bwMode="auto">
            <a:xfrm>
              <a:off x="11645900" y="4879976"/>
              <a:ext cx="34925" cy="1905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7" name="Freeform 825"/>
            <p:cNvSpPr>
              <a:spLocks/>
            </p:cNvSpPr>
            <p:nvPr/>
          </p:nvSpPr>
          <p:spPr bwMode="auto">
            <a:xfrm>
              <a:off x="11645900" y="4889501"/>
              <a:ext cx="34925" cy="952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3 w 4"/>
                <a:gd name="T7" fmla="*/ 1 h 1"/>
                <a:gd name="T8" fmla="*/ 0 w 4"/>
                <a:gd name="T9" fmla="*/ 1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8" name="Freeform 826"/>
            <p:cNvSpPr>
              <a:spLocks/>
            </p:cNvSpPr>
            <p:nvPr/>
          </p:nvSpPr>
          <p:spPr bwMode="auto">
            <a:xfrm>
              <a:off x="11645900" y="4906963"/>
              <a:ext cx="42863" cy="9525"/>
            </a:xfrm>
            <a:custGeom>
              <a:avLst/>
              <a:gdLst>
                <a:gd name="T0" fmla="*/ 4 w 5"/>
                <a:gd name="T1" fmla="*/ 1 h 1"/>
                <a:gd name="T2" fmla="*/ 5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0 w 5"/>
                <a:gd name="T9" fmla="*/ 0 h 1"/>
                <a:gd name="T10" fmla="*/ 3 w 5"/>
                <a:gd name="T11" fmla="*/ 0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79" name="Freeform 827"/>
            <p:cNvSpPr>
              <a:spLocks/>
            </p:cNvSpPr>
            <p:nvPr/>
          </p:nvSpPr>
          <p:spPr bwMode="auto">
            <a:xfrm>
              <a:off x="11645900" y="4916488"/>
              <a:ext cx="34925" cy="793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4 w 4"/>
                <a:gd name="T5" fmla="*/ 0 h 1"/>
                <a:gd name="T6" fmla="*/ 3 w 4"/>
                <a:gd name="T7" fmla="*/ 0 h 1"/>
                <a:gd name="T8" fmla="*/ 0 w 4"/>
                <a:gd name="T9" fmla="*/ 0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0" name="Freeform 828"/>
            <p:cNvSpPr>
              <a:spLocks/>
            </p:cNvSpPr>
            <p:nvPr/>
          </p:nvSpPr>
          <p:spPr bwMode="auto">
            <a:xfrm>
              <a:off x="11645900" y="4916488"/>
              <a:ext cx="34925" cy="26988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2 h 3"/>
                <a:gd name="T4" fmla="*/ 3 w 4"/>
                <a:gd name="T5" fmla="*/ 2 h 3"/>
                <a:gd name="T6" fmla="*/ 3 w 4"/>
                <a:gd name="T7" fmla="*/ 2 h 3"/>
                <a:gd name="T8" fmla="*/ 0 w 4"/>
                <a:gd name="T9" fmla="*/ 0 h 3"/>
                <a:gd name="T10" fmla="*/ 2 w 4"/>
                <a:gd name="T11" fmla="*/ 2 h 3"/>
                <a:gd name="T12" fmla="*/ 3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1" name="Freeform 829"/>
            <p:cNvSpPr>
              <a:spLocks/>
            </p:cNvSpPr>
            <p:nvPr/>
          </p:nvSpPr>
          <p:spPr bwMode="auto">
            <a:xfrm>
              <a:off x="11645900" y="4924426"/>
              <a:ext cx="25400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2 w 3"/>
                <a:gd name="T7" fmla="*/ 2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2" name="Freeform 830"/>
            <p:cNvSpPr>
              <a:spLocks/>
            </p:cNvSpPr>
            <p:nvPr/>
          </p:nvSpPr>
          <p:spPr bwMode="auto">
            <a:xfrm>
              <a:off x="11645900" y="4924426"/>
              <a:ext cx="17463" cy="3651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3" name="Freeform 831"/>
            <p:cNvSpPr>
              <a:spLocks/>
            </p:cNvSpPr>
            <p:nvPr/>
          </p:nvSpPr>
          <p:spPr bwMode="auto">
            <a:xfrm>
              <a:off x="11636375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4" name="Freeform 832"/>
            <p:cNvSpPr>
              <a:spLocks/>
            </p:cNvSpPr>
            <p:nvPr/>
          </p:nvSpPr>
          <p:spPr bwMode="auto">
            <a:xfrm>
              <a:off x="11626850" y="4933951"/>
              <a:ext cx="9525" cy="3492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3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5" name="Freeform 833"/>
            <p:cNvSpPr>
              <a:spLocks/>
            </p:cNvSpPr>
            <p:nvPr/>
          </p:nvSpPr>
          <p:spPr bwMode="auto">
            <a:xfrm>
              <a:off x="11609387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3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6" name="Freeform 834"/>
            <p:cNvSpPr>
              <a:spLocks/>
            </p:cNvSpPr>
            <p:nvPr/>
          </p:nvSpPr>
          <p:spPr bwMode="auto">
            <a:xfrm>
              <a:off x="11601450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1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7" name="Freeform 835"/>
            <p:cNvSpPr>
              <a:spLocks/>
            </p:cNvSpPr>
            <p:nvPr/>
          </p:nvSpPr>
          <p:spPr bwMode="auto">
            <a:xfrm>
              <a:off x="11591925" y="4933951"/>
              <a:ext cx="26988" cy="269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2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8" name="Freeform 836"/>
            <p:cNvSpPr>
              <a:spLocks/>
            </p:cNvSpPr>
            <p:nvPr/>
          </p:nvSpPr>
          <p:spPr bwMode="auto">
            <a:xfrm>
              <a:off x="11574462" y="4924426"/>
              <a:ext cx="34925" cy="2698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0 h 3"/>
                <a:gd name="T10" fmla="*/ 2 w 4"/>
                <a:gd name="T11" fmla="*/ 2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89" name="Freeform 837"/>
            <p:cNvSpPr>
              <a:spLocks/>
            </p:cNvSpPr>
            <p:nvPr/>
          </p:nvSpPr>
          <p:spPr bwMode="auto">
            <a:xfrm>
              <a:off x="11574462" y="4924426"/>
              <a:ext cx="34925" cy="19050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0" name="Freeform 838"/>
            <p:cNvSpPr>
              <a:spLocks/>
            </p:cNvSpPr>
            <p:nvPr/>
          </p:nvSpPr>
          <p:spPr bwMode="auto">
            <a:xfrm>
              <a:off x="11564937" y="4916488"/>
              <a:ext cx="36513" cy="793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2 w 4"/>
                <a:gd name="T11" fmla="*/ 0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1" name="Freeform 839"/>
            <p:cNvSpPr>
              <a:spLocks/>
            </p:cNvSpPr>
            <p:nvPr/>
          </p:nvSpPr>
          <p:spPr bwMode="auto">
            <a:xfrm>
              <a:off x="11564937" y="4899026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2" name="Freeform 840"/>
            <p:cNvSpPr>
              <a:spLocks/>
            </p:cNvSpPr>
            <p:nvPr/>
          </p:nvSpPr>
          <p:spPr bwMode="auto">
            <a:xfrm>
              <a:off x="11564937" y="4889501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1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3" name="Freeform 841"/>
            <p:cNvSpPr>
              <a:spLocks/>
            </p:cNvSpPr>
            <p:nvPr/>
          </p:nvSpPr>
          <p:spPr bwMode="auto">
            <a:xfrm>
              <a:off x="11574462" y="4872038"/>
              <a:ext cx="34925" cy="26988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1 w 4"/>
                <a:gd name="T5" fmla="*/ 2 h 3"/>
                <a:gd name="T6" fmla="*/ 1 w 4"/>
                <a:gd name="T7" fmla="*/ 2 h 3"/>
                <a:gd name="T8" fmla="*/ 4 w 4"/>
                <a:gd name="T9" fmla="*/ 3 h 3"/>
                <a:gd name="T10" fmla="*/ 2 w 4"/>
                <a:gd name="T11" fmla="*/ 2 h 3"/>
                <a:gd name="T12" fmla="*/ 1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4" name="Freeform 842"/>
            <p:cNvSpPr>
              <a:spLocks/>
            </p:cNvSpPr>
            <p:nvPr/>
          </p:nvSpPr>
          <p:spPr bwMode="auto">
            <a:xfrm>
              <a:off x="11583987" y="4862513"/>
              <a:ext cx="25400" cy="36513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2 h 4"/>
                <a:gd name="T8" fmla="*/ 3 w 3"/>
                <a:gd name="T9" fmla="*/ 4 h 4"/>
                <a:gd name="T10" fmla="*/ 1 w 3"/>
                <a:gd name="T11" fmla="*/ 2 h 4"/>
                <a:gd name="T12" fmla="*/ 1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5" name="Freeform 843"/>
            <p:cNvSpPr>
              <a:spLocks/>
            </p:cNvSpPr>
            <p:nvPr/>
          </p:nvSpPr>
          <p:spPr bwMode="auto">
            <a:xfrm>
              <a:off x="11591925" y="4854576"/>
              <a:ext cx="17463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1 w 2"/>
                <a:gd name="T5" fmla="*/ 2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2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6" name="Freeform 844"/>
            <p:cNvSpPr>
              <a:spLocks/>
            </p:cNvSpPr>
            <p:nvPr/>
          </p:nvSpPr>
          <p:spPr bwMode="auto">
            <a:xfrm>
              <a:off x="11609387" y="4773613"/>
              <a:ext cx="26988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3" y="11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7" name="Freeform 845"/>
            <p:cNvSpPr>
              <a:spLocks/>
            </p:cNvSpPr>
            <p:nvPr/>
          </p:nvSpPr>
          <p:spPr bwMode="auto">
            <a:xfrm>
              <a:off x="11645900" y="4791076"/>
              <a:ext cx="60325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8"/>
                    <a:pt x="1" y="10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8" name="Freeform 846"/>
            <p:cNvSpPr>
              <a:spLocks/>
            </p:cNvSpPr>
            <p:nvPr/>
          </p:nvSpPr>
          <p:spPr bwMode="auto">
            <a:xfrm>
              <a:off x="11653837" y="4872038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99" name="Freeform 847"/>
            <p:cNvSpPr>
              <a:spLocks/>
            </p:cNvSpPr>
            <p:nvPr/>
          </p:nvSpPr>
          <p:spPr bwMode="auto">
            <a:xfrm>
              <a:off x="11645900" y="4906963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1 h 3"/>
                <a:gd name="T4" fmla="*/ 13 w 13"/>
                <a:gd name="T5" fmla="*/ 3 h 3"/>
                <a:gd name="T6" fmla="*/ 7 w 13"/>
                <a:gd name="T7" fmla="*/ 2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1" y="2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0" name="Freeform 848"/>
            <p:cNvSpPr>
              <a:spLocks/>
            </p:cNvSpPr>
            <p:nvPr/>
          </p:nvSpPr>
          <p:spPr bwMode="auto">
            <a:xfrm>
              <a:off x="11636375" y="4924426"/>
              <a:ext cx="44450" cy="106363"/>
            </a:xfrm>
            <a:custGeom>
              <a:avLst/>
              <a:gdLst>
                <a:gd name="T0" fmla="*/ 0 w 5"/>
                <a:gd name="T1" fmla="*/ 0 h 12"/>
                <a:gd name="T2" fmla="*/ 4 w 5"/>
                <a:gd name="T3" fmla="*/ 5 h 12"/>
                <a:gd name="T4" fmla="*/ 5 w 5"/>
                <a:gd name="T5" fmla="*/ 12 h 12"/>
                <a:gd name="T6" fmla="*/ 3 w 5"/>
                <a:gd name="T7" fmla="*/ 6 h 12"/>
                <a:gd name="T8" fmla="*/ 0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1" name="Freeform 849"/>
            <p:cNvSpPr>
              <a:spLocks/>
            </p:cNvSpPr>
            <p:nvPr/>
          </p:nvSpPr>
          <p:spPr bwMode="auto">
            <a:xfrm>
              <a:off x="11583987" y="4916488"/>
              <a:ext cx="42863" cy="114300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7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3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2" name="Freeform 850"/>
            <p:cNvSpPr>
              <a:spLocks/>
            </p:cNvSpPr>
            <p:nvPr/>
          </p:nvSpPr>
          <p:spPr bwMode="auto">
            <a:xfrm>
              <a:off x="11512550" y="4906963"/>
              <a:ext cx="106363" cy="53975"/>
            </a:xfrm>
            <a:custGeom>
              <a:avLst/>
              <a:gdLst>
                <a:gd name="T0" fmla="*/ 12 w 12"/>
                <a:gd name="T1" fmla="*/ 0 h 6"/>
                <a:gd name="T2" fmla="*/ 7 w 12"/>
                <a:gd name="T3" fmla="*/ 4 h 6"/>
                <a:gd name="T4" fmla="*/ 0 w 12"/>
                <a:gd name="T5" fmla="*/ 6 h 6"/>
                <a:gd name="T6" fmla="*/ 6 w 12"/>
                <a:gd name="T7" fmla="*/ 3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3" name="Freeform 851"/>
            <p:cNvSpPr>
              <a:spLocks/>
            </p:cNvSpPr>
            <p:nvPr/>
          </p:nvSpPr>
          <p:spPr bwMode="auto">
            <a:xfrm>
              <a:off x="11512550" y="4862513"/>
              <a:ext cx="106363" cy="36513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3 h 4"/>
                <a:gd name="T4" fmla="*/ 0 w 12"/>
                <a:gd name="T5" fmla="*/ 0 h 4"/>
                <a:gd name="T6" fmla="*/ 6 w 12"/>
                <a:gd name="T7" fmla="*/ 2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0" y="4"/>
                    <a:pt x="8" y="4"/>
                    <a:pt x="6" y="3"/>
                  </a:cubicBezTo>
                  <a:cubicBezTo>
                    <a:pt x="4" y="2"/>
                    <a:pt x="1" y="2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3"/>
                    <a:pt x="10" y="3"/>
                    <a:pt x="1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4" name="Freeform 852"/>
            <p:cNvSpPr>
              <a:spLocks/>
            </p:cNvSpPr>
            <p:nvPr/>
          </p:nvSpPr>
          <p:spPr bwMode="auto">
            <a:xfrm>
              <a:off x="11547475" y="4810126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5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8"/>
                    <a:pt x="6" y="7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40" name="组合 64339"/>
          <p:cNvGrpSpPr/>
          <p:nvPr/>
        </p:nvGrpSpPr>
        <p:grpSpPr>
          <a:xfrm>
            <a:off x="1585912" y="4879976"/>
            <a:ext cx="406400" cy="434975"/>
            <a:chOff x="1585912" y="4879976"/>
            <a:chExt cx="406400" cy="434975"/>
          </a:xfrm>
        </p:grpSpPr>
        <p:sp>
          <p:nvSpPr>
            <p:cNvPr id="64305" name="Freeform 853"/>
            <p:cNvSpPr>
              <a:spLocks/>
            </p:cNvSpPr>
            <p:nvPr/>
          </p:nvSpPr>
          <p:spPr bwMode="auto">
            <a:xfrm>
              <a:off x="1657350" y="4879976"/>
              <a:ext cx="203200" cy="214313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3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3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6" name="Freeform 854"/>
            <p:cNvSpPr>
              <a:spLocks/>
            </p:cNvSpPr>
            <p:nvPr/>
          </p:nvSpPr>
          <p:spPr bwMode="auto">
            <a:xfrm>
              <a:off x="1798637" y="4889501"/>
              <a:ext cx="193675" cy="204788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7" name="Freeform 855"/>
            <p:cNvSpPr>
              <a:spLocks/>
            </p:cNvSpPr>
            <p:nvPr/>
          </p:nvSpPr>
          <p:spPr bwMode="auto">
            <a:xfrm>
              <a:off x="1798637" y="4986338"/>
              <a:ext cx="184150" cy="214313"/>
            </a:xfrm>
            <a:custGeom>
              <a:avLst/>
              <a:gdLst>
                <a:gd name="T0" fmla="*/ 0 w 21"/>
                <a:gd name="T1" fmla="*/ 12 h 24"/>
                <a:gd name="T2" fmla="*/ 20 w 21"/>
                <a:gd name="T3" fmla="*/ 12 h 24"/>
                <a:gd name="T4" fmla="*/ 0 w 21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12"/>
                    <a:pt x="20" y="0"/>
                    <a:pt x="20" y="12"/>
                  </a:cubicBezTo>
                  <a:cubicBezTo>
                    <a:pt x="21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8" name="Freeform 856"/>
            <p:cNvSpPr>
              <a:spLocks/>
            </p:cNvSpPr>
            <p:nvPr/>
          </p:nvSpPr>
          <p:spPr bwMode="auto">
            <a:xfrm>
              <a:off x="1798637" y="5094288"/>
              <a:ext cx="184150" cy="220663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09" name="Freeform 857"/>
            <p:cNvSpPr>
              <a:spLocks/>
            </p:cNvSpPr>
            <p:nvPr/>
          </p:nvSpPr>
          <p:spPr bwMode="auto">
            <a:xfrm>
              <a:off x="1630362" y="5094288"/>
              <a:ext cx="203200" cy="203200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5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0" name="Freeform 858"/>
            <p:cNvSpPr>
              <a:spLocks/>
            </p:cNvSpPr>
            <p:nvPr/>
          </p:nvSpPr>
          <p:spPr bwMode="auto">
            <a:xfrm>
              <a:off x="1585912" y="5030788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1" name="Freeform 859"/>
            <p:cNvSpPr>
              <a:spLocks/>
            </p:cNvSpPr>
            <p:nvPr/>
          </p:nvSpPr>
          <p:spPr bwMode="auto">
            <a:xfrm>
              <a:off x="1603375" y="4906963"/>
              <a:ext cx="203200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9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2" name="Freeform 860"/>
            <p:cNvSpPr>
              <a:spLocks/>
            </p:cNvSpPr>
            <p:nvPr/>
          </p:nvSpPr>
          <p:spPr bwMode="auto">
            <a:xfrm>
              <a:off x="1754187" y="5067301"/>
              <a:ext cx="69850" cy="61913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4 h 7"/>
                <a:gd name="T6" fmla="*/ 3 w 8"/>
                <a:gd name="T7" fmla="*/ 0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3"/>
                    <a:pt x="7" y="5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3" name="Freeform 861"/>
            <p:cNvSpPr>
              <a:spLocks/>
            </p:cNvSpPr>
            <p:nvPr/>
          </p:nvSpPr>
          <p:spPr bwMode="auto">
            <a:xfrm>
              <a:off x="1781175" y="5057776"/>
              <a:ext cx="7938" cy="174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4" name="Freeform 862"/>
            <p:cNvSpPr>
              <a:spLocks/>
            </p:cNvSpPr>
            <p:nvPr/>
          </p:nvSpPr>
          <p:spPr bwMode="auto">
            <a:xfrm>
              <a:off x="1789112" y="5049838"/>
              <a:ext cx="9525" cy="254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5" name="Freeform 863"/>
            <p:cNvSpPr>
              <a:spLocks/>
            </p:cNvSpPr>
            <p:nvPr/>
          </p:nvSpPr>
          <p:spPr bwMode="auto">
            <a:xfrm>
              <a:off x="1789112" y="5057776"/>
              <a:ext cx="17463" cy="1746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6" name="Freeform 864"/>
            <p:cNvSpPr>
              <a:spLocks/>
            </p:cNvSpPr>
            <p:nvPr/>
          </p:nvSpPr>
          <p:spPr bwMode="auto">
            <a:xfrm>
              <a:off x="1798637" y="5057776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7" name="Freeform 865"/>
            <p:cNvSpPr>
              <a:spLocks/>
            </p:cNvSpPr>
            <p:nvPr/>
          </p:nvSpPr>
          <p:spPr bwMode="auto">
            <a:xfrm>
              <a:off x="1798637" y="5067301"/>
              <a:ext cx="25400" cy="1746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8" name="Freeform 866"/>
            <p:cNvSpPr>
              <a:spLocks/>
            </p:cNvSpPr>
            <p:nvPr/>
          </p:nvSpPr>
          <p:spPr bwMode="auto">
            <a:xfrm>
              <a:off x="1806575" y="5067301"/>
              <a:ext cx="17463" cy="1746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19" name="Freeform 867"/>
            <p:cNvSpPr>
              <a:spLocks/>
            </p:cNvSpPr>
            <p:nvPr/>
          </p:nvSpPr>
          <p:spPr bwMode="auto">
            <a:xfrm>
              <a:off x="1806575" y="5075238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0" name="Freeform 868"/>
            <p:cNvSpPr>
              <a:spLocks/>
            </p:cNvSpPr>
            <p:nvPr/>
          </p:nvSpPr>
          <p:spPr bwMode="auto">
            <a:xfrm>
              <a:off x="1806575" y="5094288"/>
              <a:ext cx="26988" cy="0"/>
            </a:xfrm>
            <a:custGeom>
              <a:avLst/>
              <a:gdLst>
                <a:gd name="T0" fmla="*/ 2 w 3"/>
                <a:gd name="T1" fmla="*/ 3 w 3"/>
                <a:gd name="T2" fmla="*/ 2 w 3"/>
                <a:gd name="T3" fmla="*/ 2 w 3"/>
                <a:gd name="T4" fmla="*/ 0 w 3"/>
                <a:gd name="T5" fmla="*/ 2 w 3"/>
                <a:gd name="T6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1" name="Freeform 869"/>
            <p:cNvSpPr>
              <a:spLocks/>
            </p:cNvSpPr>
            <p:nvPr/>
          </p:nvSpPr>
          <p:spPr bwMode="auto">
            <a:xfrm>
              <a:off x="1806575" y="5094288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2" name="Freeform 870"/>
            <p:cNvSpPr>
              <a:spLocks/>
            </p:cNvSpPr>
            <p:nvPr/>
          </p:nvSpPr>
          <p:spPr bwMode="auto">
            <a:xfrm>
              <a:off x="1806575" y="5102226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3" name="Freeform 871"/>
            <p:cNvSpPr>
              <a:spLocks/>
            </p:cNvSpPr>
            <p:nvPr/>
          </p:nvSpPr>
          <p:spPr bwMode="auto">
            <a:xfrm>
              <a:off x="1806575" y="5102226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4" name="Freeform 872"/>
            <p:cNvSpPr>
              <a:spLocks/>
            </p:cNvSpPr>
            <p:nvPr/>
          </p:nvSpPr>
          <p:spPr bwMode="auto">
            <a:xfrm>
              <a:off x="1798637" y="5111751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5" name="Freeform 873"/>
            <p:cNvSpPr>
              <a:spLocks/>
            </p:cNvSpPr>
            <p:nvPr/>
          </p:nvSpPr>
          <p:spPr bwMode="auto">
            <a:xfrm>
              <a:off x="1798637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6" name="Freeform 874"/>
            <p:cNvSpPr>
              <a:spLocks/>
            </p:cNvSpPr>
            <p:nvPr/>
          </p:nvSpPr>
          <p:spPr bwMode="auto">
            <a:xfrm>
              <a:off x="1789112" y="5111751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7" name="Freeform 875"/>
            <p:cNvSpPr>
              <a:spLocks/>
            </p:cNvSpPr>
            <p:nvPr/>
          </p:nvSpPr>
          <p:spPr bwMode="auto">
            <a:xfrm>
              <a:off x="1781175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8" name="Freeform 876"/>
            <p:cNvSpPr>
              <a:spLocks/>
            </p:cNvSpPr>
            <p:nvPr/>
          </p:nvSpPr>
          <p:spPr bwMode="auto">
            <a:xfrm>
              <a:off x="1771650" y="5111751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29" name="Freeform 877"/>
            <p:cNvSpPr>
              <a:spLocks/>
            </p:cNvSpPr>
            <p:nvPr/>
          </p:nvSpPr>
          <p:spPr bwMode="auto">
            <a:xfrm>
              <a:off x="1762125" y="5111751"/>
              <a:ext cx="19050" cy="1746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0" name="Freeform 878"/>
            <p:cNvSpPr>
              <a:spLocks/>
            </p:cNvSpPr>
            <p:nvPr/>
          </p:nvSpPr>
          <p:spPr bwMode="auto">
            <a:xfrm>
              <a:off x="1754187" y="5111751"/>
              <a:ext cx="26988" cy="793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1" name="Freeform 879"/>
            <p:cNvSpPr>
              <a:spLocks/>
            </p:cNvSpPr>
            <p:nvPr/>
          </p:nvSpPr>
          <p:spPr bwMode="auto">
            <a:xfrm>
              <a:off x="1754187" y="5102226"/>
              <a:ext cx="26988" cy="952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2" name="Freeform 880"/>
            <p:cNvSpPr>
              <a:spLocks/>
            </p:cNvSpPr>
            <p:nvPr/>
          </p:nvSpPr>
          <p:spPr bwMode="auto">
            <a:xfrm>
              <a:off x="1744662" y="5094288"/>
              <a:ext cx="26988" cy="7938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3" name="Freeform 881"/>
            <p:cNvSpPr>
              <a:spLocks/>
            </p:cNvSpPr>
            <p:nvPr/>
          </p:nvSpPr>
          <p:spPr bwMode="auto">
            <a:xfrm>
              <a:off x="1744662" y="5084763"/>
              <a:ext cx="26988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4" name="Freeform 882"/>
            <p:cNvSpPr>
              <a:spLocks/>
            </p:cNvSpPr>
            <p:nvPr/>
          </p:nvSpPr>
          <p:spPr bwMode="auto">
            <a:xfrm>
              <a:off x="1754187" y="5075238"/>
              <a:ext cx="17463" cy="190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5" name="Freeform 883"/>
            <p:cNvSpPr>
              <a:spLocks/>
            </p:cNvSpPr>
            <p:nvPr/>
          </p:nvSpPr>
          <p:spPr bwMode="auto">
            <a:xfrm>
              <a:off x="1754187" y="5067301"/>
              <a:ext cx="17463" cy="1746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36" name="Freeform 884"/>
            <p:cNvSpPr>
              <a:spLocks/>
            </p:cNvSpPr>
            <p:nvPr/>
          </p:nvSpPr>
          <p:spPr bwMode="auto">
            <a:xfrm>
              <a:off x="1762125" y="5067301"/>
              <a:ext cx="19050" cy="1746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5" name="Freeform 886"/>
            <p:cNvSpPr>
              <a:spLocks/>
            </p:cNvSpPr>
            <p:nvPr/>
          </p:nvSpPr>
          <p:spPr bwMode="auto">
            <a:xfrm>
              <a:off x="1771650" y="5057775"/>
              <a:ext cx="9525" cy="269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6" name="Freeform 887"/>
            <p:cNvSpPr>
              <a:spLocks/>
            </p:cNvSpPr>
            <p:nvPr/>
          </p:nvSpPr>
          <p:spPr bwMode="auto">
            <a:xfrm>
              <a:off x="1781175" y="4995863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7" name="Freeform 888"/>
            <p:cNvSpPr>
              <a:spLocks/>
            </p:cNvSpPr>
            <p:nvPr/>
          </p:nvSpPr>
          <p:spPr bwMode="auto">
            <a:xfrm>
              <a:off x="1806575" y="5013325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3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8" name="Freeform 889"/>
            <p:cNvSpPr>
              <a:spLocks/>
            </p:cNvSpPr>
            <p:nvPr/>
          </p:nvSpPr>
          <p:spPr bwMode="auto">
            <a:xfrm>
              <a:off x="1806575" y="5067300"/>
              <a:ext cx="79375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1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89" name="Freeform 890"/>
            <p:cNvSpPr>
              <a:spLocks/>
            </p:cNvSpPr>
            <p:nvPr/>
          </p:nvSpPr>
          <p:spPr bwMode="auto">
            <a:xfrm>
              <a:off x="1806575" y="5094288"/>
              <a:ext cx="79375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0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0" name="Freeform 891"/>
            <p:cNvSpPr>
              <a:spLocks/>
            </p:cNvSpPr>
            <p:nvPr/>
          </p:nvSpPr>
          <p:spPr bwMode="auto">
            <a:xfrm>
              <a:off x="1798638" y="5102225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4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1" name="Freeform 892"/>
            <p:cNvSpPr>
              <a:spLocks/>
            </p:cNvSpPr>
            <p:nvPr/>
          </p:nvSpPr>
          <p:spPr bwMode="auto">
            <a:xfrm>
              <a:off x="1762125" y="5102225"/>
              <a:ext cx="26988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1 w 3"/>
                <a:gd name="T7" fmla="*/ 4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1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2" name="Freeform 893"/>
            <p:cNvSpPr>
              <a:spLocks/>
            </p:cNvSpPr>
            <p:nvPr/>
          </p:nvSpPr>
          <p:spPr bwMode="auto">
            <a:xfrm>
              <a:off x="1709738" y="5094288"/>
              <a:ext cx="79375" cy="3492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3 h 4"/>
                <a:gd name="T4" fmla="*/ 0 w 9"/>
                <a:gd name="T5" fmla="*/ 4 h 4"/>
                <a:gd name="T6" fmla="*/ 4 w 9"/>
                <a:gd name="T7" fmla="*/ 2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3" name="Freeform 894"/>
            <p:cNvSpPr>
              <a:spLocks/>
            </p:cNvSpPr>
            <p:nvPr/>
          </p:nvSpPr>
          <p:spPr bwMode="auto">
            <a:xfrm>
              <a:off x="1709738" y="5057775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2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4" name="Freeform 895"/>
            <p:cNvSpPr>
              <a:spLocks/>
            </p:cNvSpPr>
            <p:nvPr/>
          </p:nvSpPr>
          <p:spPr bwMode="auto">
            <a:xfrm>
              <a:off x="1736725" y="5022850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3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337" name="组合 64336"/>
          <p:cNvGrpSpPr/>
          <p:nvPr/>
        </p:nvGrpSpPr>
        <p:grpSpPr>
          <a:xfrm>
            <a:off x="10131112" y="1454549"/>
            <a:ext cx="406400" cy="434975"/>
            <a:chOff x="9948863" y="1587500"/>
            <a:chExt cx="406400" cy="434975"/>
          </a:xfrm>
        </p:grpSpPr>
        <p:sp>
          <p:nvSpPr>
            <p:cNvPr id="64095" name="Freeform 896"/>
            <p:cNvSpPr>
              <a:spLocks/>
            </p:cNvSpPr>
            <p:nvPr/>
          </p:nvSpPr>
          <p:spPr bwMode="auto">
            <a:xfrm>
              <a:off x="10020300" y="1587500"/>
              <a:ext cx="203200" cy="212725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4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4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6" name="Freeform 897"/>
            <p:cNvSpPr>
              <a:spLocks/>
            </p:cNvSpPr>
            <p:nvPr/>
          </p:nvSpPr>
          <p:spPr bwMode="auto">
            <a:xfrm>
              <a:off x="10161588" y="1597025"/>
              <a:ext cx="193675" cy="203200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7" name="Freeform 898"/>
            <p:cNvSpPr>
              <a:spLocks/>
            </p:cNvSpPr>
            <p:nvPr/>
          </p:nvSpPr>
          <p:spPr bwMode="auto">
            <a:xfrm>
              <a:off x="10161588" y="1703388"/>
              <a:ext cx="185738" cy="212725"/>
            </a:xfrm>
            <a:custGeom>
              <a:avLst/>
              <a:gdLst>
                <a:gd name="T0" fmla="*/ 0 w 21"/>
                <a:gd name="T1" fmla="*/ 11 h 24"/>
                <a:gd name="T2" fmla="*/ 21 w 21"/>
                <a:gd name="T3" fmla="*/ 12 h 24"/>
                <a:gd name="T4" fmla="*/ 0 w 21"/>
                <a:gd name="T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1"/>
                  </a:moveTo>
                  <a:cubicBezTo>
                    <a:pt x="0" y="11"/>
                    <a:pt x="20" y="0"/>
                    <a:pt x="21" y="12"/>
                  </a:cubicBezTo>
                  <a:cubicBezTo>
                    <a:pt x="21" y="24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8" name="Freeform 899"/>
            <p:cNvSpPr>
              <a:spLocks/>
            </p:cNvSpPr>
            <p:nvPr/>
          </p:nvSpPr>
          <p:spPr bwMode="auto">
            <a:xfrm>
              <a:off x="10161588" y="1800225"/>
              <a:ext cx="185738" cy="222250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99" name="Freeform 900"/>
            <p:cNvSpPr>
              <a:spLocks/>
            </p:cNvSpPr>
            <p:nvPr/>
          </p:nvSpPr>
          <p:spPr bwMode="auto">
            <a:xfrm>
              <a:off x="9993313" y="1800225"/>
              <a:ext cx="203200" cy="204788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6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0" name="Freeform 901"/>
            <p:cNvSpPr>
              <a:spLocks/>
            </p:cNvSpPr>
            <p:nvPr/>
          </p:nvSpPr>
          <p:spPr bwMode="auto">
            <a:xfrm>
              <a:off x="9948863" y="1738313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1" name="Freeform 902"/>
            <p:cNvSpPr>
              <a:spLocks/>
            </p:cNvSpPr>
            <p:nvPr/>
          </p:nvSpPr>
          <p:spPr bwMode="auto">
            <a:xfrm>
              <a:off x="9967913" y="1614488"/>
              <a:ext cx="201613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10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2" name="Freeform 903"/>
            <p:cNvSpPr>
              <a:spLocks/>
            </p:cNvSpPr>
            <p:nvPr/>
          </p:nvSpPr>
          <p:spPr bwMode="auto">
            <a:xfrm>
              <a:off x="10117138" y="1773238"/>
              <a:ext cx="71438" cy="63500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5 h 7"/>
                <a:gd name="T6" fmla="*/ 3 w 8"/>
                <a:gd name="T7" fmla="*/ 1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3" name="Freeform 904"/>
            <p:cNvSpPr>
              <a:spLocks/>
            </p:cNvSpPr>
            <p:nvPr/>
          </p:nvSpPr>
          <p:spPr bwMode="auto">
            <a:xfrm>
              <a:off x="10144125" y="1765300"/>
              <a:ext cx="7938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4" name="Freeform 905"/>
            <p:cNvSpPr>
              <a:spLocks/>
            </p:cNvSpPr>
            <p:nvPr/>
          </p:nvSpPr>
          <p:spPr bwMode="auto">
            <a:xfrm>
              <a:off x="10152063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5" name="Freeform 906"/>
            <p:cNvSpPr>
              <a:spLocks/>
            </p:cNvSpPr>
            <p:nvPr/>
          </p:nvSpPr>
          <p:spPr bwMode="auto">
            <a:xfrm>
              <a:off x="10152063" y="1765300"/>
              <a:ext cx="17463" cy="2698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6" name="Freeform 907"/>
            <p:cNvSpPr>
              <a:spLocks/>
            </p:cNvSpPr>
            <p:nvPr/>
          </p:nvSpPr>
          <p:spPr bwMode="auto">
            <a:xfrm>
              <a:off x="10161588" y="1765300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7" name="Freeform 908"/>
            <p:cNvSpPr>
              <a:spLocks/>
            </p:cNvSpPr>
            <p:nvPr/>
          </p:nvSpPr>
          <p:spPr bwMode="auto">
            <a:xfrm>
              <a:off x="10161588" y="1773238"/>
              <a:ext cx="26988" cy="190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8" name="Freeform 909"/>
            <p:cNvSpPr>
              <a:spLocks/>
            </p:cNvSpPr>
            <p:nvPr/>
          </p:nvSpPr>
          <p:spPr bwMode="auto">
            <a:xfrm>
              <a:off x="10169525" y="1782763"/>
              <a:ext cx="19050" cy="952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09" name="Freeform 910"/>
            <p:cNvSpPr>
              <a:spLocks/>
            </p:cNvSpPr>
            <p:nvPr/>
          </p:nvSpPr>
          <p:spPr bwMode="auto">
            <a:xfrm>
              <a:off x="10169525" y="1792288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0" name="Freeform 911"/>
            <p:cNvSpPr>
              <a:spLocks/>
            </p:cNvSpPr>
            <p:nvPr/>
          </p:nvSpPr>
          <p:spPr bwMode="auto">
            <a:xfrm>
              <a:off x="10169525" y="1800225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1" name="Freeform 912"/>
            <p:cNvSpPr>
              <a:spLocks/>
            </p:cNvSpPr>
            <p:nvPr/>
          </p:nvSpPr>
          <p:spPr bwMode="auto">
            <a:xfrm>
              <a:off x="10169525" y="1809750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2" name="Freeform 913"/>
            <p:cNvSpPr>
              <a:spLocks/>
            </p:cNvSpPr>
            <p:nvPr/>
          </p:nvSpPr>
          <p:spPr bwMode="auto">
            <a:xfrm>
              <a:off x="10169525" y="1809750"/>
              <a:ext cx="26988" cy="17463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3" name="Freeform 914"/>
            <p:cNvSpPr>
              <a:spLocks/>
            </p:cNvSpPr>
            <p:nvPr/>
          </p:nvSpPr>
          <p:spPr bwMode="auto">
            <a:xfrm>
              <a:off x="10169525" y="1817688"/>
              <a:ext cx="19050" cy="1905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4" name="Freeform 915"/>
            <p:cNvSpPr>
              <a:spLocks/>
            </p:cNvSpPr>
            <p:nvPr/>
          </p:nvSpPr>
          <p:spPr bwMode="auto">
            <a:xfrm>
              <a:off x="10161588" y="1817688"/>
              <a:ext cx="17463" cy="2698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0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5" name="Freeform 916"/>
            <p:cNvSpPr>
              <a:spLocks/>
            </p:cNvSpPr>
            <p:nvPr/>
          </p:nvSpPr>
          <p:spPr bwMode="auto">
            <a:xfrm>
              <a:off x="10161588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6" name="Freeform 917"/>
            <p:cNvSpPr>
              <a:spLocks/>
            </p:cNvSpPr>
            <p:nvPr/>
          </p:nvSpPr>
          <p:spPr bwMode="auto">
            <a:xfrm>
              <a:off x="10152063" y="1817688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7" name="Freeform 918"/>
            <p:cNvSpPr>
              <a:spLocks/>
            </p:cNvSpPr>
            <p:nvPr/>
          </p:nvSpPr>
          <p:spPr bwMode="auto">
            <a:xfrm>
              <a:off x="10144125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8" name="Freeform 919"/>
            <p:cNvSpPr>
              <a:spLocks/>
            </p:cNvSpPr>
            <p:nvPr/>
          </p:nvSpPr>
          <p:spPr bwMode="auto">
            <a:xfrm>
              <a:off x="10134600" y="1817688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19" name="Freeform 920"/>
            <p:cNvSpPr>
              <a:spLocks/>
            </p:cNvSpPr>
            <p:nvPr/>
          </p:nvSpPr>
          <p:spPr bwMode="auto">
            <a:xfrm>
              <a:off x="10126663" y="1817688"/>
              <a:ext cx="17463" cy="190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0" name="Freeform 921"/>
            <p:cNvSpPr>
              <a:spLocks/>
            </p:cNvSpPr>
            <p:nvPr/>
          </p:nvSpPr>
          <p:spPr bwMode="auto">
            <a:xfrm>
              <a:off x="10117138" y="1817688"/>
              <a:ext cx="26988" cy="19050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1" name="Freeform 922"/>
            <p:cNvSpPr>
              <a:spLocks/>
            </p:cNvSpPr>
            <p:nvPr/>
          </p:nvSpPr>
          <p:spPr bwMode="auto">
            <a:xfrm>
              <a:off x="10117138" y="1809750"/>
              <a:ext cx="26988" cy="17463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2" name="Freeform 923"/>
            <p:cNvSpPr>
              <a:spLocks/>
            </p:cNvSpPr>
            <p:nvPr/>
          </p:nvSpPr>
          <p:spPr bwMode="auto">
            <a:xfrm>
              <a:off x="10109200" y="1809750"/>
              <a:ext cx="25400" cy="7938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3" name="Freeform 924"/>
            <p:cNvSpPr>
              <a:spLocks/>
            </p:cNvSpPr>
            <p:nvPr/>
          </p:nvSpPr>
          <p:spPr bwMode="auto">
            <a:xfrm>
              <a:off x="10109200" y="1800225"/>
              <a:ext cx="25400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4" name="Freeform 925"/>
            <p:cNvSpPr>
              <a:spLocks/>
            </p:cNvSpPr>
            <p:nvPr/>
          </p:nvSpPr>
          <p:spPr bwMode="auto">
            <a:xfrm>
              <a:off x="10117138" y="1792288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5" name="Freeform 926"/>
            <p:cNvSpPr>
              <a:spLocks/>
            </p:cNvSpPr>
            <p:nvPr/>
          </p:nvSpPr>
          <p:spPr bwMode="auto">
            <a:xfrm>
              <a:off x="10117138" y="1782763"/>
              <a:ext cx="26988" cy="174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6" name="Freeform 927"/>
            <p:cNvSpPr>
              <a:spLocks/>
            </p:cNvSpPr>
            <p:nvPr/>
          </p:nvSpPr>
          <p:spPr bwMode="auto">
            <a:xfrm>
              <a:off x="10126663" y="1773238"/>
              <a:ext cx="17463" cy="190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7" name="Freeform 928"/>
            <p:cNvSpPr>
              <a:spLocks/>
            </p:cNvSpPr>
            <p:nvPr/>
          </p:nvSpPr>
          <p:spPr bwMode="auto">
            <a:xfrm>
              <a:off x="10134600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8" name="Freeform 929"/>
            <p:cNvSpPr>
              <a:spLocks/>
            </p:cNvSpPr>
            <p:nvPr/>
          </p:nvSpPr>
          <p:spPr bwMode="auto">
            <a:xfrm>
              <a:off x="10144125" y="1703388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29" name="Freeform 930"/>
            <p:cNvSpPr>
              <a:spLocks/>
            </p:cNvSpPr>
            <p:nvPr/>
          </p:nvSpPr>
          <p:spPr bwMode="auto">
            <a:xfrm>
              <a:off x="10169525" y="1720850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4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0" name="Freeform 931"/>
            <p:cNvSpPr>
              <a:spLocks/>
            </p:cNvSpPr>
            <p:nvPr/>
          </p:nvSpPr>
          <p:spPr bwMode="auto">
            <a:xfrm>
              <a:off x="10169525" y="1773238"/>
              <a:ext cx="80963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2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1" name="Freeform 932"/>
            <p:cNvSpPr>
              <a:spLocks/>
            </p:cNvSpPr>
            <p:nvPr/>
          </p:nvSpPr>
          <p:spPr bwMode="auto">
            <a:xfrm>
              <a:off x="10169525" y="1800225"/>
              <a:ext cx="80963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1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2" name="Freeform 933"/>
            <p:cNvSpPr>
              <a:spLocks/>
            </p:cNvSpPr>
            <p:nvPr/>
          </p:nvSpPr>
          <p:spPr bwMode="auto">
            <a:xfrm>
              <a:off x="10161588" y="1809750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5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3" name="Freeform 934"/>
            <p:cNvSpPr>
              <a:spLocks/>
            </p:cNvSpPr>
            <p:nvPr/>
          </p:nvSpPr>
          <p:spPr bwMode="auto">
            <a:xfrm>
              <a:off x="10126663" y="1809750"/>
              <a:ext cx="25400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2 w 3"/>
                <a:gd name="T7" fmla="*/ 5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4" name="Freeform 935"/>
            <p:cNvSpPr>
              <a:spLocks/>
            </p:cNvSpPr>
            <p:nvPr/>
          </p:nvSpPr>
          <p:spPr bwMode="auto">
            <a:xfrm>
              <a:off x="10072688" y="1800225"/>
              <a:ext cx="79375" cy="44450"/>
            </a:xfrm>
            <a:custGeom>
              <a:avLst/>
              <a:gdLst>
                <a:gd name="T0" fmla="*/ 9 w 9"/>
                <a:gd name="T1" fmla="*/ 0 h 5"/>
                <a:gd name="T2" fmla="*/ 5 w 9"/>
                <a:gd name="T3" fmla="*/ 3 h 5"/>
                <a:gd name="T4" fmla="*/ 0 w 9"/>
                <a:gd name="T5" fmla="*/ 5 h 5"/>
                <a:gd name="T6" fmla="*/ 4 w 9"/>
                <a:gd name="T7" fmla="*/ 2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2"/>
                    <a:pt x="6" y="2"/>
                    <a:pt x="5" y="3"/>
                  </a:cubicBezTo>
                  <a:cubicBezTo>
                    <a:pt x="3" y="4"/>
                    <a:pt x="2" y="4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5" name="Freeform 936"/>
            <p:cNvSpPr>
              <a:spLocks/>
            </p:cNvSpPr>
            <p:nvPr/>
          </p:nvSpPr>
          <p:spPr bwMode="auto">
            <a:xfrm>
              <a:off x="10072688" y="1773238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1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36" name="Freeform 937"/>
            <p:cNvSpPr>
              <a:spLocks/>
            </p:cNvSpPr>
            <p:nvPr/>
          </p:nvSpPr>
          <p:spPr bwMode="auto">
            <a:xfrm>
              <a:off x="10099675" y="1730375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4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66" name="组合 64665"/>
          <p:cNvGrpSpPr/>
          <p:nvPr/>
        </p:nvGrpSpPr>
        <p:grpSpPr>
          <a:xfrm>
            <a:off x="29837" y="3817142"/>
            <a:ext cx="4150471" cy="2845274"/>
            <a:chOff x="4991100" y="2654301"/>
            <a:chExt cx="2216150" cy="1519238"/>
          </a:xfrm>
        </p:grpSpPr>
        <p:grpSp>
          <p:nvGrpSpPr>
            <p:cNvPr id="64347" name="Group 1141"/>
            <p:cNvGrpSpPr>
              <a:grpSpLocks/>
            </p:cNvGrpSpPr>
            <p:nvPr/>
          </p:nvGrpSpPr>
          <p:grpSpPr bwMode="auto">
            <a:xfrm>
              <a:off x="4991100" y="2654301"/>
              <a:ext cx="2216150" cy="1519238"/>
              <a:chOff x="3144" y="1672"/>
              <a:chExt cx="1396" cy="957"/>
            </a:xfrm>
          </p:grpSpPr>
          <p:sp>
            <p:nvSpPr>
              <p:cNvPr id="64466" name="Freeform 941"/>
              <p:cNvSpPr>
                <a:spLocks/>
              </p:cNvSpPr>
              <p:nvPr/>
            </p:nvSpPr>
            <p:spPr bwMode="auto">
              <a:xfrm>
                <a:off x="3144" y="2124"/>
                <a:ext cx="1135" cy="252"/>
              </a:xfrm>
              <a:custGeom>
                <a:avLst/>
                <a:gdLst>
                  <a:gd name="T0" fmla="*/ 7 w 478"/>
                  <a:gd name="T1" fmla="*/ 103 h 106"/>
                  <a:gd name="T2" fmla="*/ 36 w 478"/>
                  <a:gd name="T3" fmla="*/ 93 h 106"/>
                  <a:gd name="T4" fmla="*/ 49 w 478"/>
                  <a:gd name="T5" fmla="*/ 87 h 106"/>
                  <a:gd name="T6" fmla="*/ 80 w 478"/>
                  <a:gd name="T7" fmla="*/ 71 h 106"/>
                  <a:gd name="T8" fmla="*/ 117 w 478"/>
                  <a:gd name="T9" fmla="*/ 50 h 106"/>
                  <a:gd name="T10" fmla="*/ 209 w 478"/>
                  <a:gd name="T11" fmla="*/ 11 h 106"/>
                  <a:gd name="T12" fmla="*/ 237 w 478"/>
                  <a:gd name="T13" fmla="*/ 10 h 106"/>
                  <a:gd name="T14" fmla="*/ 258 w 478"/>
                  <a:gd name="T15" fmla="*/ 13 h 106"/>
                  <a:gd name="T16" fmla="*/ 271 w 478"/>
                  <a:gd name="T17" fmla="*/ 16 h 106"/>
                  <a:gd name="T18" fmla="*/ 290 w 478"/>
                  <a:gd name="T19" fmla="*/ 23 h 106"/>
                  <a:gd name="T20" fmla="*/ 359 w 478"/>
                  <a:gd name="T21" fmla="*/ 58 h 106"/>
                  <a:gd name="T22" fmla="*/ 420 w 478"/>
                  <a:gd name="T23" fmla="*/ 81 h 106"/>
                  <a:gd name="T24" fmla="*/ 443 w 478"/>
                  <a:gd name="T25" fmla="*/ 67 h 106"/>
                  <a:gd name="T26" fmla="*/ 449 w 478"/>
                  <a:gd name="T27" fmla="*/ 61 h 106"/>
                  <a:gd name="T28" fmla="*/ 472 w 478"/>
                  <a:gd name="T29" fmla="*/ 24 h 106"/>
                  <a:gd name="T30" fmla="*/ 471 w 478"/>
                  <a:gd name="T31" fmla="*/ 2 h 106"/>
                  <a:gd name="T32" fmla="*/ 473 w 478"/>
                  <a:gd name="T33" fmla="*/ 0 h 106"/>
                  <a:gd name="T34" fmla="*/ 476 w 478"/>
                  <a:gd name="T35" fmla="*/ 6 h 106"/>
                  <a:gd name="T36" fmla="*/ 464 w 478"/>
                  <a:gd name="T37" fmla="*/ 50 h 106"/>
                  <a:gd name="T38" fmla="*/ 451 w 478"/>
                  <a:gd name="T39" fmla="*/ 68 h 106"/>
                  <a:gd name="T40" fmla="*/ 441 w 478"/>
                  <a:gd name="T41" fmla="*/ 79 h 106"/>
                  <a:gd name="T42" fmla="*/ 398 w 478"/>
                  <a:gd name="T43" fmla="*/ 88 h 106"/>
                  <a:gd name="T44" fmla="*/ 309 w 478"/>
                  <a:gd name="T45" fmla="*/ 46 h 106"/>
                  <a:gd name="T46" fmla="*/ 273 w 478"/>
                  <a:gd name="T47" fmla="*/ 33 h 106"/>
                  <a:gd name="T48" fmla="*/ 261 w 478"/>
                  <a:gd name="T49" fmla="*/ 30 h 106"/>
                  <a:gd name="T50" fmla="*/ 249 w 478"/>
                  <a:gd name="T51" fmla="*/ 28 h 106"/>
                  <a:gd name="T52" fmla="*/ 224 w 478"/>
                  <a:gd name="T53" fmla="*/ 28 h 106"/>
                  <a:gd name="T54" fmla="*/ 168 w 478"/>
                  <a:gd name="T55" fmla="*/ 46 h 106"/>
                  <a:gd name="T56" fmla="*/ 106 w 478"/>
                  <a:gd name="T57" fmla="*/ 77 h 106"/>
                  <a:gd name="T58" fmla="*/ 53 w 478"/>
                  <a:gd name="T59" fmla="*/ 98 h 106"/>
                  <a:gd name="T60" fmla="*/ 15 w 478"/>
                  <a:gd name="T61" fmla="*/ 106 h 106"/>
                  <a:gd name="T62" fmla="*/ 1 w 478"/>
                  <a:gd name="T63" fmla="*/ 106 h 106"/>
                  <a:gd name="T64" fmla="*/ 1 w 478"/>
                  <a:gd name="T6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106">
                    <a:moveTo>
                      <a:pt x="1" y="104"/>
                    </a:moveTo>
                    <a:cubicBezTo>
                      <a:pt x="1" y="104"/>
                      <a:pt x="3" y="104"/>
                      <a:pt x="7" y="103"/>
                    </a:cubicBezTo>
                    <a:cubicBezTo>
                      <a:pt x="11" y="102"/>
                      <a:pt x="17" y="100"/>
                      <a:pt x="24" y="98"/>
                    </a:cubicBezTo>
                    <a:cubicBezTo>
                      <a:pt x="28" y="96"/>
                      <a:pt x="32" y="95"/>
                      <a:pt x="36" y="93"/>
                    </a:cubicBezTo>
                    <a:cubicBezTo>
                      <a:pt x="38" y="92"/>
                      <a:pt x="40" y="91"/>
                      <a:pt x="42" y="90"/>
                    </a:cubicBezTo>
                    <a:cubicBezTo>
                      <a:pt x="44" y="89"/>
                      <a:pt x="47" y="88"/>
                      <a:pt x="49" y="87"/>
                    </a:cubicBezTo>
                    <a:cubicBezTo>
                      <a:pt x="54" y="85"/>
                      <a:pt x="59" y="82"/>
                      <a:pt x="64" y="80"/>
                    </a:cubicBezTo>
                    <a:cubicBezTo>
                      <a:pt x="69" y="77"/>
                      <a:pt x="75" y="74"/>
                      <a:pt x="80" y="71"/>
                    </a:cubicBezTo>
                    <a:cubicBezTo>
                      <a:pt x="86" y="68"/>
                      <a:pt x="92" y="65"/>
                      <a:pt x="98" y="61"/>
                    </a:cubicBezTo>
                    <a:cubicBezTo>
                      <a:pt x="104" y="58"/>
                      <a:pt x="110" y="54"/>
                      <a:pt x="117" y="50"/>
                    </a:cubicBezTo>
                    <a:cubicBezTo>
                      <a:pt x="130" y="43"/>
                      <a:pt x="144" y="35"/>
                      <a:pt x="159" y="27"/>
                    </a:cubicBezTo>
                    <a:cubicBezTo>
                      <a:pt x="174" y="20"/>
                      <a:pt x="191" y="14"/>
                      <a:pt x="209" y="11"/>
                    </a:cubicBezTo>
                    <a:cubicBezTo>
                      <a:pt x="214" y="10"/>
                      <a:pt x="218" y="10"/>
                      <a:pt x="223" y="10"/>
                    </a:cubicBezTo>
                    <a:cubicBezTo>
                      <a:pt x="228" y="10"/>
                      <a:pt x="232" y="10"/>
                      <a:pt x="237" y="10"/>
                    </a:cubicBezTo>
                    <a:cubicBezTo>
                      <a:pt x="242" y="10"/>
                      <a:pt x="246" y="11"/>
                      <a:pt x="251" y="11"/>
                    </a:cubicBezTo>
                    <a:cubicBezTo>
                      <a:pt x="253" y="12"/>
                      <a:pt x="256" y="12"/>
                      <a:pt x="258" y="13"/>
                    </a:cubicBezTo>
                    <a:cubicBezTo>
                      <a:pt x="264" y="14"/>
                      <a:pt x="264" y="14"/>
                      <a:pt x="264" y="14"/>
                    </a:cubicBezTo>
                    <a:cubicBezTo>
                      <a:pt x="267" y="15"/>
                      <a:pt x="269" y="15"/>
                      <a:pt x="271" y="16"/>
                    </a:cubicBezTo>
                    <a:cubicBezTo>
                      <a:pt x="278" y="18"/>
                      <a:pt x="278" y="18"/>
                      <a:pt x="278" y="18"/>
                    </a:cubicBezTo>
                    <a:cubicBezTo>
                      <a:pt x="282" y="20"/>
                      <a:pt x="286" y="21"/>
                      <a:pt x="290" y="23"/>
                    </a:cubicBezTo>
                    <a:cubicBezTo>
                      <a:pt x="298" y="26"/>
                      <a:pt x="307" y="30"/>
                      <a:pt x="314" y="34"/>
                    </a:cubicBezTo>
                    <a:cubicBezTo>
                      <a:pt x="330" y="41"/>
                      <a:pt x="345" y="50"/>
                      <a:pt x="359" y="58"/>
                    </a:cubicBezTo>
                    <a:cubicBezTo>
                      <a:pt x="374" y="66"/>
                      <a:pt x="387" y="74"/>
                      <a:pt x="400" y="79"/>
                    </a:cubicBezTo>
                    <a:cubicBezTo>
                      <a:pt x="407" y="81"/>
                      <a:pt x="414" y="82"/>
                      <a:pt x="420" y="81"/>
                    </a:cubicBezTo>
                    <a:cubicBezTo>
                      <a:pt x="426" y="80"/>
                      <a:pt x="432" y="77"/>
                      <a:pt x="436" y="73"/>
                    </a:cubicBezTo>
                    <a:cubicBezTo>
                      <a:pt x="439" y="71"/>
                      <a:pt x="441" y="69"/>
                      <a:pt x="443" y="67"/>
                    </a:cubicBezTo>
                    <a:cubicBezTo>
                      <a:pt x="444" y="66"/>
                      <a:pt x="445" y="65"/>
                      <a:pt x="446" y="64"/>
                    </a:cubicBezTo>
                    <a:cubicBezTo>
                      <a:pt x="447" y="63"/>
                      <a:pt x="448" y="62"/>
                      <a:pt x="449" y="61"/>
                    </a:cubicBezTo>
                    <a:cubicBezTo>
                      <a:pt x="453" y="56"/>
                      <a:pt x="457" y="52"/>
                      <a:pt x="460" y="47"/>
                    </a:cubicBezTo>
                    <a:cubicBezTo>
                      <a:pt x="466" y="39"/>
                      <a:pt x="470" y="31"/>
                      <a:pt x="472" y="24"/>
                    </a:cubicBezTo>
                    <a:cubicBezTo>
                      <a:pt x="475" y="17"/>
                      <a:pt x="475" y="11"/>
                      <a:pt x="474" y="7"/>
                    </a:cubicBezTo>
                    <a:cubicBezTo>
                      <a:pt x="473" y="3"/>
                      <a:pt x="471" y="2"/>
                      <a:pt x="471" y="2"/>
                    </a:cubicBezTo>
                    <a:cubicBezTo>
                      <a:pt x="471" y="2"/>
                      <a:pt x="471" y="1"/>
                      <a:pt x="471" y="0"/>
                    </a:cubicBezTo>
                    <a:cubicBezTo>
                      <a:pt x="472" y="0"/>
                      <a:pt x="472" y="0"/>
                      <a:pt x="473" y="0"/>
                    </a:cubicBezTo>
                    <a:cubicBezTo>
                      <a:pt x="473" y="0"/>
                      <a:pt x="473" y="1"/>
                      <a:pt x="474" y="2"/>
                    </a:cubicBezTo>
                    <a:cubicBezTo>
                      <a:pt x="475" y="3"/>
                      <a:pt x="475" y="4"/>
                      <a:pt x="476" y="6"/>
                    </a:cubicBezTo>
                    <a:cubicBezTo>
                      <a:pt x="477" y="11"/>
                      <a:pt x="478" y="17"/>
                      <a:pt x="476" y="25"/>
                    </a:cubicBezTo>
                    <a:cubicBezTo>
                      <a:pt x="474" y="32"/>
                      <a:pt x="470" y="41"/>
                      <a:pt x="464" y="50"/>
                    </a:cubicBezTo>
                    <a:cubicBezTo>
                      <a:pt x="461" y="55"/>
                      <a:pt x="458" y="60"/>
                      <a:pt x="454" y="64"/>
                    </a:cubicBezTo>
                    <a:cubicBezTo>
                      <a:pt x="453" y="66"/>
                      <a:pt x="452" y="67"/>
                      <a:pt x="451" y="68"/>
                    </a:cubicBezTo>
                    <a:cubicBezTo>
                      <a:pt x="450" y="69"/>
                      <a:pt x="449" y="70"/>
                      <a:pt x="448" y="72"/>
                    </a:cubicBezTo>
                    <a:cubicBezTo>
                      <a:pt x="446" y="74"/>
                      <a:pt x="444" y="77"/>
                      <a:pt x="441" y="79"/>
                    </a:cubicBezTo>
                    <a:cubicBezTo>
                      <a:pt x="436" y="83"/>
                      <a:pt x="429" y="88"/>
                      <a:pt x="421" y="89"/>
                    </a:cubicBezTo>
                    <a:cubicBezTo>
                      <a:pt x="414" y="91"/>
                      <a:pt x="405" y="90"/>
                      <a:pt x="398" y="88"/>
                    </a:cubicBezTo>
                    <a:cubicBezTo>
                      <a:pt x="382" y="84"/>
                      <a:pt x="368" y="76"/>
                      <a:pt x="354" y="68"/>
                    </a:cubicBezTo>
                    <a:cubicBezTo>
                      <a:pt x="339" y="60"/>
                      <a:pt x="324" y="53"/>
                      <a:pt x="309" y="46"/>
                    </a:cubicBezTo>
                    <a:cubicBezTo>
                      <a:pt x="301" y="43"/>
                      <a:pt x="293" y="40"/>
                      <a:pt x="285" y="37"/>
                    </a:cubicBezTo>
                    <a:cubicBezTo>
                      <a:pt x="281" y="35"/>
                      <a:pt x="277" y="34"/>
                      <a:pt x="273" y="33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65" y="31"/>
                      <a:pt x="263" y="30"/>
                      <a:pt x="261" y="30"/>
                    </a:cubicBezTo>
                    <a:cubicBezTo>
                      <a:pt x="255" y="29"/>
                      <a:pt x="255" y="29"/>
                      <a:pt x="255" y="29"/>
                    </a:cubicBezTo>
                    <a:cubicBezTo>
                      <a:pt x="253" y="28"/>
                      <a:pt x="251" y="28"/>
                      <a:pt x="249" y="28"/>
                    </a:cubicBezTo>
                    <a:cubicBezTo>
                      <a:pt x="236" y="27"/>
                      <a:pt x="236" y="27"/>
                      <a:pt x="236" y="27"/>
                    </a:cubicBezTo>
                    <a:cubicBezTo>
                      <a:pt x="232" y="27"/>
                      <a:pt x="228" y="27"/>
                      <a:pt x="224" y="28"/>
                    </a:cubicBezTo>
                    <a:cubicBezTo>
                      <a:pt x="220" y="28"/>
                      <a:pt x="216" y="29"/>
                      <a:pt x="213" y="29"/>
                    </a:cubicBezTo>
                    <a:cubicBezTo>
                      <a:pt x="197" y="33"/>
                      <a:pt x="182" y="39"/>
                      <a:pt x="168" y="46"/>
                    </a:cubicBezTo>
                    <a:cubicBezTo>
                      <a:pt x="154" y="53"/>
                      <a:pt x="140" y="61"/>
                      <a:pt x="126" y="67"/>
                    </a:cubicBezTo>
                    <a:cubicBezTo>
                      <a:pt x="119" y="71"/>
                      <a:pt x="113" y="74"/>
                      <a:pt x="106" y="77"/>
                    </a:cubicBezTo>
                    <a:cubicBezTo>
                      <a:pt x="100" y="80"/>
                      <a:pt x="93" y="83"/>
                      <a:pt x="87" y="86"/>
                    </a:cubicBezTo>
                    <a:cubicBezTo>
                      <a:pt x="75" y="91"/>
                      <a:pt x="63" y="95"/>
                      <a:pt x="53" y="98"/>
                    </a:cubicBezTo>
                    <a:cubicBezTo>
                      <a:pt x="43" y="101"/>
                      <a:pt x="33" y="103"/>
                      <a:pt x="26" y="105"/>
                    </a:cubicBezTo>
                    <a:cubicBezTo>
                      <a:pt x="22" y="105"/>
                      <a:pt x="18" y="105"/>
                      <a:pt x="15" y="106"/>
                    </a:cubicBezTo>
                    <a:cubicBezTo>
                      <a:pt x="12" y="106"/>
                      <a:pt x="10" y="106"/>
                      <a:pt x="8" y="106"/>
                    </a:cubicBezTo>
                    <a:cubicBezTo>
                      <a:pt x="4" y="106"/>
                      <a:pt x="1" y="106"/>
                      <a:pt x="1" y="106"/>
                    </a:cubicBezTo>
                    <a:cubicBezTo>
                      <a:pt x="1" y="106"/>
                      <a:pt x="0" y="106"/>
                      <a:pt x="0" y="105"/>
                    </a:cubicBezTo>
                    <a:cubicBezTo>
                      <a:pt x="0" y="105"/>
                      <a:pt x="1" y="104"/>
                      <a:pt x="1" y="10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7" name="Freeform 942"/>
              <p:cNvSpPr>
                <a:spLocks/>
              </p:cNvSpPr>
              <p:nvPr/>
            </p:nvSpPr>
            <p:spPr bwMode="auto">
              <a:xfrm>
                <a:off x="3427" y="2238"/>
                <a:ext cx="691" cy="260"/>
              </a:xfrm>
              <a:custGeom>
                <a:avLst/>
                <a:gdLst>
                  <a:gd name="T0" fmla="*/ 0 w 291"/>
                  <a:gd name="T1" fmla="*/ 11 h 109"/>
                  <a:gd name="T2" fmla="*/ 4 w 291"/>
                  <a:gd name="T3" fmla="*/ 10 h 109"/>
                  <a:gd name="T4" fmla="*/ 13 w 291"/>
                  <a:gd name="T5" fmla="*/ 7 h 109"/>
                  <a:gd name="T6" fmla="*/ 29 w 291"/>
                  <a:gd name="T7" fmla="*/ 3 h 109"/>
                  <a:gd name="T8" fmla="*/ 50 w 291"/>
                  <a:gd name="T9" fmla="*/ 0 h 109"/>
                  <a:gd name="T10" fmla="*/ 75 w 291"/>
                  <a:gd name="T11" fmla="*/ 2 h 109"/>
                  <a:gd name="T12" fmla="*/ 103 w 291"/>
                  <a:gd name="T13" fmla="*/ 10 h 109"/>
                  <a:gd name="T14" fmla="*/ 110 w 291"/>
                  <a:gd name="T15" fmla="*/ 14 h 109"/>
                  <a:gd name="T16" fmla="*/ 117 w 291"/>
                  <a:gd name="T17" fmla="*/ 18 h 109"/>
                  <a:gd name="T18" fmla="*/ 129 w 291"/>
                  <a:gd name="T19" fmla="*/ 27 h 109"/>
                  <a:gd name="T20" fmla="*/ 151 w 291"/>
                  <a:gd name="T21" fmla="*/ 46 h 109"/>
                  <a:gd name="T22" fmla="*/ 197 w 291"/>
                  <a:gd name="T23" fmla="*/ 80 h 109"/>
                  <a:gd name="T24" fmla="*/ 242 w 291"/>
                  <a:gd name="T25" fmla="*/ 101 h 109"/>
                  <a:gd name="T26" fmla="*/ 261 w 291"/>
                  <a:gd name="T27" fmla="*/ 104 h 109"/>
                  <a:gd name="T28" fmla="*/ 276 w 291"/>
                  <a:gd name="T29" fmla="*/ 103 h 109"/>
                  <a:gd name="T30" fmla="*/ 282 w 291"/>
                  <a:gd name="T31" fmla="*/ 101 h 109"/>
                  <a:gd name="T32" fmla="*/ 286 w 291"/>
                  <a:gd name="T33" fmla="*/ 100 h 109"/>
                  <a:gd name="T34" fmla="*/ 289 w 291"/>
                  <a:gd name="T35" fmla="*/ 99 h 109"/>
                  <a:gd name="T36" fmla="*/ 289 w 291"/>
                  <a:gd name="T37" fmla="*/ 99 h 109"/>
                  <a:gd name="T38" fmla="*/ 291 w 291"/>
                  <a:gd name="T39" fmla="*/ 99 h 109"/>
                  <a:gd name="T40" fmla="*/ 290 w 291"/>
                  <a:gd name="T41" fmla="*/ 101 h 109"/>
                  <a:gd name="T42" fmla="*/ 287 w 291"/>
                  <a:gd name="T43" fmla="*/ 102 h 109"/>
                  <a:gd name="T44" fmla="*/ 283 w 291"/>
                  <a:gd name="T45" fmla="*/ 104 h 109"/>
                  <a:gd name="T46" fmla="*/ 277 w 291"/>
                  <a:gd name="T47" fmla="*/ 106 h 109"/>
                  <a:gd name="T48" fmla="*/ 261 w 291"/>
                  <a:gd name="T49" fmla="*/ 109 h 109"/>
                  <a:gd name="T50" fmla="*/ 240 w 291"/>
                  <a:gd name="T51" fmla="*/ 108 h 109"/>
                  <a:gd name="T52" fmla="*/ 191 w 291"/>
                  <a:gd name="T53" fmla="*/ 90 h 109"/>
                  <a:gd name="T54" fmla="*/ 141 w 291"/>
                  <a:gd name="T55" fmla="*/ 59 h 109"/>
                  <a:gd name="T56" fmla="*/ 117 w 291"/>
                  <a:gd name="T57" fmla="*/ 42 h 109"/>
                  <a:gd name="T58" fmla="*/ 106 w 291"/>
                  <a:gd name="T59" fmla="*/ 35 h 109"/>
                  <a:gd name="T60" fmla="*/ 100 w 291"/>
                  <a:gd name="T61" fmla="*/ 32 h 109"/>
                  <a:gd name="T62" fmla="*/ 94 w 291"/>
                  <a:gd name="T63" fmla="*/ 29 h 109"/>
                  <a:gd name="T64" fmla="*/ 71 w 291"/>
                  <a:gd name="T65" fmla="*/ 21 h 109"/>
                  <a:gd name="T66" fmla="*/ 49 w 291"/>
                  <a:gd name="T67" fmla="*/ 16 h 109"/>
                  <a:gd name="T68" fmla="*/ 39 w 291"/>
                  <a:gd name="T69" fmla="*/ 15 h 109"/>
                  <a:gd name="T70" fmla="*/ 30 w 291"/>
                  <a:gd name="T71" fmla="*/ 15 h 109"/>
                  <a:gd name="T72" fmla="*/ 14 w 291"/>
                  <a:gd name="T73" fmla="*/ 14 h 109"/>
                  <a:gd name="T74" fmla="*/ 4 w 291"/>
                  <a:gd name="T75" fmla="*/ 13 h 109"/>
                  <a:gd name="T76" fmla="*/ 1 w 291"/>
                  <a:gd name="T77" fmla="*/ 13 h 109"/>
                  <a:gd name="T78" fmla="*/ 0 w 291"/>
                  <a:gd name="T79" fmla="*/ 12 h 109"/>
                  <a:gd name="T80" fmla="*/ 0 w 291"/>
                  <a:gd name="T81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1" h="109">
                    <a:moveTo>
                      <a:pt x="0" y="11"/>
                    </a:moveTo>
                    <a:cubicBezTo>
                      <a:pt x="0" y="11"/>
                      <a:pt x="1" y="11"/>
                      <a:pt x="4" y="10"/>
                    </a:cubicBezTo>
                    <a:cubicBezTo>
                      <a:pt x="6" y="9"/>
                      <a:pt x="9" y="8"/>
                      <a:pt x="13" y="7"/>
                    </a:cubicBezTo>
                    <a:cubicBezTo>
                      <a:pt x="18" y="5"/>
                      <a:pt x="23" y="4"/>
                      <a:pt x="29" y="3"/>
                    </a:cubicBezTo>
                    <a:cubicBezTo>
                      <a:pt x="35" y="2"/>
                      <a:pt x="42" y="1"/>
                      <a:pt x="50" y="0"/>
                    </a:cubicBezTo>
                    <a:cubicBezTo>
                      <a:pt x="58" y="0"/>
                      <a:pt x="66" y="0"/>
                      <a:pt x="75" y="2"/>
                    </a:cubicBezTo>
                    <a:cubicBezTo>
                      <a:pt x="84" y="3"/>
                      <a:pt x="94" y="6"/>
                      <a:pt x="103" y="10"/>
                    </a:cubicBezTo>
                    <a:cubicBezTo>
                      <a:pt x="105" y="11"/>
                      <a:pt x="108" y="12"/>
                      <a:pt x="110" y="14"/>
                    </a:cubicBezTo>
                    <a:cubicBezTo>
                      <a:pt x="112" y="15"/>
                      <a:pt x="114" y="16"/>
                      <a:pt x="117" y="18"/>
                    </a:cubicBezTo>
                    <a:cubicBezTo>
                      <a:pt x="121" y="21"/>
                      <a:pt x="125" y="24"/>
                      <a:pt x="129" y="27"/>
                    </a:cubicBezTo>
                    <a:cubicBezTo>
                      <a:pt x="136" y="34"/>
                      <a:pt x="144" y="40"/>
                      <a:pt x="151" y="46"/>
                    </a:cubicBezTo>
                    <a:cubicBezTo>
                      <a:pt x="166" y="59"/>
                      <a:pt x="182" y="71"/>
                      <a:pt x="197" y="80"/>
                    </a:cubicBezTo>
                    <a:cubicBezTo>
                      <a:pt x="213" y="90"/>
                      <a:pt x="228" y="97"/>
                      <a:pt x="242" y="101"/>
                    </a:cubicBezTo>
                    <a:cubicBezTo>
                      <a:pt x="249" y="102"/>
                      <a:pt x="255" y="103"/>
                      <a:pt x="261" y="104"/>
                    </a:cubicBezTo>
                    <a:cubicBezTo>
                      <a:pt x="267" y="104"/>
                      <a:pt x="272" y="103"/>
                      <a:pt x="276" y="103"/>
                    </a:cubicBezTo>
                    <a:cubicBezTo>
                      <a:pt x="278" y="102"/>
                      <a:pt x="280" y="102"/>
                      <a:pt x="282" y="101"/>
                    </a:cubicBezTo>
                    <a:cubicBezTo>
                      <a:pt x="283" y="101"/>
                      <a:pt x="285" y="100"/>
                      <a:pt x="286" y="100"/>
                    </a:cubicBezTo>
                    <a:cubicBezTo>
                      <a:pt x="288" y="99"/>
                      <a:pt x="289" y="99"/>
                      <a:pt x="289" y="99"/>
                    </a:cubicBezTo>
                    <a:cubicBezTo>
                      <a:pt x="289" y="99"/>
                      <a:pt x="289" y="99"/>
                      <a:pt x="289" y="99"/>
                    </a:cubicBezTo>
                    <a:cubicBezTo>
                      <a:pt x="290" y="99"/>
                      <a:pt x="290" y="99"/>
                      <a:pt x="291" y="99"/>
                    </a:cubicBezTo>
                    <a:cubicBezTo>
                      <a:pt x="291" y="100"/>
                      <a:pt x="290" y="100"/>
                      <a:pt x="290" y="101"/>
                    </a:cubicBezTo>
                    <a:cubicBezTo>
                      <a:pt x="290" y="101"/>
                      <a:pt x="289" y="101"/>
                      <a:pt x="287" y="102"/>
                    </a:cubicBezTo>
                    <a:cubicBezTo>
                      <a:pt x="286" y="103"/>
                      <a:pt x="284" y="103"/>
                      <a:pt x="283" y="104"/>
                    </a:cubicBezTo>
                    <a:cubicBezTo>
                      <a:pt x="281" y="105"/>
                      <a:pt x="279" y="105"/>
                      <a:pt x="277" y="106"/>
                    </a:cubicBezTo>
                    <a:cubicBezTo>
                      <a:pt x="273" y="107"/>
                      <a:pt x="268" y="108"/>
                      <a:pt x="261" y="109"/>
                    </a:cubicBezTo>
                    <a:cubicBezTo>
                      <a:pt x="255" y="109"/>
                      <a:pt x="248" y="109"/>
                      <a:pt x="240" y="108"/>
                    </a:cubicBezTo>
                    <a:cubicBezTo>
                      <a:pt x="225" y="105"/>
                      <a:pt x="208" y="99"/>
                      <a:pt x="191" y="90"/>
                    </a:cubicBezTo>
                    <a:cubicBezTo>
                      <a:pt x="175" y="82"/>
                      <a:pt x="158" y="71"/>
                      <a:pt x="141" y="59"/>
                    </a:cubicBezTo>
                    <a:cubicBezTo>
                      <a:pt x="133" y="53"/>
                      <a:pt x="125" y="48"/>
                      <a:pt x="117" y="42"/>
                    </a:cubicBezTo>
                    <a:cubicBezTo>
                      <a:pt x="113" y="39"/>
                      <a:pt x="109" y="37"/>
                      <a:pt x="106" y="35"/>
                    </a:cubicBezTo>
                    <a:cubicBezTo>
                      <a:pt x="104" y="34"/>
                      <a:pt x="102" y="33"/>
                      <a:pt x="100" y="32"/>
                    </a:cubicBezTo>
                    <a:cubicBezTo>
                      <a:pt x="98" y="31"/>
                      <a:pt x="96" y="30"/>
                      <a:pt x="94" y="29"/>
                    </a:cubicBezTo>
                    <a:cubicBezTo>
                      <a:pt x="87" y="25"/>
                      <a:pt x="79" y="23"/>
                      <a:pt x="71" y="21"/>
                    </a:cubicBezTo>
                    <a:cubicBezTo>
                      <a:pt x="64" y="19"/>
                      <a:pt x="56" y="17"/>
                      <a:pt x="49" y="16"/>
                    </a:cubicBezTo>
                    <a:cubicBezTo>
                      <a:pt x="46" y="16"/>
                      <a:pt x="42" y="16"/>
                      <a:pt x="39" y="15"/>
                    </a:cubicBezTo>
                    <a:cubicBezTo>
                      <a:pt x="36" y="15"/>
                      <a:pt x="33" y="15"/>
                      <a:pt x="30" y="15"/>
                    </a:cubicBezTo>
                    <a:cubicBezTo>
                      <a:pt x="24" y="14"/>
                      <a:pt x="19" y="14"/>
                      <a:pt x="14" y="14"/>
                    </a:cubicBezTo>
                    <a:cubicBezTo>
                      <a:pt x="10" y="14"/>
                      <a:pt x="7" y="13"/>
                      <a:pt x="4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8" name="Freeform 943"/>
              <p:cNvSpPr>
                <a:spLocks/>
              </p:cNvSpPr>
              <p:nvPr/>
            </p:nvSpPr>
            <p:spPr bwMode="auto">
              <a:xfrm>
                <a:off x="3966" y="2260"/>
                <a:ext cx="470" cy="162"/>
              </a:xfrm>
              <a:custGeom>
                <a:avLst/>
                <a:gdLst>
                  <a:gd name="T0" fmla="*/ 1 w 198"/>
                  <a:gd name="T1" fmla="*/ 0 h 68"/>
                  <a:gd name="T2" fmla="*/ 29 w 198"/>
                  <a:gd name="T3" fmla="*/ 20 h 68"/>
                  <a:gd name="T4" fmla="*/ 43 w 198"/>
                  <a:gd name="T5" fmla="*/ 29 h 68"/>
                  <a:gd name="T6" fmla="*/ 59 w 198"/>
                  <a:gd name="T7" fmla="*/ 39 h 68"/>
                  <a:gd name="T8" fmla="*/ 94 w 198"/>
                  <a:gd name="T9" fmla="*/ 56 h 68"/>
                  <a:gd name="T10" fmla="*/ 113 w 198"/>
                  <a:gd name="T11" fmla="*/ 59 h 68"/>
                  <a:gd name="T12" fmla="*/ 133 w 198"/>
                  <a:gd name="T13" fmla="*/ 56 h 68"/>
                  <a:gd name="T14" fmla="*/ 138 w 198"/>
                  <a:gd name="T15" fmla="*/ 55 h 68"/>
                  <a:gd name="T16" fmla="*/ 142 w 198"/>
                  <a:gd name="T17" fmla="*/ 54 h 68"/>
                  <a:gd name="T18" fmla="*/ 151 w 198"/>
                  <a:gd name="T19" fmla="*/ 51 h 68"/>
                  <a:gd name="T20" fmla="*/ 166 w 198"/>
                  <a:gd name="T21" fmla="*/ 45 h 68"/>
                  <a:gd name="T22" fmla="*/ 189 w 198"/>
                  <a:gd name="T23" fmla="*/ 33 h 68"/>
                  <a:gd name="T24" fmla="*/ 197 w 198"/>
                  <a:gd name="T25" fmla="*/ 28 h 68"/>
                  <a:gd name="T26" fmla="*/ 197 w 198"/>
                  <a:gd name="T27" fmla="*/ 28 h 68"/>
                  <a:gd name="T28" fmla="*/ 197 w 198"/>
                  <a:gd name="T29" fmla="*/ 29 h 68"/>
                  <a:gd name="T30" fmla="*/ 190 w 198"/>
                  <a:gd name="T31" fmla="*/ 35 h 68"/>
                  <a:gd name="T32" fmla="*/ 168 w 198"/>
                  <a:gd name="T33" fmla="*/ 49 h 68"/>
                  <a:gd name="T34" fmla="*/ 153 w 198"/>
                  <a:gd name="T35" fmla="*/ 56 h 68"/>
                  <a:gd name="T36" fmla="*/ 144 w 198"/>
                  <a:gd name="T37" fmla="*/ 60 h 68"/>
                  <a:gd name="T38" fmla="*/ 139 w 198"/>
                  <a:gd name="T39" fmla="*/ 61 h 68"/>
                  <a:gd name="T40" fmla="*/ 135 w 198"/>
                  <a:gd name="T41" fmla="*/ 63 h 68"/>
                  <a:gd name="T42" fmla="*/ 125 w 198"/>
                  <a:gd name="T43" fmla="*/ 65 h 68"/>
                  <a:gd name="T44" fmla="*/ 114 w 198"/>
                  <a:gd name="T45" fmla="*/ 67 h 68"/>
                  <a:gd name="T46" fmla="*/ 92 w 198"/>
                  <a:gd name="T47" fmla="*/ 66 h 68"/>
                  <a:gd name="T48" fmla="*/ 71 w 198"/>
                  <a:gd name="T49" fmla="*/ 59 h 68"/>
                  <a:gd name="T50" fmla="*/ 53 w 198"/>
                  <a:gd name="T51" fmla="*/ 50 h 68"/>
                  <a:gd name="T52" fmla="*/ 37 w 198"/>
                  <a:gd name="T53" fmla="*/ 38 h 68"/>
                  <a:gd name="T54" fmla="*/ 23 w 198"/>
                  <a:gd name="T55" fmla="*/ 27 h 68"/>
                  <a:gd name="T56" fmla="*/ 0 w 198"/>
                  <a:gd name="T57" fmla="*/ 1 h 68"/>
                  <a:gd name="T58" fmla="*/ 0 w 198"/>
                  <a:gd name="T59" fmla="*/ 0 h 68"/>
                  <a:gd name="T60" fmla="*/ 1 w 198"/>
                  <a:gd name="T6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8" h="68">
                    <a:moveTo>
                      <a:pt x="1" y="0"/>
                    </a:moveTo>
                    <a:cubicBezTo>
                      <a:pt x="1" y="0"/>
                      <a:pt x="12" y="8"/>
                      <a:pt x="29" y="20"/>
                    </a:cubicBezTo>
                    <a:cubicBezTo>
                      <a:pt x="34" y="23"/>
                      <a:pt x="38" y="26"/>
                      <a:pt x="43" y="29"/>
                    </a:cubicBezTo>
                    <a:cubicBezTo>
                      <a:pt x="48" y="32"/>
                      <a:pt x="54" y="36"/>
                      <a:pt x="59" y="39"/>
                    </a:cubicBezTo>
                    <a:cubicBezTo>
                      <a:pt x="70" y="46"/>
                      <a:pt x="82" y="53"/>
                      <a:pt x="94" y="56"/>
                    </a:cubicBezTo>
                    <a:cubicBezTo>
                      <a:pt x="101" y="58"/>
                      <a:pt x="107" y="59"/>
                      <a:pt x="113" y="59"/>
                    </a:cubicBezTo>
                    <a:cubicBezTo>
                      <a:pt x="120" y="58"/>
                      <a:pt x="127" y="58"/>
                      <a:pt x="133" y="56"/>
                    </a:cubicBezTo>
                    <a:cubicBezTo>
                      <a:pt x="135" y="56"/>
                      <a:pt x="136" y="55"/>
                      <a:pt x="138" y="55"/>
                    </a:cubicBezTo>
                    <a:cubicBezTo>
                      <a:pt x="139" y="55"/>
                      <a:pt x="141" y="54"/>
                      <a:pt x="142" y="54"/>
                    </a:cubicBezTo>
                    <a:cubicBezTo>
                      <a:pt x="145" y="53"/>
                      <a:pt x="148" y="52"/>
                      <a:pt x="151" y="51"/>
                    </a:cubicBezTo>
                    <a:cubicBezTo>
                      <a:pt x="156" y="49"/>
                      <a:pt x="162" y="47"/>
                      <a:pt x="166" y="45"/>
                    </a:cubicBezTo>
                    <a:cubicBezTo>
                      <a:pt x="176" y="41"/>
                      <a:pt x="183" y="36"/>
                      <a:pt x="189" y="33"/>
                    </a:cubicBezTo>
                    <a:cubicBezTo>
                      <a:pt x="194" y="30"/>
                      <a:pt x="197" y="28"/>
                      <a:pt x="197" y="28"/>
                    </a:cubicBezTo>
                    <a:cubicBezTo>
                      <a:pt x="197" y="28"/>
                      <a:pt x="197" y="28"/>
                      <a:pt x="197" y="28"/>
                    </a:cubicBezTo>
                    <a:cubicBezTo>
                      <a:pt x="198" y="28"/>
                      <a:pt x="198" y="29"/>
                      <a:pt x="197" y="29"/>
                    </a:cubicBezTo>
                    <a:cubicBezTo>
                      <a:pt x="197" y="29"/>
                      <a:pt x="195" y="31"/>
                      <a:pt x="190" y="35"/>
                    </a:cubicBezTo>
                    <a:cubicBezTo>
                      <a:pt x="185" y="39"/>
                      <a:pt x="178" y="44"/>
                      <a:pt x="168" y="49"/>
                    </a:cubicBezTo>
                    <a:cubicBezTo>
                      <a:pt x="164" y="51"/>
                      <a:pt x="159" y="54"/>
                      <a:pt x="153" y="56"/>
                    </a:cubicBezTo>
                    <a:cubicBezTo>
                      <a:pt x="150" y="58"/>
                      <a:pt x="147" y="59"/>
                      <a:pt x="144" y="60"/>
                    </a:cubicBezTo>
                    <a:cubicBezTo>
                      <a:pt x="143" y="60"/>
                      <a:pt x="141" y="61"/>
                      <a:pt x="139" y="61"/>
                    </a:cubicBezTo>
                    <a:cubicBezTo>
                      <a:pt x="138" y="62"/>
                      <a:pt x="136" y="62"/>
                      <a:pt x="135" y="63"/>
                    </a:cubicBezTo>
                    <a:cubicBezTo>
                      <a:pt x="131" y="64"/>
                      <a:pt x="128" y="65"/>
                      <a:pt x="125" y="65"/>
                    </a:cubicBezTo>
                    <a:cubicBezTo>
                      <a:pt x="121" y="66"/>
                      <a:pt x="118" y="66"/>
                      <a:pt x="114" y="67"/>
                    </a:cubicBezTo>
                    <a:cubicBezTo>
                      <a:pt x="107" y="68"/>
                      <a:pt x="99" y="67"/>
                      <a:pt x="92" y="66"/>
                    </a:cubicBezTo>
                    <a:cubicBezTo>
                      <a:pt x="85" y="64"/>
                      <a:pt x="78" y="62"/>
                      <a:pt x="71" y="59"/>
                    </a:cubicBezTo>
                    <a:cubicBezTo>
                      <a:pt x="65" y="56"/>
                      <a:pt x="58" y="53"/>
                      <a:pt x="53" y="50"/>
                    </a:cubicBezTo>
                    <a:cubicBezTo>
                      <a:pt x="47" y="46"/>
                      <a:pt x="41" y="42"/>
                      <a:pt x="37" y="38"/>
                    </a:cubicBezTo>
                    <a:cubicBezTo>
                      <a:pt x="32" y="35"/>
                      <a:pt x="27" y="31"/>
                      <a:pt x="23" y="27"/>
                    </a:cubicBezTo>
                    <a:cubicBezTo>
                      <a:pt x="8" y="13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69" name="Freeform 944"/>
              <p:cNvSpPr>
                <a:spLocks/>
              </p:cNvSpPr>
              <p:nvPr/>
            </p:nvSpPr>
            <p:spPr bwMode="auto">
              <a:xfrm>
                <a:off x="3225" y="1870"/>
                <a:ext cx="598" cy="492"/>
              </a:xfrm>
              <a:custGeom>
                <a:avLst/>
                <a:gdLst>
                  <a:gd name="T0" fmla="*/ 0 w 252"/>
                  <a:gd name="T1" fmla="*/ 205 h 207"/>
                  <a:gd name="T2" fmla="*/ 10 w 252"/>
                  <a:gd name="T3" fmla="*/ 193 h 207"/>
                  <a:gd name="T4" fmla="*/ 36 w 252"/>
                  <a:gd name="T5" fmla="*/ 162 h 207"/>
                  <a:gd name="T6" fmla="*/ 44 w 252"/>
                  <a:gd name="T7" fmla="*/ 153 h 207"/>
                  <a:gd name="T8" fmla="*/ 53 w 252"/>
                  <a:gd name="T9" fmla="*/ 142 h 207"/>
                  <a:gd name="T10" fmla="*/ 71 w 252"/>
                  <a:gd name="T11" fmla="*/ 119 h 207"/>
                  <a:gd name="T12" fmla="*/ 87 w 252"/>
                  <a:gd name="T13" fmla="*/ 94 h 207"/>
                  <a:gd name="T14" fmla="*/ 93 w 252"/>
                  <a:gd name="T15" fmla="*/ 80 h 207"/>
                  <a:gd name="T16" fmla="*/ 94 w 252"/>
                  <a:gd name="T17" fmla="*/ 73 h 207"/>
                  <a:gd name="T18" fmla="*/ 96 w 252"/>
                  <a:gd name="T19" fmla="*/ 65 h 207"/>
                  <a:gd name="T20" fmla="*/ 98 w 252"/>
                  <a:gd name="T21" fmla="*/ 56 h 207"/>
                  <a:gd name="T22" fmla="*/ 99 w 252"/>
                  <a:gd name="T23" fmla="*/ 51 h 207"/>
                  <a:gd name="T24" fmla="*/ 100 w 252"/>
                  <a:gd name="T25" fmla="*/ 47 h 207"/>
                  <a:gd name="T26" fmla="*/ 102 w 252"/>
                  <a:gd name="T27" fmla="*/ 43 h 207"/>
                  <a:gd name="T28" fmla="*/ 104 w 252"/>
                  <a:gd name="T29" fmla="*/ 39 h 207"/>
                  <a:gd name="T30" fmla="*/ 107 w 252"/>
                  <a:gd name="T31" fmla="*/ 35 h 207"/>
                  <a:gd name="T32" fmla="*/ 110 w 252"/>
                  <a:gd name="T33" fmla="*/ 31 h 207"/>
                  <a:gd name="T34" fmla="*/ 138 w 252"/>
                  <a:gd name="T35" fmla="*/ 10 h 207"/>
                  <a:gd name="T36" fmla="*/ 153 w 252"/>
                  <a:gd name="T37" fmla="*/ 5 h 207"/>
                  <a:gd name="T38" fmla="*/ 168 w 252"/>
                  <a:gd name="T39" fmla="*/ 2 h 207"/>
                  <a:gd name="T40" fmla="*/ 195 w 252"/>
                  <a:gd name="T41" fmla="*/ 0 h 207"/>
                  <a:gd name="T42" fmla="*/ 208 w 252"/>
                  <a:gd name="T43" fmla="*/ 1 h 207"/>
                  <a:gd name="T44" fmla="*/ 218 w 252"/>
                  <a:gd name="T45" fmla="*/ 1 h 207"/>
                  <a:gd name="T46" fmla="*/ 236 w 252"/>
                  <a:gd name="T47" fmla="*/ 3 h 207"/>
                  <a:gd name="T48" fmla="*/ 251 w 252"/>
                  <a:gd name="T49" fmla="*/ 5 h 207"/>
                  <a:gd name="T50" fmla="*/ 252 w 252"/>
                  <a:gd name="T51" fmla="*/ 6 h 207"/>
                  <a:gd name="T52" fmla="*/ 251 w 252"/>
                  <a:gd name="T53" fmla="*/ 7 h 207"/>
                  <a:gd name="T54" fmla="*/ 251 w 252"/>
                  <a:gd name="T55" fmla="*/ 7 h 207"/>
                  <a:gd name="T56" fmla="*/ 236 w 252"/>
                  <a:gd name="T57" fmla="*/ 7 h 207"/>
                  <a:gd name="T58" fmla="*/ 218 w 252"/>
                  <a:gd name="T59" fmla="*/ 6 h 207"/>
                  <a:gd name="T60" fmla="*/ 208 w 252"/>
                  <a:gd name="T61" fmla="*/ 7 h 207"/>
                  <a:gd name="T62" fmla="*/ 196 w 252"/>
                  <a:gd name="T63" fmla="*/ 7 h 207"/>
                  <a:gd name="T64" fmla="*/ 170 w 252"/>
                  <a:gd name="T65" fmla="*/ 11 h 207"/>
                  <a:gd name="T66" fmla="*/ 156 w 252"/>
                  <a:gd name="T67" fmla="*/ 15 h 207"/>
                  <a:gd name="T68" fmla="*/ 143 w 252"/>
                  <a:gd name="T69" fmla="*/ 21 h 207"/>
                  <a:gd name="T70" fmla="*/ 121 w 252"/>
                  <a:gd name="T71" fmla="*/ 39 h 207"/>
                  <a:gd name="T72" fmla="*/ 119 w 252"/>
                  <a:gd name="T73" fmla="*/ 42 h 207"/>
                  <a:gd name="T74" fmla="*/ 117 w 252"/>
                  <a:gd name="T75" fmla="*/ 45 h 207"/>
                  <a:gd name="T76" fmla="*/ 116 w 252"/>
                  <a:gd name="T77" fmla="*/ 49 h 207"/>
                  <a:gd name="T78" fmla="*/ 115 w 252"/>
                  <a:gd name="T79" fmla="*/ 52 h 207"/>
                  <a:gd name="T80" fmla="*/ 113 w 252"/>
                  <a:gd name="T81" fmla="*/ 56 h 207"/>
                  <a:gd name="T82" fmla="*/ 113 w 252"/>
                  <a:gd name="T83" fmla="*/ 59 h 207"/>
                  <a:gd name="T84" fmla="*/ 112 w 252"/>
                  <a:gd name="T85" fmla="*/ 67 h 207"/>
                  <a:gd name="T86" fmla="*/ 111 w 252"/>
                  <a:gd name="T87" fmla="*/ 75 h 207"/>
                  <a:gd name="T88" fmla="*/ 110 w 252"/>
                  <a:gd name="T89" fmla="*/ 84 h 207"/>
                  <a:gd name="T90" fmla="*/ 104 w 252"/>
                  <a:gd name="T91" fmla="*/ 102 h 207"/>
                  <a:gd name="T92" fmla="*/ 87 w 252"/>
                  <a:gd name="T93" fmla="*/ 131 h 207"/>
                  <a:gd name="T94" fmla="*/ 67 w 252"/>
                  <a:gd name="T95" fmla="*/ 155 h 207"/>
                  <a:gd name="T96" fmla="*/ 57 w 252"/>
                  <a:gd name="T97" fmla="*/ 165 h 207"/>
                  <a:gd name="T98" fmla="*/ 47 w 252"/>
                  <a:gd name="T99" fmla="*/ 174 h 207"/>
                  <a:gd name="T100" fmla="*/ 1 w 252"/>
                  <a:gd name="T101" fmla="*/ 206 h 207"/>
                  <a:gd name="T102" fmla="*/ 0 w 252"/>
                  <a:gd name="T103" fmla="*/ 206 h 207"/>
                  <a:gd name="T104" fmla="*/ 0 w 252"/>
                  <a:gd name="T105" fmla="*/ 20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2" h="207">
                    <a:moveTo>
                      <a:pt x="0" y="205"/>
                    </a:moveTo>
                    <a:cubicBezTo>
                      <a:pt x="0" y="205"/>
                      <a:pt x="3" y="200"/>
                      <a:pt x="10" y="193"/>
                    </a:cubicBezTo>
                    <a:cubicBezTo>
                      <a:pt x="16" y="186"/>
                      <a:pt x="25" y="175"/>
                      <a:pt x="36" y="162"/>
                    </a:cubicBezTo>
                    <a:cubicBezTo>
                      <a:pt x="39" y="159"/>
                      <a:pt x="41" y="156"/>
                      <a:pt x="44" y="153"/>
                    </a:cubicBezTo>
                    <a:cubicBezTo>
                      <a:pt x="47" y="149"/>
                      <a:pt x="50" y="146"/>
                      <a:pt x="53" y="142"/>
                    </a:cubicBezTo>
                    <a:cubicBezTo>
                      <a:pt x="59" y="135"/>
                      <a:pt x="65" y="127"/>
                      <a:pt x="71" y="119"/>
                    </a:cubicBezTo>
                    <a:cubicBezTo>
                      <a:pt x="77" y="111"/>
                      <a:pt x="82" y="103"/>
                      <a:pt x="87" y="94"/>
                    </a:cubicBezTo>
                    <a:cubicBezTo>
                      <a:pt x="90" y="89"/>
                      <a:pt x="92" y="85"/>
                      <a:pt x="93" y="80"/>
                    </a:cubicBezTo>
                    <a:cubicBezTo>
                      <a:pt x="94" y="78"/>
                      <a:pt x="94" y="76"/>
                      <a:pt x="94" y="73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2"/>
                      <a:pt x="97" y="59"/>
                      <a:pt x="98" y="56"/>
                    </a:cubicBezTo>
                    <a:cubicBezTo>
                      <a:pt x="98" y="54"/>
                      <a:pt x="98" y="53"/>
                      <a:pt x="99" y="51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1" y="46"/>
                      <a:pt x="102" y="44"/>
                      <a:pt x="102" y="4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10" y="31"/>
                      <a:pt x="110" y="31"/>
                      <a:pt x="110" y="31"/>
                    </a:cubicBezTo>
                    <a:cubicBezTo>
                      <a:pt x="117" y="21"/>
                      <a:pt x="127" y="14"/>
                      <a:pt x="138" y="10"/>
                    </a:cubicBezTo>
                    <a:cubicBezTo>
                      <a:pt x="143" y="8"/>
                      <a:pt x="148" y="6"/>
                      <a:pt x="153" y="5"/>
                    </a:cubicBezTo>
                    <a:cubicBezTo>
                      <a:pt x="158" y="3"/>
                      <a:pt x="163" y="3"/>
                      <a:pt x="168" y="2"/>
                    </a:cubicBezTo>
                    <a:cubicBezTo>
                      <a:pt x="178" y="1"/>
                      <a:pt x="187" y="0"/>
                      <a:pt x="195" y="0"/>
                    </a:cubicBezTo>
                    <a:cubicBezTo>
                      <a:pt x="200" y="0"/>
                      <a:pt x="204" y="0"/>
                      <a:pt x="208" y="1"/>
                    </a:cubicBezTo>
                    <a:cubicBezTo>
                      <a:pt x="211" y="1"/>
                      <a:pt x="215" y="1"/>
                      <a:pt x="218" y="1"/>
                    </a:cubicBezTo>
                    <a:cubicBezTo>
                      <a:pt x="225" y="2"/>
                      <a:pt x="231" y="2"/>
                      <a:pt x="236" y="3"/>
                    </a:cubicBezTo>
                    <a:cubicBezTo>
                      <a:pt x="246" y="4"/>
                      <a:pt x="251" y="5"/>
                      <a:pt x="251" y="5"/>
                    </a:cubicBezTo>
                    <a:cubicBezTo>
                      <a:pt x="252" y="5"/>
                      <a:pt x="252" y="6"/>
                      <a:pt x="252" y="6"/>
                    </a:cubicBezTo>
                    <a:cubicBezTo>
                      <a:pt x="252" y="7"/>
                      <a:pt x="252" y="7"/>
                      <a:pt x="251" y="7"/>
                    </a:cubicBezTo>
                    <a:cubicBezTo>
                      <a:pt x="251" y="7"/>
                      <a:pt x="251" y="7"/>
                      <a:pt x="251" y="7"/>
                    </a:cubicBezTo>
                    <a:cubicBezTo>
                      <a:pt x="251" y="7"/>
                      <a:pt x="246" y="7"/>
                      <a:pt x="236" y="7"/>
                    </a:cubicBezTo>
                    <a:cubicBezTo>
                      <a:pt x="231" y="6"/>
                      <a:pt x="225" y="6"/>
                      <a:pt x="218" y="6"/>
                    </a:cubicBezTo>
                    <a:cubicBezTo>
                      <a:pt x="215" y="6"/>
                      <a:pt x="211" y="7"/>
                      <a:pt x="208" y="7"/>
                    </a:cubicBezTo>
                    <a:cubicBezTo>
                      <a:pt x="204" y="7"/>
                      <a:pt x="200" y="7"/>
                      <a:pt x="196" y="7"/>
                    </a:cubicBezTo>
                    <a:cubicBezTo>
                      <a:pt x="188" y="8"/>
                      <a:pt x="179" y="9"/>
                      <a:pt x="170" y="11"/>
                    </a:cubicBezTo>
                    <a:cubicBezTo>
                      <a:pt x="165" y="12"/>
                      <a:pt x="161" y="13"/>
                      <a:pt x="156" y="15"/>
                    </a:cubicBezTo>
                    <a:cubicBezTo>
                      <a:pt x="151" y="16"/>
                      <a:pt x="147" y="19"/>
                      <a:pt x="143" y="21"/>
                    </a:cubicBezTo>
                    <a:cubicBezTo>
                      <a:pt x="134" y="25"/>
                      <a:pt x="126" y="31"/>
                      <a:pt x="121" y="39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16" y="49"/>
                      <a:pt x="116" y="49"/>
                      <a:pt x="116" y="49"/>
                    </a:cubicBezTo>
                    <a:cubicBezTo>
                      <a:pt x="115" y="50"/>
                      <a:pt x="115" y="51"/>
                      <a:pt x="115" y="52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7"/>
                      <a:pt x="113" y="58"/>
                      <a:pt x="113" y="59"/>
                    </a:cubicBezTo>
                    <a:cubicBezTo>
                      <a:pt x="112" y="62"/>
                      <a:pt x="112" y="64"/>
                      <a:pt x="112" y="67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8"/>
                      <a:pt x="110" y="81"/>
                      <a:pt x="110" y="84"/>
                    </a:cubicBezTo>
                    <a:cubicBezTo>
                      <a:pt x="108" y="90"/>
                      <a:pt x="107" y="96"/>
                      <a:pt x="104" y="102"/>
                    </a:cubicBezTo>
                    <a:cubicBezTo>
                      <a:pt x="100" y="113"/>
                      <a:pt x="94" y="122"/>
                      <a:pt x="87" y="131"/>
                    </a:cubicBezTo>
                    <a:cubicBezTo>
                      <a:pt x="81" y="140"/>
                      <a:pt x="74" y="148"/>
                      <a:pt x="67" y="155"/>
                    </a:cubicBezTo>
                    <a:cubicBezTo>
                      <a:pt x="64" y="158"/>
                      <a:pt x="60" y="162"/>
                      <a:pt x="57" y="165"/>
                    </a:cubicBezTo>
                    <a:cubicBezTo>
                      <a:pt x="54" y="168"/>
                      <a:pt x="50" y="171"/>
                      <a:pt x="47" y="174"/>
                    </a:cubicBezTo>
                    <a:cubicBezTo>
                      <a:pt x="21" y="196"/>
                      <a:pt x="1" y="206"/>
                      <a:pt x="1" y="206"/>
                    </a:cubicBezTo>
                    <a:cubicBezTo>
                      <a:pt x="1" y="207"/>
                      <a:pt x="0" y="206"/>
                      <a:pt x="0" y="206"/>
                    </a:cubicBezTo>
                    <a:cubicBezTo>
                      <a:pt x="0" y="205"/>
                      <a:pt x="0" y="205"/>
                      <a:pt x="0" y="20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0" name="Freeform 945"/>
              <p:cNvSpPr>
                <a:spLocks/>
              </p:cNvSpPr>
              <p:nvPr/>
            </p:nvSpPr>
            <p:spPr bwMode="auto">
              <a:xfrm>
                <a:off x="3776" y="2027"/>
                <a:ext cx="275" cy="150"/>
              </a:xfrm>
              <a:custGeom>
                <a:avLst/>
                <a:gdLst>
                  <a:gd name="T0" fmla="*/ 0 w 116"/>
                  <a:gd name="T1" fmla="*/ 62 h 63"/>
                  <a:gd name="T2" fmla="*/ 15 w 116"/>
                  <a:gd name="T3" fmla="*/ 46 h 63"/>
                  <a:gd name="T4" fmla="*/ 19 w 116"/>
                  <a:gd name="T5" fmla="*/ 43 h 63"/>
                  <a:gd name="T6" fmla="*/ 23 w 116"/>
                  <a:gd name="T7" fmla="*/ 40 h 63"/>
                  <a:gd name="T8" fmla="*/ 33 w 116"/>
                  <a:gd name="T9" fmla="*/ 34 h 63"/>
                  <a:gd name="T10" fmla="*/ 45 w 116"/>
                  <a:gd name="T11" fmla="*/ 29 h 63"/>
                  <a:gd name="T12" fmla="*/ 51 w 116"/>
                  <a:gd name="T13" fmla="*/ 27 h 63"/>
                  <a:gd name="T14" fmla="*/ 58 w 116"/>
                  <a:gd name="T15" fmla="*/ 25 h 63"/>
                  <a:gd name="T16" fmla="*/ 65 w 116"/>
                  <a:gd name="T17" fmla="*/ 24 h 63"/>
                  <a:gd name="T18" fmla="*/ 68 w 116"/>
                  <a:gd name="T19" fmla="*/ 24 h 63"/>
                  <a:gd name="T20" fmla="*/ 71 w 116"/>
                  <a:gd name="T21" fmla="*/ 24 h 63"/>
                  <a:gd name="T22" fmla="*/ 77 w 116"/>
                  <a:gd name="T23" fmla="*/ 24 h 63"/>
                  <a:gd name="T24" fmla="*/ 82 w 116"/>
                  <a:gd name="T25" fmla="*/ 24 h 63"/>
                  <a:gd name="T26" fmla="*/ 92 w 116"/>
                  <a:gd name="T27" fmla="*/ 20 h 63"/>
                  <a:gd name="T28" fmla="*/ 100 w 116"/>
                  <a:gd name="T29" fmla="*/ 14 h 63"/>
                  <a:gd name="T30" fmla="*/ 111 w 116"/>
                  <a:gd name="T31" fmla="*/ 4 h 63"/>
                  <a:gd name="T32" fmla="*/ 115 w 116"/>
                  <a:gd name="T33" fmla="*/ 0 h 63"/>
                  <a:gd name="T34" fmla="*/ 116 w 116"/>
                  <a:gd name="T35" fmla="*/ 0 h 63"/>
                  <a:gd name="T36" fmla="*/ 116 w 116"/>
                  <a:gd name="T37" fmla="*/ 1 h 63"/>
                  <a:gd name="T38" fmla="*/ 113 w 116"/>
                  <a:gd name="T39" fmla="*/ 6 h 63"/>
                  <a:gd name="T40" fmla="*/ 103 w 116"/>
                  <a:gd name="T41" fmla="*/ 17 h 63"/>
                  <a:gd name="T42" fmla="*/ 95 w 116"/>
                  <a:gd name="T43" fmla="*/ 24 h 63"/>
                  <a:gd name="T44" fmla="*/ 84 w 116"/>
                  <a:gd name="T45" fmla="*/ 30 h 63"/>
                  <a:gd name="T46" fmla="*/ 71 w 116"/>
                  <a:gd name="T47" fmla="*/ 33 h 63"/>
                  <a:gd name="T48" fmla="*/ 71 w 116"/>
                  <a:gd name="T49" fmla="*/ 33 h 63"/>
                  <a:gd name="T50" fmla="*/ 71 w 116"/>
                  <a:gd name="T51" fmla="*/ 33 h 63"/>
                  <a:gd name="T52" fmla="*/ 71 w 116"/>
                  <a:gd name="T53" fmla="*/ 33 h 63"/>
                  <a:gd name="T54" fmla="*/ 70 w 116"/>
                  <a:gd name="T55" fmla="*/ 33 h 63"/>
                  <a:gd name="T56" fmla="*/ 70 w 116"/>
                  <a:gd name="T57" fmla="*/ 33 h 63"/>
                  <a:gd name="T58" fmla="*/ 68 w 116"/>
                  <a:gd name="T59" fmla="*/ 33 h 63"/>
                  <a:gd name="T60" fmla="*/ 66 w 116"/>
                  <a:gd name="T61" fmla="*/ 33 h 63"/>
                  <a:gd name="T62" fmla="*/ 60 w 116"/>
                  <a:gd name="T63" fmla="*/ 35 h 63"/>
                  <a:gd name="T64" fmla="*/ 55 w 116"/>
                  <a:gd name="T65" fmla="*/ 37 h 63"/>
                  <a:gd name="T66" fmla="*/ 49 w 116"/>
                  <a:gd name="T67" fmla="*/ 39 h 63"/>
                  <a:gd name="T68" fmla="*/ 39 w 116"/>
                  <a:gd name="T69" fmla="*/ 45 h 63"/>
                  <a:gd name="T70" fmla="*/ 30 w 116"/>
                  <a:gd name="T71" fmla="*/ 50 h 63"/>
                  <a:gd name="T72" fmla="*/ 21 w 116"/>
                  <a:gd name="T73" fmla="*/ 54 h 63"/>
                  <a:gd name="T74" fmla="*/ 7 w 116"/>
                  <a:gd name="T75" fmla="*/ 61 h 63"/>
                  <a:gd name="T76" fmla="*/ 1 w 116"/>
                  <a:gd name="T77" fmla="*/ 63 h 63"/>
                  <a:gd name="T78" fmla="*/ 0 w 116"/>
                  <a:gd name="T79" fmla="*/ 63 h 63"/>
                  <a:gd name="T80" fmla="*/ 0 w 116"/>
                  <a:gd name="T81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6" h="63">
                    <a:moveTo>
                      <a:pt x="0" y="62"/>
                    </a:moveTo>
                    <a:cubicBezTo>
                      <a:pt x="0" y="62"/>
                      <a:pt x="5" y="55"/>
                      <a:pt x="15" y="46"/>
                    </a:cubicBezTo>
                    <a:cubicBezTo>
                      <a:pt x="16" y="45"/>
                      <a:pt x="18" y="44"/>
                      <a:pt x="19" y="43"/>
                    </a:cubicBezTo>
                    <a:cubicBezTo>
                      <a:pt x="21" y="42"/>
                      <a:pt x="22" y="41"/>
                      <a:pt x="23" y="40"/>
                    </a:cubicBezTo>
                    <a:cubicBezTo>
                      <a:pt x="26" y="38"/>
                      <a:pt x="30" y="36"/>
                      <a:pt x="33" y="34"/>
                    </a:cubicBezTo>
                    <a:cubicBezTo>
                      <a:pt x="37" y="32"/>
                      <a:pt x="41" y="30"/>
                      <a:pt x="45" y="29"/>
                    </a:cubicBezTo>
                    <a:cubicBezTo>
                      <a:pt x="47" y="28"/>
                      <a:pt x="49" y="27"/>
                      <a:pt x="51" y="27"/>
                    </a:cubicBezTo>
                    <a:cubicBezTo>
                      <a:pt x="53" y="26"/>
                      <a:pt x="56" y="26"/>
                      <a:pt x="58" y="25"/>
                    </a:cubicBezTo>
                    <a:cubicBezTo>
                      <a:pt x="60" y="25"/>
                      <a:pt x="62" y="24"/>
                      <a:pt x="65" y="24"/>
                    </a:cubicBezTo>
                    <a:cubicBezTo>
                      <a:pt x="66" y="24"/>
                      <a:pt x="67" y="24"/>
                      <a:pt x="68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3" y="24"/>
                      <a:pt x="76" y="25"/>
                      <a:pt x="77" y="24"/>
                    </a:cubicBezTo>
                    <a:cubicBezTo>
                      <a:pt x="79" y="24"/>
                      <a:pt x="80" y="24"/>
                      <a:pt x="82" y="24"/>
                    </a:cubicBezTo>
                    <a:cubicBezTo>
                      <a:pt x="86" y="23"/>
                      <a:pt x="89" y="21"/>
                      <a:pt x="92" y="20"/>
                    </a:cubicBezTo>
                    <a:cubicBezTo>
                      <a:pt x="95" y="18"/>
                      <a:pt x="98" y="16"/>
                      <a:pt x="100" y="14"/>
                    </a:cubicBezTo>
                    <a:cubicBezTo>
                      <a:pt x="105" y="11"/>
                      <a:pt x="109" y="7"/>
                      <a:pt x="111" y="4"/>
                    </a:cubicBezTo>
                    <a:cubicBezTo>
                      <a:pt x="114" y="2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6" y="0"/>
                    </a:cubicBez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1"/>
                      <a:pt x="115" y="2"/>
                      <a:pt x="113" y="6"/>
                    </a:cubicBezTo>
                    <a:cubicBezTo>
                      <a:pt x="111" y="9"/>
                      <a:pt x="107" y="13"/>
                      <a:pt x="103" y="17"/>
                    </a:cubicBezTo>
                    <a:cubicBezTo>
                      <a:pt x="101" y="20"/>
                      <a:pt x="98" y="22"/>
                      <a:pt x="95" y="24"/>
                    </a:cubicBezTo>
                    <a:cubicBezTo>
                      <a:pt x="92" y="27"/>
                      <a:pt x="88" y="29"/>
                      <a:pt x="84" y="30"/>
                    </a:cubicBezTo>
                    <a:cubicBezTo>
                      <a:pt x="81" y="32"/>
                      <a:pt x="75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3"/>
                      <a:pt x="67" y="33"/>
                      <a:pt x="66" y="33"/>
                    </a:cubicBezTo>
                    <a:cubicBezTo>
                      <a:pt x="64" y="34"/>
                      <a:pt x="62" y="34"/>
                      <a:pt x="60" y="35"/>
                    </a:cubicBezTo>
                    <a:cubicBezTo>
                      <a:pt x="58" y="35"/>
                      <a:pt x="57" y="36"/>
                      <a:pt x="55" y="37"/>
                    </a:cubicBezTo>
                    <a:cubicBezTo>
                      <a:pt x="53" y="38"/>
                      <a:pt x="51" y="38"/>
                      <a:pt x="49" y="39"/>
                    </a:cubicBezTo>
                    <a:cubicBezTo>
                      <a:pt x="46" y="41"/>
                      <a:pt x="43" y="43"/>
                      <a:pt x="39" y="45"/>
                    </a:cubicBezTo>
                    <a:cubicBezTo>
                      <a:pt x="36" y="47"/>
                      <a:pt x="33" y="49"/>
                      <a:pt x="30" y="50"/>
                    </a:cubicBezTo>
                    <a:cubicBezTo>
                      <a:pt x="26" y="52"/>
                      <a:pt x="23" y="53"/>
                      <a:pt x="21" y="54"/>
                    </a:cubicBezTo>
                    <a:cubicBezTo>
                      <a:pt x="15" y="57"/>
                      <a:pt x="10" y="59"/>
                      <a:pt x="7" y="61"/>
                    </a:cubicBezTo>
                    <a:cubicBezTo>
                      <a:pt x="3" y="62"/>
                      <a:pt x="1" y="63"/>
                      <a:pt x="1" y="63"/>
                    </a:cubicBezTo>
                    <a:cubicBezTo>
                      <a:pt x="1" y="63"/>
                      <a:pt x="0" y="63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1" name="Freeform 946"/>
              <p:cNvSpPr>
                <a:spLocks/>
              </p:cNvSpPr>
              <p:nvPr/>
            </p:nvSpPr>
            <p:spPr bwMode="auto">
              <a:xfrm>
                <a:off x="3572" y="1744"/>
                <a:ext cx="111" cy="157"/>
              </a:xfrm>
              <a:custGeom>
                <a:avLst/>
                <a:gdLst>
                  <a:gd name="T0" fmla="*/ 0 w 47"/>
                  <a:gd name="T1" fmla="*/ 66 h 66"/>
                  <a:gd name="T2" fmla="*/ 6 w 47"/>
                  <a:gd name="T3" fmla="*/ 55 h 66"/>
                  <a:gd name="T4" fmla="*/ 14 w 47"/>
                  <a:gd name="T5" fmla="*/ 44 h 66"/>
                  <a:gd name="T6" fmla="*/ 24 w 47"/>
                  <a:gd name="T7" fmla="*/ 34 h 66"/>
                  <a:gd name="T8" fmla="*/ 34 w 47"/>
                  <a:gd name="T9" fmla="*/ 22 h 66"/>
                  <a:gd name="T10" fmla="*/ 38 w 47"/>
                  <a:gd name="T11" fmla="*/ 17 h 66"/>
                  <a:gd name="T12" fmla="*/ 41 w 47"/>
                  <a:gd name="T13" fmla="*/ 11 h 66"/>
                  <a:gd name="T14" fmla="*/ 43 w 47"/>
                  <a:gd name="T15" fmla="*/ 7 h 66"/>
                  <a:gd name="T16" fmla="*/ 45 w 47"/>
                  <a:gd name="T17" fmla="*/ 3 h 66"/>
                  <a:gd name="T18" fmla="*/ 46 w 47"/>
                  <a:gd name="T19" fmla="*/ 0 h 66"/>
                  <a:gd name="T20" fmla="*/ 46 w 47"/>
                  <a:gd name="T21" fmla="*/ 0 h 66"/>
                  <a:gd name="T22" fmla="*/ 46 w 47"/>
                  <a:gd name="T23" fmla="*/ 0 h 66"/>
                  <a:gd name="T24" fmla="*/ 47 w 47"/>
                  <a:gd name="T25" fmla="*/ 0 h 66"/>
                  <a:gd name="T26" fmla="*/ 46 w 47"/>
                  <a:gd name="T27" fmla="*/ 4 h 66"/>
                  <a:gd name="T28" fmla="*/ 45 w 47"/>
                  <a:gd name="T29" fmla="*/ 8 h 66"/>
                  <a:gd name="T30" fmla="*/ 43 w 47"/>
                  <a:gd name="T31" fmla="*/ 13 h 66"/>
                  <a:gd name="T32" fmla="*/ 38 w 47"/>
                  <a:gd name="T33" fmla="*/ 25 h 66"/>
                  <a:gd name="T34" fmla="*/ 29 w 47"/>
                  <a:gd name="T35" fmla="*/ 37 h 66"/>
                  <a:gd name="T36" fmla="*/ 25 w 47"/>
                  <a:gd name="T37" fmla="*/ 44 h 66"/>
                  <a:gd name="T38" fmla="*/ 21 w 47"/>
                  <a:gd name="T39" fmla="*/ 50 h 66"/>
                  <a:gd name="T40" fmla="*/ 11 w 47"/>
                  <a:gd name="T41" fmla="*/ 59 h 66"/>
                  <a:gd name="T42" fmla="*/ 0 w 47"/>
                  <a:gd name="T43" fmla="*/ 66 h 66"/>
                  <a:gd name="T44" fmla="*/ 0 w 47"/>
                  <a:gd name="T45" fmla="*/ 66 h 66"/>
                  <a:gd name="T46" fmla="*/ 0 w 47"/>
                  <a:gd name="T4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66">
                    <a:moveTo>
                      <a:pt x="0" y="66"/>
                    </a:moveTo>
                    <a:cubicBezTo>
                      <a:pt x="0" y="66"/>
                      <a:pt x="2" y="61"/>
                      <a:pt x="6" y="55"/>
                    </a:cubicBezTo>
                    <a:cubicBezTo>
                      <a:pt x="9" y="51"/>
                      <a:pt x="11" y="48"/>
                      <a:pt x="14" y="44"/>
                    </a:cubicBezTo>
                    <a:cubicBezTo>
                      <a:pt x="17" y="41"/>
                      <a:pt x="21" y="37"/>
                      <a:pt x="24" y="34"/>
                    </a:cubicBezTo>
                    <a:cubicBezTo>
                      <a:pt x="28" y="30"/>
                      <a:pt x="31" y="26"/>
                      <a:pt x="34" y="22"/>
                    </a:cubicBezTo>
                    <a:cubicBezTo>
                      <a:pt x="35" y="20"/>
                      <a:pt x="36" y="18"/>
                      <a:pt x="38" y="17"/>
                    </a:cubicBezTo>
                    <a:cubicBezTo>
                      <a:pt x="39" y="15"/>
                      <a:pt x="40" y="13"/>
                      <a:pt x="41" y="11"/>
                    </a:cubicBezTo>
                    <a:cubicBezTo>
                      <a:pt x="42" y="10"/>
                      <a:pt x="43" y="8"/>
                      <a:pt x="43" y="7"/>
                    </a:cubicBezTo>
                    <a:cubicBezTo>
                      <a:pt x="44" y="6"/>
                      <a:pt x="44" y="4"/>
                      <a:pt x="45" y="3"/>
                    </a:cubicBezTo>
                    <a:cubicBezTo>
                      <a:pt x="46" y="1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1"/>
                      <a:pt x="46" y="4"/>
                    </a:cubicBezTo>
                    <a:cubicBezTo>
                      <a:pt x="46" y="5"/>
                      <a:pt x="46" y="6"/>
                      <a:pt x="45" y="8"/>
                    </a:cubicBezTo>
                    <a:cubicBezTo>
                      <a:pt x="45" y="9"/>
                      <a:pt x="44" y="11"/>
                      <a:pt x="43" y="13"/>
                    </a:cubicBezTo>
                    <a:cubicBezTo>
                      <a:pt x="42" y="16"/>
                      <a:pt x="40" y="20"/>
                      <a:pt x="38" y="25"/>
                    </a:cubicBezTo>
                    <a:cubicBezTo>
                      <a:pt x="35" y="29"/>
                      <a:pt x="32" y="33"/>
                      <a:pt x="29" y="37"/>
                    </a:cubicBezTo>
                    <a:cubicBezTo>
                      <a:pt x="28" y="40"/>
                      <a:pt x="26" y="42"/>
                      <a:pt x="25" y="44"/>
                    </a:cubicBezTo>
                    <a:cubicBezTo>
                      <a:pt x="24" y="46"/>
                      <a:pt x="22" y="48"/>
                      <a:pt x="21" y="50"/>
                    </a:cubicBezTo>
                    <a:cubicBezTo>
                      <a:pt x="17" y="53"/>
                      <a:pt x="14" y="56"/>
                      <a:pt x="11" y="59"/>
                    </a:cubicBezTo>
                    <a:cubicBezTo>
                      <a:pt x="5" y="64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2" name="Freeform 947"/>
              <p:cNvSpPr>
                <a:spLocks/>
              </p:cNvSpPr>
              <p:nvPr/>
            </p:nvSpPr>
            <p:spPr bwMode="auto">
              <a:xfrm>
                <a:off x="3401" y="1725"/>
                <a:ext cx="128" cy="214"/>
              </a:xfrm>
              <a:custGeom>
                <a:avLst/>
                <a:gdLst>
                  <a:gd name="T0" fmla="*/ 33 w 54"/>
                  <a:gd name="T1" fmla="*/ 90 h 90"/>
                  <a:gd name="T2" fmla="*/ 50 w 54"/>
                  <a:gd name="T3" fmla="*/ 43 h 90"/>
                  <a:gd name="T4" fmla="*/ 54 w 54"/>
                  <a:gd name="T5" fmla="*/ 0 h 90"/>
                  <a:gd name="T6" fmla="*/ 33 w 54"/>
                  <a:gd name="T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90">
                    <a:moveTo>
                      <a:pt x="33" y="90"/>
                    </a:moveTo>
                    <a:cubicBezTo>
                      <a:pt x="33" y="90"/>
                      <a:pt x="54" y="81"/>
                      <a:pt x="50" y="43"/>
                    </a:cubicBezTo>
                    <a:cubicBezTo>
                      <a:pt x="47" y="5"/>
                      <a:pt x="54" y="0"/>
                      <a:pt x="54" y="0"/>
                    </a:cubicBezTo>
                    <a:cubicBezTo>
                      <a:pt x="54" y="0"/>
                      <a:pt x="0" y="38"/>
                      <a:pt x="33" y="9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3" name="Freeform 948"/>
              <p:cNvSpPr>
                <a:spLocks/>
              </p:cNvSpPr>
              <p:nvPr/>
            </p:nvSpPr>
            <p:spPr bwMode="auto">
              <a:xfrm>
                <a:off x="3472" y="1796"/>
                <a:ext cx="24" cy="143"/>
              </a:xfrm>
              <a:custGeom>
                <a:avLst/>
                <a:gdLst>
                  <a:gd name="T0" fmla="*/ 3 w 10"/>
                  <a:gd name="T1" fmla="*/ 60 h 60"/>
                  <a:gd name="T2" fmla="*/ 1 w 10"/>
                  <a:gd name="T3" fmla="*/ 50 h 60"/>
                  <a:gd name="T4" fmla="*/ 1 w 10"/>
                  <a:gd name="T5" fmla="*/ 40 h 60"/>
                  <a:gd name="T6" fmla="*/ 1 w 10"/>
                  <a:gd name="T7" fmla="*/ 29 h 60"/>
                  <a:gd name="T8" fmla="*/ 2 w 10"/>
                  <a:gd name="T9" fmla="*/ 18 h 60"/>
                  <a:gd name="T10" fmla="*/ 4 w 10"/>
                  <a:gd name="T11" fmla="*/ 13 h 60"/>
                  <a:gd name="T12" fmla="*/ 5 w 10"/>
                  <a:gd name="T13" fmla="*/ 8 h 60"/>
                  <a:gd name="T14" fmla="*/ 7 w 10"/>
                  <a:gd name="T15" fmla="*/ 4 h 60"/>
                  <a:gd name="T16" fmla="*/ 9 w 10"/>
                  <a:gd name="T17" fmla="*/ 2 h 60"/>
                  <a:gd name="T18" fmla="*/ 10 w 10"/>
                  <a:gd name="T19" fmla="*/ 0 h 60"/>
                  <a:gd name="T20" fmla="*/ 10 w 10"/>
                  <a:gd name="T21" fmla="*/ 2 h 60"/>
                  <a:gd name="T22" fmla="*/ 9 w 10"/>
                  <a:gd name="T23" fmla="*/ 5 h 60"/>
                  <a:gd name="T24" fmla="*/ 9 w 10"/>
                  <a:gd name="T25" fmla="*/ 9 h 60"/>
                  <a:gd name="T26" fmla="*/ 8 w 10"/>
                  <a:gd name="T27" fmla="*/ 18 h 60"/>
                  <a:gd name="T28" fmla="*/ 7 w 10"/>
                  <a:gd name="T29" fmla="*/ 24 h 60"/>
                  <a:gd name="T30" fmla="*/ 7 w 10"/>
                  <a:gd name="T31" fmla="*/ 29 h 60"/>
                  <a:gd name="T32" fmla="*/ 6 w 10"/>
                  <a:gd name="T33" fmla="*/ 35 h 60"/>
                  <a:gd name="T34" fmla="*/ 6 w 10"/>
                  <a:gd name="T35" fmla="*/ 40 h 60"/>
                  <a:gd name="T36" fmla="*/ 5 w 10"/>
                  <a:gd name="T37" fmla="*/ 50 h 60"/>
                  <a:gd name="T38" fmla="*/ 3 w 10"/>
                  <a:gd name="T3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0">
                    <a:moveTo>
                      <a:pt x="3" y="60"/>
                    </a:moveTo>
                    <a:cubicBezTo>
                      <a:pt x="3" y="60"/>
                      <a:pt x="2" y="56"/>
                      <a:pt x="1" y="50"/>
                    </a:cubicBezTo>
                    <a:cubicBezTo>
                      <a:pt x="1" y="47"/>
                      <a:pt x="1" y="44"/>
                      <a:pt x="1" y="40"/>
                    </a:cubicBezTo>
                    <a:cubicBezTo>
                      <a:pt x="0" y="37"/>
                      <a:pt x="1" y="33"/>
                      <a:pt x="1" y="29"/>
                    </a:cubicBezTo>
                    <a:cubicBezTo>
                      <a:pt x="1" y="25"/>
                      <a:pt x="2" y="21"/>
                      <a:pt x="2" y="18"/>
                    </a:cubicBezTo>
                    <a:cubicBezTo>
                      <a:pt x="3" y="16"/>
                      <a:pt x="3" y="14"/>
                      <a:pt x="4" y="13"/>
                    </a:cubicBezTo>
                    <a:cubicBezTo>
                      <a:pt x="4" y="11"/>
                      <a:pt x="5" y="9"/>
                      <a:pt x="5" y="8"/>
                    </a:cubicBezTo>
                    <a:cubicBezTo>
                      <a:pt x="6" y="7"/>
                      <a:pt x="6" y="5"/>
                      <a:pt x="7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6"/>
                      <a:pt x="9" y="8"/>
                      <a:pt x="9" y="9"/>
                    </a:cubicBezTo>
                    <a:cubicBezTo>
                      <a:pt x="8" y="12"/>
                      <a:pt x="8" y="15"/>
                      <a:pt x="8" y="18"/>
                    </a:cubicBezTo>
                    <a:cubicBezTo>
                      <a:pt x="7" y="20"/>
                      <a:pt x="7" y="22"/>
                      <a:pt x="7" y="24"/>
                    </a:cubicBezTo>
                    <a:cubicBezTo>
                      <a:pt x="7" y="26"/>
                      <a:pt x="7" y="28"/>
                      <a:pt x="7" y="29"/>
                    </a:cubicBezTo>
                    <a:cubicBezTo>
                      <a:pt x="7" y="31"/>
                      <a:pt x="7" y="33"/>
                      <a:pt x="6" y="35"/>
                    </a:cubicBezTo>
                    <a:cubicBezTo>
                      <a:pt x="6" y="37"/>
                      <a:pt x="6" y="39"/>
                      <a:pt x="6" y="40"/>
                    </a:cubicBezTo>
                    <a:cubicBezTo>
                      <a:pt x="6" y="44"/>
                      <a:pt x="5" y="47"/>
                      <a:pt x="5" y="50"/>
                    </a:cubicBezTo>
                    <a:cubicBezTo>
                      <a:pt x="4" y="56"/>
                      <a:pt x="3" y="60"/>
                      <a:pt x="3" y="6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4" name="Freeform 949"/>
              <p:cNvSpPr>
                <a:spLocks/>
              </p:cNvSpPr>
              <p:nvPr/>
            </p:nvSpPr>
            <p:spPr bwMode="auto">
              <a:xfrm>
                <a:off x="3633" y="1672"/>
                <a:ext cx="176" cy="160"/>
              </a:xfrm>
              <a:custGeom>
                <a:avLst/>
                <a:gdLst>
                  <a:gd name="T0" fmla="*/ 0 w 74"/>
                  <a:gd name="T1" fmla="*/ 61 h 67"/>
                  <a:gd name="T2" fmla="*/ 43 w 74"/>
                  <a:gd name="T3" fmla="*/ 36 h 67"/>
                  <a:gd name="T4" fmla="*/ 74 w 74"/>
                  <a:gd name="T5" fmla="*/ 7 h 67"/>
                  <a:gd name="T6" fmla="*/ 0 w 74"/>
                  <a:gd name="T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67">
                    <a:moveTo>
                      <a:pt x="0" y="61"/>
                    </a:moveTo>
                    <a:cubicBezTo>
                      <a:pt x="0" y="61"/>
                      <a:pt x="21" y="67"/>
                      <a:pt x="43" y="36"/>
                    </a:cubicBezTo>
                    <a:cubicBezTo>
                      <a:pt x="65" y="6"/>
                      <a:pt x="74" y="7"/>
                      <a:pt x="74" y="7"/>
                    </a:cubicBezTo>
                    <a:cubicBezTo>
                      <a:pt x="74" y="7"/>
                      <a:pt x="9" y="0"/>
                      <a:pt x="0" y="6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5" name="Freeform 950"/>
              <p:cNvSpPr>
                <a:spLocks/>
              </p:cNvSpPr>
              <p:nvPr/>
            </p:nvSpPr>
            <p:spPr bwMode="auto">
              <a:xfrm>
                <a:off x="3633" y="1720"/>
                <a:ext cx="105" cy="97"/>
              </a:xfrm>
              <a:custGeom>
                <a:avLst/>
                <a:gdLst>
                  <a:gd name="T0" fmla="*/ 0 w 44"/>
                  <a:gd name="T1" fmla="*/ 41 h 41"/>
                  <a:gd name="T2" fmla="*/ 5 w 44"/>
                  <a:gd name="T3" fmla="*/ 32 h 41"/>
                  <a:gd name="T4" fmla="*/ 10 w 44"/>
                  <a:gd name="T5" fmla="*/ 24 h 41"/>
                  <a:gd name="T6" fmla="*/ 18 w 44"/>
                  <a:gd name="T7" fmla="*/ 16 h 41"/>
                  <a:gd name="T8" fmla="*/ 27 w 44"/>
                  <a:gd name="T9" fmla="*/ 8 h 41"/>
                  <a:gd name="T10" fmla="*/ 31 w 44"/>
                  <a:gd name="T11" fmla="*/ 5 h 41"/>
                  <a:gd name="T12" fmla="*/ 35 w 44"/>
                  <a:gd name="T13" fmla="*/ 3 h 41"/>
                  <a:gd name="T14" fmla="*/ 39 w 44"/>
                  <a:gd name="T15" fmla="*/ 1 h 41"/>
                  <a:gd name="T16" fmla="*/ 42 w 44"/>
                  <a:gd name="T17" fmla="*/ 0 h 41"/>
                  <a:gd name="T18" fmla="*/ 44 w 44"/>
                  <a:gd name="T19" fmla="*/ 0 h 41"/>
                  <a:gd name="T20" fmla="*/ 42 w 44"/>
                  <a:gd name="T21" fmla="*/ 2 h 41"/>
                  <a:gd name="T22" fmla="*/ 40 w 44"/>
                  <a:gd name="T23" fmla="*/ 3 h 41"/>
                  <a:gd name="T24" fmla="*/ 37 w 44"/>
                  <a:gd name="T25" fmla="*/ 6 h 41"/>
                  <a:gd name="T26" fmla="*/ 30 w 44"/>
                  <a:gd name="T27" fmla="*/ 12 h 41"/>
                  <a:gd name="T28" fmla="*/ 26 w 44"/>
                  <a:gd name="T29" fmla="*/ 16 h 41"/>
                  <a:gd name="T30" fmla="*/ 22 w 44"/>
                  <a:gd name="T31" fmla="*/ 20 h 41"/>
                  <a:gd name="T32" fmla="*/ 18 w 44"/>
                  <a:gd name="T33" fmla="*/ 24 h 41"/>
                  <a:gd name="T34" fmla="*/ 14 w 44"/>
                  <a:gd name="T35" fmla="*/ 28 h 41"/>
                  <a:gd name="T36" fmla="*/ 7 w 44"/>
                  <a:gd name="T37" fmla="*/ 34 h 41"/>
                  <a:gd name="T38" fmla="*/ 0 w 44"/>
                  <a:gd name="T3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1">
                    <a:moveTo>
                      <a:pt x="0" y="41"/>
                    </a:moveTo>
                    <a:cubicBezTo>
                      <a:pt x="0" y="41"/>
                      <a:pt x="1" y="37"/>
                      <a:pt x="5" y="32"/>
                    </a:cubicBezTo>
                    <a:cubicBezTo>
                      <a:pt x="6" y="30"/>
                      <a:pt x="8" y="27"/>
                      <a:pt x="10" y="24"/>
                    </a:cubicBezTo>
                    <a:cubicBezTo>
                      <a:pt x="13" y="21"/>
                      <a:pt x="15" y="19"/>
                      <a:pt x="18" y="16"/>
                    </a:cubicBezTo>
                    <a:cubicBezTo>
                      <a:pt x="21" y="13"/>
                      <a:pt x="24" y="11"/>
                      <a:pt x="27" y="8"/>
                    </a:cubicBezTo>
                    <a:cubicBezTo>
                      <a:pt x="28" y="7"/>
                      <a:pt x="29" y="6"/>
                      <a:pt x="31" y="5"/>
                    </a:cubicBezTo>
                    <a:cubicBezTo>
                      <a:pt x="32" y="4"/>
                      <a:pt x="34" y="4"/>
                      <a:pt x="35" y="3"/>
                    </a:cubicBezTo>
                    <a:cubicBezTo>
                      <a:pt x="36" y="2"/>
                      <a:pt x="38" y="2"/>
                      <a:pt x="39" y="1"/>
                    </a:cubicBezTo>
                    <a:cubicBezTo>
                      <a:pt x="40" y="1"/>
                      <a:pt x="41" y="1"/>
                      <a:pt x="42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2" y="2"/>
                    </a:cubicBezTo>
                    <a:cubicBezTo>
                      <a:pt x="42" y="2"/>
                      <a:pt x="41" y="3"/>
                      <a:pt x="40" y="3"/>
                    </a:cubicBezTo>
                    <a:cubicBezTo>
                      <a:pt x="39" y="4"/>
                      <a:pt x="38" y="5"/>
                      <a:pt x="37" y="6"/>
                    </a:cubicBezTo>
                    <a:cubicBezTo>
                      <a:pt x="35" y="8"/>
                      <a:pt x="33" y="10"/>
                      <a:pt x="30" y="12"/>
                    </a:cubicBezTo>
                    <a:cubicBezTo>
                      <a:pt x="29" y="14"/>
                      <a:pt x="28" y="15"/>
                      <a:pt x="26" y="16"/>
                    </a:cubicBezTo>
                    <a:cubicBezTo>
                      <a:pt x="25" y="17"/>
                      <a:pt x="24" y="19"/>
                      <a:pt x="22" y="20"/>
                    </a:cubicBezTo>
                    <a:cubicBezTo>
                      <a:pt x="21" y="21"/>
                      <a:pt x="20" y="23"/>
                      <a:pt x="18" y="24"/>
                    </a:cubicBezTo>
                    <a:cubicBezTo>
                      <a:pt x="17" y="25"/>
                      <a:pt x="16" y="27"/>
                      <a:pt x="14" y="28"/>
                    </a:cubicBezTo>
                    <a:cubicBezTo>
                      <a:pt x="12" y="30"/>
                      <a:pt x="9" y="33"/>
                      <a:pt x="7" y="34"/>
                    </a:cubicBezTo>
                    <a:cubicBezTo>
                      <a:pt x="3" y="38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6" name="Freeform 951"/>
              <p:cNvSpPr>
                <a:spLocks/>
              </p:cNvSpPr>
              <p:nvPr/>
            </p:nvSpPr>
            <p:spPr bwMode="auto">
              <a:xfrm>
                <a:off x="4365" y="2234"/>
                <a:ext cx="175" cy="159"/>
              </a:xfrm>
              <a:custGeom>
                <a:avLst/>
                <a:gdLst>
                  <a:gd name="T0" fmla="*/ 0 w 74"/>
                  <a:gd name="T1" fmla="*/ 61 h 67"/>
                  <a:gd name="T2" fmla="*/ 43 w 74"/>
                  <a:gd name="T3" fmla="*/ 37 h 67"/>
                  <a:gd name="T4" fmla="*/ 74 w 74"/>
                  <a:gd name="T5" fmla="*/ 7 h 67"/>
                  <a:gd name="T6" fmla="*/ 0 w 74"/>
                  <a:gd name="T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67">
                    <a:moveTo>
                      <a:pt x="0" y="61"/>
                    </a:moveTo>
                    <a:cubicBezTo>
                      <a:pt x="0" y="61"/>
                      <a:pt x="21" y="67"/>
                      <a:pt x="43" y="37"/>
                    </a:cubicBezTo>
                    <a:cubicBezTo>
                      <a:pt x="65" y="6"/>
                      <a:pt x="74" y="7"/>
                      <a:pt x="74" y="7"/>
                    </a:cubicBezTo>
                    <a:cubicBezTo>
                      <a:pt x="74" y="7"/>
                      <a:pt x="9" y="0"/>
                      <a:pt x="0" y="6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7" name="Freeform 952"/>
              <p:cNvSpPr>
                <a:spLocks/>
              </p:cNvSpPr>
              <p:nvPr/>
            </p:nvSpPr>
            <p:spPr bwMode="auto">
              <a:xfrm>
                <a:off x="4365" y="2281"/>
                <a:ext cx="104" cy="98"/>
              </a:xfrm>
              <a:custGeom>
                <a:avLst/>
                <a:gdLst>
                  <a:gd name="T0" fmla="*/ 0 w 44"/>
                  <a:gd name="T1" fmla="*/ 41 h 41"/>
                  <a:gd name="T2" fmla="*/ 4 w 44"/>
                  <a:gd name="T3" fmla="*/ 32 h 41"/>
                  <a:gd name="T4" fmla="*/ 10 w 44"/>
                  <a:gd name="T5" fmla="*/ 24 h 41"/>
                  <a:gd name="T6" fmla="*/ 18 w 44"/>
                  <a:gd name="T7" fmla="*/ 16 h 41"/>
                  <a:gd name="T8" fmla="*/ 26 w 44"/>
                  <a:gd name="T9" fmla="*/ 8 h 41"/>
                  <a:gd name="T10" fmla="*/ 31 w 44"/>
                  <a:gd name="T11" fmla="*/ 5 h 41"/>
                  <a:gd name="T12" fmla="*/ 35 w 44"/>
                  <a:gd name="T13" fmla="*/ 3 h 41"/>
                  <a:gd name="T14" fmla="*/ 39 w 44"/>
                  <a:gd name="T15" fmla="*/ 1 h 41"/>
                  <a:gd name="T16" fmla="*/ 42 w 44"/>
                  <a:gd name="T17" fmla="*/ 1 h 41"/>
                  <a:gd name="T18" fmla="*/ 44 w 44"/>
                  <a:gd name="T19" fmla="*/ 0 h 41"/>
                  <a:gd name="T20" fmla="*/ 42 w 44"/>
                  <a:gd name="T21" fmla="*/ 2 h 41"/>
                  <a:gd name="T22" fmla="*/ 40 w 44"/>
                  <a:gd name="T23" fmla="*/ 3 h 41"/>
                  <a:gd name="T24" fmla="*/ 37 w 44"/>
                  <a:gd name="T25" fmla="*/ 6 h 41"/>
                  <a:gd name="T26" fmla="*/ 30 w 44"/>
                  <a:gd name="T27" fmla="*/ 13 h 41"/>
                  <a:gd name="T28" fmla="*/ 26 w 44"/>
                  <a:gd name="T29" fmla="*/ 16 h 41"/>
                  <a:gd name="T30" fmla="*/ 22 w 44"/>
                  <a:gd name="T31" fmla="*/ 20 h 41"/>
                  <a:gd name="T32" fmla="*/ 18 w 44"/>
                  <a:gd name="T33" fmla="*/ 24 h 41"/>
                  <a:gd name="T34" fmla="*/ 14 w 44"/>
                  <a:gd name="T35" fmla="*/ 28 h 41"/>
                  <a:gd name="T36" fmla="*/ 7 w 44"/>
                  <a:gd name="T37" fmla="*/ 35 h 41"/>
                  <a:gd name="T38" fmla="*/ 0 w 44"/>
                  <a:gd name="T3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41">
                    <a:moveTo>
                      <a:pt x="0" y="41"/>
                    </a:moveTo>
                    <a:cubicBezTo>
                      <a:pt x="0" y="41"/>
                      <a:pt x="1" y="37"/>
                      <a:pt x="4" y="32"/>
                    </a:cubicBezTo>
                    <a:cubicBezTo>
                      <a:pt x="6" y="30"/>
                      <a:pt x="8" y="27"/>
                      <a:pt x="10" y="24"/>
                    </a:cubicBezTo>
                    <a:cubicBezTo>
                      <a:pt x="12" y="22"/>
                      <a:pt x="15" y="19"/>
                      <a:pt x="18" y="16"/>
                    </a:cubicBezTo>
                    <a:cubicBezTo>
                      <a:pt x="21" y="13"/>
                      <a:pt x="23" y="11"/>
                      <a:pt x="26" y="8"/>
                    </a:cubicBezTo>
                    <a:cubicBezTo>
                      <a:pt x="28" y="7"/>
                      <a:pt x="29" y="6"/>
                      <a:pt x="31" y="5"/>
                    </a:cubicBezTo>
                    <a:cubicBezTo>
                      <a:pt x="32" y="4"/>
                      <a:pt x="34" y="4"/>
                      <a:pt x="35" y="3"/>
                    </a:cubicBezTo>
                    <a:cubicBezTo>
                      <a:pt x="36" y="2"/>
                      <a:pt x="37" y="2"/>
                      <a:pt x="39" y="1"/>
                    </a:cubicBezTo>
                    <a:cubicBezTo>
                      <a:pt x="40" y="1"/>
                      <a:pt x="41" y="1"/>
                      <a:pt x="42" y="1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3" y="1"/>
                      <a:pt x="42" y="2"/>
                    </a:cubicBezTo>
                    <a:cubicBezTo>
                      <a:pt x="41" y="2"/>
                      <a:pt x="41" y="3"/>
                      <a:pt x="40" y="3"/>
                    </a:cubicBezTo>
                    <a:cubicBezTo>
                      <a:pt x="39" y="4"/>
                      <a:pt x="38" y="5"/>
                      <a:pt x="37" y="6"/>
                    </a:cubicBezTo>
                    <a:cubicBezTo>
                      <a:pt x="35" y="8"/>
                      <a:pt x="32" y="10"/>
                      <a:pt x="30" y="13"/>
                    </a:cubicBezTo>
                    <a:cubicBezTo>
                      <a:pt x="29" y="14"/>
                      <a:pt x="27" y="15"/>
                      <a:pt x="26" y="16"/>
                    </a:cubicBezTo>
                    <a:cubicBezTo>
                      <a:pt x="25" y="18"/>
                      <a:pt x="23" y="19"/>
                      <a:pt x="22" y="20"/>
                    </a:cubicBezTo>
                    <a:cubicBezTo>
                      <a:pt x="21" y="22"/>
                      <a:pt x="19" y="23"/>
                      <a:pt x="18" y="24"/>
                    </a:cubicBezTo>
                    <a:cubicBezTo>
                      <a:pt x="17" y="26"/>
                      <a:pt x="15" y="27"/>
                      <a:pt x="14" y="28"/>
                    </a:cubicBezTo>
                    <a:cubicBezTo>
                      <a:pt x="12" y="30"/>
                      <a:pt x="9" y="33"/>
                      <a:pt x="7" y="35"/>
                    </a:cubicBezTo>
                    <a:cubicBezTo>
                      <a:pt x="3" y="38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8" name="Freeform 953"/>
              <p:cNvSpPr>
                <a:spLocks/>
              </p:cNvSpPr>
              <p:nvPr/>
            </p:nvSpPr>
            <p:spPr bwMode="auto">
              <a:xfrm>
                <a:off x="3821" y="2433"/>
                <a:ext cx="164" cy="196"/>
              </a:xfrm>
              <a:custGeom>
                <a:avLst/>
                <a:gdLst>
                  <a:gd name="T0" fmla="*/ 10 w 69"/>
                  <a:gd name="T1" fmla="*/ 0 h 82"/>
                  <a:gd name="T2" fmla="*/ 28 w 69"/>
                  <a:gd name="T3" fmla="*/ 47 h 82"/>
                  <a:gd name="T4" fmla="*/ 53 w 69"/>
                  <a:gd name="T5" fmla="*/ 82 h 82"/>
                  <a:gd name="T6" fmla="*/ 10 w 69"/>
                  <a:gd name="T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82">
                    <a:moveTo>
                      <a:pt x="10" y="0"/>
                    </a:moveTo>
                    <a:cubicBezTo>
                      <a:pt x="10" y="0"/>
                      <a:pt x="0" y="20"/>
                      <a:pt x="28" y="47"/>
                    </a:cubicBezTo>
                    <a:cubicBezTo>
                      <a:pt x="55" y="73"/>
                      <a:pt x="53" y="82"/>
                      <a:pt x="53" y="82"/>
                    </a:cubicBezTo>
                    <a:cubicBezTo>
                      <a:pt x="53" y="82"/>
                      <a:pt x="69" y="18"/>
                      <a:pt x="10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79" name="Freeform 954"/>
              <p:cNvSpPr>
                <a:spLocks/>
              </p:cNvSpPr>
              <p:nvPr/>
            </p:nvSpPr>
            <p:spPr bwMode="auto">
              <a:xfrm>
                <a:off x="3845" y="2433"/>
                <a:ext cx="80" cy="119"/>
              </a:xfrm>
              <a:custGeom>
                <a:avLst/>
                <a:gdLst>
                  <a:gd name="T0" fmla="*/ 0 w 34"/>
                  <a:gd name="T1" fmla="*/ 0 h 50"/>
                  <a:gd name="T2" fmla="*/ 8 w 34"/>
                  <a:gd name="T3" fmla="*/ 6 h 50"/>
                  <a:gd name="T4" fmla="*/ 15 w 34"/>
                  <a:gd name="T5" fmla="*/ 13 h 50"/>
                  <a:gd name="T6" fmla="*/ 22 w 34"/>
                  <a:gd name="T7" fmla="*/ 22 h 50"/>
                  <a:gd name="T8" fmla="*/ 28 w 34"/>
                  <a:gd name="T9" fmla="*/ 31 h 50"/>
                  <a:gd name="T10" fmla="*/ 31 w 34"/>
                  <a:gd name="T11" fmla="*/ 36 h 50"/>
                  <a:gd name="T12" fmla="*/ 32 w 34"/>
                  <a:gd name="T13" fmla="*/ 41 h 50"/>
                  <a:gd name="T14" fmla="*/ 33 w 34"/>
                  <a:gd name="T15" fmla="*/ 44 h 50"/>
                  <a:gd name="T16" fmla="*/ 34 w 34"/>
                  <a:gd name="T17" fmla="*/ 48 h 50"/>
                  <a:gd name="T18" fmla="*/ 34 w 34"/>
                  <a:gd name="T19" fmla="*/ 50 h 50"/>
                  <a:gd name="T20" fmla="*/ 33 w 34"/>
                  <a:gd name="T21" fmla="*/ 48 h 50"/>
                  <a:gd name="T22" fmla="*/ 31 w 34"/>
                  <a:gd name="T23" fmla="*/ 45 h 50"/>
                  <a:gd name="T24" fmla="*/ 29 w 34"/>
                  <a:gd name="T25" fmla="*/ 42 h 50"/>
                  <a:gd name="T26" fmla="*/ 24 w 34"/>
                  <a:gd name="T27" fmla="*/ 34 h 50"/>
                  <a:gd name="T28" fmla="*/ 21 w 34"/>
                  <a:gd name="T29" fmla="*/ 30 h 50"/>
                  <a:gd name="T30" fmla="*/ 17 w 34"/>
                  <a:gd name="T31" fmla="*/ 25 h 50"/>
                  <a:gd name="T32" fmla="*/ 14 w 34"/>
                  <a:gd name="T33" fmla="*/ 21 h 50"/>
                  <a:gd name="T34" fmla="*/ 11 w 34"/>
                  <a:gd name="T35" fmla="*/ 16 h 50"/>
                  <a:gd name="T36" fmla="*/ 5 w 34"/>
                  <a:gd name="T37" fmla="*/ 8 h 50"/>
                  <a:gd name="T38" fmla="*/ 0 w 34"/>
                  <a:gd name="T3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50">
                    <a:moveTo>
                      <a:pt x="0" y="0"/>
                    </a:moveTo>
                    <a:cubicBezTo>
                      <a:pt x="0" y="0"/>
                      <a:pt x="4" y="2"/>
                      <a:pt x="8" y="6"/>
                    </a:cubicBezTo>
                    <a:cubicBezTo>
                      <a:pt x="10" y="8"/>
                      <a:pt x="12" y="10"/>
                      <a:pt x="15" y="13"/>
                    </a:cubicBezTo>
                    <a:cubicBezTo>
                      <a:pt x="17" y="16"/>
                      <a:pt x="20" y="19"/>
                      <a:pt x="22" y="22"/>
                    </a:cubicBezTo>
                    <a:cubicBezTo>
                      <a:pt x="24" y="25"/>
                      <a:pt x="27" y="28"/>
                      <a:pt x="28" y="31"/>
                    </a:cubicBezTo>
                    <a:cubicBezTo>
                      <a:pt x="29" y="33"/>
                      <a:pt x="30" y="35"/>
                      <a:pt x="31" y="36"/>
                    </a:cubicBezTo>
                    <a:cubicBezTo>
                      <a:pt x="31" y="38"/>
                      <a:pt x="32" y="39"/>
                      <a:pt x="32" y="41"/>
                    </a:cubicBezTo>
                    <a:cubicBezTo>
                      <a:pt x="33" y="42"/>
                      <a:pt x="33" y="43"/>
                      <a:pt x="33" y="44"/>
                    </a:cubicBezTo>
                    <a:cubicBezTo>
                      <a:pt x="34" y="46"/>
                      <a:pt x="34" y="47"/>
                      <a:pt x="34" y="48"/>
                    </a:cubicBezTo>
                    <a:cubicBezTo>
                      <a:pt x="34" y="49"/>
                      <a:pt x="34" y="50"/>
                      <a:pt x="34" y="50"/>
                    </a:cubicBezTo>
                    <a:cubicBezTo>
                      <a:pt x="34" y="50"/>
                      <a:pt x="33" y="49"/>
                      <a:pt x="33" y="48"/>
                    </a:cubicBezTo>
                    <a:cubicBezTo>
                      <a:pt x="32" y="47"/>
                      <a:pt x="32" y="46"/>
                      <a:pt x="31" y="45"/>
                    </a:cubicBezTo>
                    <a:cubicBezTo>
                      <a:pt x="31" y="44"/>
                      <a:pt x="30" y="43"/>
                      <a:pt x="29" y="42"/>
                    </a:cubicBezTo>
                    <a:cubicBezTo>
                      <a:pt x="28" y="40"/>
                      <a:pt x="26" y="37"/>
                      <a:pt x="24" y="34"/>
                    </a:cubicBezTo>
                    <a:cubicBezTo>
                      <a:pt x="23" y="33"/>
                      <a:pt x="22" y="31"/>
                      <a:pt x="21" y="30"/>
                    </a:cubicBezTo>
                    <a:cubicBezTo>
                      <a:pt x="20" y="28"/>
                      <a:pt x="18" y="27"/>
                      <a:pt x="17" y="25"/>
                    </a:cubicBezTo>
                    <a:cubicBezTo>
                      <a:pt x="16" y="24"/>
                      <a:pt x="15" y="22"/>
                      <a:pt x="14" y="21"/>
                    </a:cubicBezTo>
                    <a:cubicBezTo>
                      <a:pt x="13" y="19"/>
                      <a:pt x="12" y="18"/>
                      <a:pt x="11" y="16"/>
                    </a:cubicBezTo>
                    <a:cubicBezTo>
                      <a:pt x="9" y="14"/>
                      <a:pt x="7" y="11"/>
                      <a:pt x="5" y="8"/>
                    </a:cubicBezTo>
                    <a:cubicBezTo>
                      <a:pt x="2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0" name="Freeform 955"/>
              <p:cNvSpPr>
                <a:spLocks/>
              </p:cNvSpPr>
              <p:nvPr/>
            </p:nvSpPr>
            <p:spPr bwMode="auto">
              <a:xfrm>
                <a:off x="3849" y="1970"/>
                <a:ext cx="117" cy="133"/>
              </a:xfrm>
              <a:custGeom>
                <a:avLst/>
                <a:gdLst>
                  <a:gd name="T0" fmla="*/ 7 w 49"/>
                  <a:gd name="T1" fmla="*/ 56 h 56"/>
                  <a:gd name="T2" fmla="*/ 33 w 49"/>
                  <a:gd name="T3" fmla="*/ 29 h 56"/>
                  <a:gd name="T4" fmla="*/ 49 w 49"/>
                  <a:gd name="T5" fmla="*/ 0 h 56"/>
                  <a:gd name="T6" fmla="*/ 7 w 49"/>
                  <a:gd name="T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6">
                    <a:moveTo>
                      <a:pt x="7" y="56"/>
                    </a:moveTo>
                    <a:cubicBezTo>
                      <a:pt x="7" y="56"/>
                      <a:pt x="24" y="56"/>
                      <a:pt x="33" y="29"/>
                    </a:cubicBezTo>
                    <a:cubicBezTo>
                      <a:pt x="42" y="1"/>
                      <a:pt x="49" y="0"/>
                      <a:pt x="49" y="0"/>
                    </a:cubicBezTo>
                    <a:cubicBezTo>
                      <a:pt x="49" y="0"/>
                      <a:pt x="0" y="10"/>
                      <a:pt x="7" y="5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1" name="Freeform 956"/>
              <p:cNvSpPr>
                <a:spLocks/>
              </p:cNvSpPr>
              <p:nvPr/>
            </p:nvSpPr>
            <p:spPr bwMode="auto">
              <a:xfrm>
                <a:off x="3866" y="2008"/>
                <a:ext cx="55" cy="95"/>
              </a:xfrm>
              <a:custGeom>
                <a:avLst/>
                <a:gdLst>
                  <a:gd name="T0" fmla="*/ 0 w 23"/>
                  <a:gd name="T1" fmla="*/ 40 h 40"/>
                  <a:gd name="T2" fmla="*/ 1 w 23"/>
                  <a:gd name="T3" fmla="*/ 33 h 40"/>
                  <a:gd name="T4" fmla="*/ 4 w 23"/>
                  <a:gd name="T5" fmla="*/ 26 h 40"/>
                  <a:gd name="T6" fmla="*/ 7 w 23"/>
                  <a:gd name="T7" fmla="*/ 18 h 40"/>
                  <a:gd name="T8" fmla="*/ 12 w 23"/>
                  <a:gd name="T9" fmla="*/ 10 h 40"/>
                  <a:gd name="T10" fmla="*/ 17 w 23"/>
                  <a:gd name="T11" fmla="*/ 5 h 40"/>
                  <a:gd name="T12" fmla="*/ 19 w 23"/>
                  <a:gd name="T13" fmla="*/ 3 h 40"/>
                  <a:gd name="T14" fmla="*/ 21 w 23"/>
                  <a:gd name="T15" fmla="*/ 1 h 40"/>
                  <a:gd name="T16" fmla="*/ 23 w 23"/>
                  <a:gd name="T17" fmla="*/ 0 h 40"/>
                  <a:gd name="T18" fmla="*/ 22 w 23"/>
                  <a:gd name="T19" fmla="*/ 2 h 40"/>
                  <a:gd name="T20" fmla="*/ 21 w 23"/>
                  <a:gd name="T21" fmla="*/ 4 h 40"/>
                  <a:gd name="T22" fmla="*/ 19 w 23"/>
                  <a:gd name="T23" fmla="*/ 6 h 40"/>
                  <a:gd name="T24" fmla="*/ 11 w 23"/>
                  <a:gd name="T25" fmla="*/ 20 h 40"/>
                  <a:gd name="T26" fmla="*/ 7 w 23"/>
                  <a:gd name="T27" fmla="*/ 27 h 40"/>
                  <a:gd name="T28" fmla="*/ 4 w 23"/>
                  <a:gd name="T29" fmla="*/ 34 h 40"/>
                  <a:gd name="T30" fmla="*/ 0 w 23"/>
                  <a:gd name="T3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40">
                    <a:moveTo>
                      <a:pt x="0" y="40"/>
                    </a:moveTo>
                    <a:cubicBezTo>
                      <a:pt x="0" y="40"/>
                      <a:pt x="0" y="37"/>
                      <a:pt x="1" y="33"/>
                    </a:cubicBezTo>
                    <a:cubicBezTo>
                      <a:pt x="2" y="31"/>
                      <a:pt x="3" y="28"/>
                      <a:pt x="4" y="26"/>
                    </a:cubicBezTo>
                    <a:cubicBezTo>
                      <a:pt x="5" y="23"/>
                      <a:pt x="6" y="20"/>
                      <a:pt x="7" y="18"/>
                    </a:cubicBezTo>
                    <a:cubicBezTo>
                      <a:pt x="9" y="15"/>
                      <a:pt x="10" y="13"/>
                      <a:pt x="12" y="10"/>
                    </a:cubicBezTo>
                    <a:cubicBezTo>
                      <a:pt x="14" y="8"/>
                      <a:pt x="15" y="6"/>
                      <a:pt x="17" y="5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3" y="1"/>
                      <a:pt x="22" y="2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7" y="10"/>
                      <a:pt x="14" y="15"/>
                      <a:pt x="11" y="20"/>
                    </a:cubicBezTo>
                    <a:cubicBezTo>
                      <a:pt x="10" y="23"/>
                      <a:pt x="9" y="25"/>
                      <a:pt x="7" y="27"/>
                    </a:cubicBezTo>
                    <a:cubicBezTo>
                      <a:pt x="6" y="30"/>
                      <a:pt x="5" y="32"/>
                      <a:pt x="4" y="34"/>
                    </a:cubicBezTo>
                    <a:cubicBezTo>
                      <a:pt x="1" y="38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2" name="Freeform 957"/>
              <p:cNvSpPr>
                <a:spLocks/>
              </p:cNvSpPr>
              <p:nvPr/>
            </p:nvSpPr>
            <p:spPr bwMode="auto">
              <a:xfrm>
                <a:off x="3790" y="2274"/>
                <a:ext cx="166" cy="107"/>
              </a:xfrm>
              <a:custGeom>
                <a:avLst/>
                <a:gdLst>
                  <a:gd name="T0" fmla="*/ 0 w 70"/>
                  <a:gd name="T1" fmla="*/ 31 h 45"/>
                  <a:gd name="T2" fmla="*/ 37 w 70"/>
                  <a:gd name="T3" fmla="*/ 39 h 45"/>
                  <a:gd name="T4" fmla="*/ 70 w 70"/>
                  <a:gd name="T5" fmla="*/ 37 h 45"/>
                  <a:gd name="T6" fmla="*/ 0 w 70"/>
                  <a:gd name="T7" fmla="*/ 3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45">
                    <a:moveTo>
                      <a:pt x="0" y="31"/>
                    </a:moveTo>
                    <a:cubicBezTo>
                      <a:pt x="0" y="31"/>
                      <a:pt x="9" y="45"/>
                      <a:pt x="37" y="39"/>
                    </a:cubicBezTo>
                    <a:cubicBezTo>
                      <a:pt x="66" y="32"/>
                      <a:pt x="70" y="37"/>
                      <a:pt x="70" y="37"/>
                    </a:cubicBezTo>
                    <a:cubicBezTo>
                      <a:pt x="70" y="37"/>
                      <a:pt x="36" y="0"/>
                      <a:pt x="0" y="3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3" name="Freeform 958"/>
              <p:cNvSpPr>
                <a:spLocks/>
              </p:cNvSpPr>
              <p:nvPr/>
            </p:nvSpPr>
            <p:spPr bwMode="auto">
              <a:xfrm>
                <a:off x="3790" y="2334"/>
                <a:ext cx="109" cy="14"/>
              </a:xfrm>
              <a:custGeom>
                <a:avLst/>
                <a:gdLst>
                  <a:gd name="T0" fmla="*/ 0 w 46"/>
                  <a:gd name="T1" fmla="*/ 6 h 6"/>
                  <a:gd name="T2" fmla="*/ 7 w 46"/>
                  <a:gd name="T3" fmla="*/ 3 h 6"/>
                  <a:gd name="T4" fmla="*/ 15 w 46"/>
                  <a:gd name="T5" fmla="*/ 2 h 6"/>
                  <a:gd name="T6" fmla="*/ 23 w 46"/>
                  <a:gd name="T7" fmla="*/ 1 h 6"/>
                  <a:gd name="T8" fmla="*/ 32 w 46"/>
                  <a:gd name="T9" fmla="*/ 1 h 6"/>
                  <a:gd name="T10" fmla="*/ 39 w 46"/>
                  <a:gd name="T11" fmla="*/ 2 h 6"/>
                  <a:gd name="T12" fmla="*/ 42 w 46"/>
                  <a:gd name="T13" fmla="*/ 3 h 6"/>
                  <a:gd name="T14" fmla="*/ 45 w 46"/>
                  <a:gd name="T15" fmla="*/ 4 h 6"/>
                  <a:gd name="T16" fmla="*/ 46 w 46"/>
                  <a:gd name="T17" fmla="*/ 5 h 6"/>
                  <a:gd name="T18" fmla="*/ 44 w 46"/>
                  <a:gd name="T19" fmla="*/ 4 h 6"/>
                  <a:gd name="T20" fmla="*/ 42 w 46"/>
                  <a:gd name="T21" fmla="*/ 4 h 6"/>
                  <a:gd name="T22" fmla="*/ 39 w 46"/>
                  <a:gd name="T23" fmla="*/ 4 h 6"/>
                  <a:gd name="T24" fmla="*/ 23 w 46"/>
                  <a:gd name="T25" fmla="*/ 5 h 6"/>
                  <a:gd name="T26" fmla="*/ 15 w 46"/>
                  <a:gd name="T27" fmla="*/ 6 h 6"/>
                  <a:gd name="T28" fmla="*/ 8 w 46"/>
                  <a:gd name="T29" fmla="*/ 6 h 6"/>
                  <a:gd name="T30" fmla="*/ 0 w 46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6">
                    <a:moveTo>
                      <a:pt x="0" y="6"/>
                    </a:moveTo>
                    <a:cubicBezTo>
                      <a:pt x="0" y="6"/>
                      <a:pt x="3" y="5"/>
                      <a:pt x="7" y="3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7" y="1"/>
                      <a:pt x="20" y="1"/>
                      <a:pt x="23" y="1"/>
                    </a:cubicBezTo>
                    <a:cubicBezTo>
                      <a:pt x="26" y="1"/>
                      <a:pt x="29" y="0"/>
                      <a:pt x="32" y="1"/>
                    </a:cubicBezTo>
                    <a:cubicBezTo>
                      <a:pt x="35" y="1"/>
                      <a:pt x="37" y="1"/>
                      <a:pt x="39" y="2"/>
                    </a:cubicBezTo>
                    <a:cubicBezTo>
                      <a:pt x="41" y="2"/>
                      <a:pt x="42" y="2"/>
                      <a:pt x="42" y="3"/>
                    </a:cubicBezTo>
                    <a:cubicBezTo>
                      <a:pt x="43" y="3"/>
                      <a:pt x="44" y="3"/>
                      <a:pt x="45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4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1" y="4"/>
                      <a:pt x="40" y="4"/>
                      <a:pt x="39" y="4"/>
                    </a:cubicBezTo>
                    <a:cubicBezTo>
                      <a:pt x="35" y="4"/>
                      <a:pt x="29" y="5"/>
                      <a:pt x="23" y="5"/>
                    </a:cubicBezTo>
                    <a:cubicBezTo>
                      <a:pt x="21" y="5"/>
                      <a:pt x="18" y="6"/>
                      <a:pt x="15" y="6"/>
                    </a:cubicBezTo>
                    <a:cubicBezTo>
                      <a:pt x="12" y="6"/>
                      <a:pt x="10" y="6"/>
                      <a:pt x="8" y="6"/>
                    </a:cubicBezTo>
                    <a:cubicBezTo>
                      <a:pt x="3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4" name="Freeform 959"/>
              <p:cNvSpPr>
                <a:spLocks/>
              </p:cNvSpPr>
              <p:nvPr/>
            </p:nvSpPr>
            <p:spPr bwMode="auto">
              <a:xfrm>
                <a:off x="3980" y="2034"/>
                <a:ext cx="140" cy="90"/>
              </a:xfrm>
              <a:custGeom>
                <a:avLst/>
                <a:gdLst>
                  <a:gd name="T0" fmla="*/ 0 w 59"/>
                  <a:gd name="T1" fmla="*/ 25 h 38"/>
                  <a:gd name="T2" fmla="*/ 31 w 59"/>
                  <a:gd name="T3" fmla="*/ 33 h 38"/>
                  <a:gd name="T4" fmla="*/ 59 w 59"/>
                  <a:gd name="T5" fmla="*/ 32 h 38"/>
                  <a:gd name="T6" fmla="*/ 0 w 59"/>
                  <a:gd name="T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8">
                    <a:moveTo>
                      <a:pt x="0" y="25"/>
                    </a:moveTo>
                    <a:cubicBezTo>
                      <a:pt x="0" y="25"/>
                      <a:pt x="7" y="38"/>
                      <a:pt x="31" y="33"/>
                    </a:cubicBezTo>
                    <a:cubicBezTo>
                      <a:pt x="55" y="28"/>
                      <a:pt x="59" y="32"/>
                      <a:pt x="59" y="32"/>
                    </a:cubicBezTo>
                    <a:cubicBezTo>
                      <a:pt x="59" y="32"/>
                      <a:pt x="31" y="0"/>
                      <a:pt x="0" y="2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5" name="Freeform 960"/>
              <p:cNvSpPr>
                <a:spLocks/>
              </p:cNvSpPr>
              <p:nvPr/>
            </p:nvSpPr>
            <p:spPr bwMode="auto">
              <a:xfrm>
                <a:off x="3980" y="2084"/>
                <a:ext cx="93" cy="12"/>
              </a:xfrm>
              <a:custGeom>
                <a:avLst/>
                <a:gdLst>
                  <a:gd name="T0" fmla="*/ 0 w 39"/>
                  <a:gd name="T1" fmla="*/ 4 h 5"/>
                  <a:gd name="T2" fmla="*/ 6 w 39"/>
                  <a:gd name="T3" fmla="*/ 2 h 5"/>
                  <a:gd name="T4" fmla="*/ 19 w 39"/>
                  <a:gd name="T5" fmla="*/ 0 h 5"/>
                  <a:gd name="T6" fmla="*/ 33 w 39"/>
                  <a:gd name="T7" fmla="*/ 2 h 5"/>
                  <a:gd name="T8" fmla="*/ 36 w 39"/>
                  <a:gd name="T9" fmla="*/ 3 h 5"/>
                  <a:gd name="T10" fmla="*/ 37 w 39"/>
                  <a:gd name="T11" fmla="*/ 3 h 5"/>
                  <a:gd name="T12" fmla="*/ 39 w 39"/>
                  <a:gd name="T13" fmla="*/ 4 h 5"/>
                  <a:gd name="T14" fmla="*/ 37 w 39"/>
                  <a:gd name="T15" fmla="*/ 4 h 5"/>
                  <a:gd name="T16" fmla="*/ 35 w 39"/>
                  <a:gd name="T17" fmla="*/ 4 h 5"/>
                  <a:gd name="T18" fmla="*/ 33 w 39"/>
                  <a:gd name="T19" fmla="*/ 4 h 5"/>
                  <a:gd name="T20" fmla="*/ 20 w 39"/>
                  <a:gd name="T21" fmla="*/ 4 h 5"/>
                  <a:gd name="T22" fmla="*/ 6 w 39"/>
                  <a:gd name="T23" fmla="*/ 5 h 5"/>
                  <a:gd name="T24" fmla="*/ 0 w 3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5">
                    <a:moveTo>
                      <a:pt x="0" y="4"/>
                    </a:moveTo>
                    <a:cubicBezTo>
                      <a:pt x="0" y="4"/>
                      <a:pt x="2" y="3"/>
                      <a:pt x="6" y="2"/>
                    </a:cubicBezTo>
                    <a:cubicBezTo>
                      <a:pt x="9" y="1"/>
                      <a:pt x="14" y="1"/>
                      <a:pt x="19" y="0"/>
                    </a:cubicBezTo>
                    <a:cubicBezTo>
                      <a:pt x="24" y="0"/>
                      <a:pt x="29" y="1"/>
                      <a:pt x="33" y="2"/>
                    </a:cubicBezTo>
                    <a:cubicBezTo>
                      <a:pt x="34" y="2"/>
                      <a:pt x="35" y="2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8" y="4"/>
                      <a:pt x="39" y="4"/>
                      <a:pt x="39" y="4"/>
                    </a:cubicBezTo>
                    <a:cubicBezTo>
                      <a:pt x="39" y="4"/>
                      <a:pt x="38" y="4"/>
                      <a:pt x="37" y="4"/>
                    </a:cubicBezTo>
                    <a:cubicBezTo>
                      <a:pt x="37" y="4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29" y="4"/>
                      <a:pt x="24" y="4"/>
                      <a:pt x="20" y="4"/>
                    </a:cubicBezTo>
                    <a:cubicBezTo>
                      <a:pt x="15" y="5"/>
                      <a:pt x="10" y="5"/>
                      <a:pt x="6" y="5"/>
                    </a:cubicBezTo>
                    <a:cubicBezTo>
                      <a:pt x="2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6" name="Freeform 961"/>
              <p:cNvSpPr>
                <a:spLocks/>
              </p:cNvSpPr>
              <p:nvPr/>
            </p:nvSpPr>
            <p:spPr bwMode="auto">
              <a:xfrm>
                <a:off x="4220" y="2212"/>
                <a:ext cx="140" cy="88"/>
              </a:xfrm>
              <a:custGeom>
                <a:avLst/>
                <a:gdLst>
                  <a:gd name="T0" fmla="*/ 0 w 59"/>
                  <a:gd name="T1" fmla="*/ 25 h 37"/>
                  <a:gd name="T2" fmla="*/ 31 w 59"/>
                  <a:gd name="T3" fmla="*/ 32 h 37"/>
                  <a:gd name="T4" fmla="*/ 59 w 59"/>
                  <a:gd name="T5" fmla="*/ 31 h 37"/>
                  <a:gd name="T6" fmla="*/ 0 w 59"/>
                  <a:gd name="T7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37">
                    <a:moveTo>
                      <a:pt x="0" y="25"/>
                    </a:moveTo>
                    <a:cubicBezTo>
                      <a:pt x="0" y="25"/>
                      <a:pt x="7" y="37"/>
                      <a:pt x="31" y="32"/>
                    </a:cubicBezTo>
                    <a:cubicBezTo>
                      <a:pt x="55" y="27"/>
                      <a:pt x="59" y="31"/>
                      <a:pt x="59" y="31"/>
                    </a:cubicBezTo>
                    <a:cubicBezTo>
                      <a:pt x="59" y="31"/>
                      <a:pt x="31" y="0"/>
                      <a:pt x="0" y="2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7" name="Freeform 962"/>
              <p:cNvSpPr>
                <a:spLocks/>
              </p:cNvSpPr>
              <p:nvPr/>
            </p:nvSpPr>
            <p:spPr bwMode="auto">
              <a:xfrm>
                <a:off x="4220" y="2262"/>
                <a:ext cx="92" cy="10"/>
              </a:xfrm>
              <a:custGeom>
                <a:avLst/>
                <a:gdLst>
                  <a:gd name="T0" fmla="*/ 0 w 39"/>
                  <a:gd name="T1" fmla="*/ 4 h 4"/>
                  <a:gd name="T2" fmla="*/ 6 w 39"/>
                  <a:gd name="T3" fmla="*/ 2 h 4"/>
                  <a:gd name="T4" fmla="*/ 20 w 39"/>
                  <a:gd name="T5" fmla="*/ 0 h 4"/>
                  <a:gd name="T6" fmla="*/ 33 w 39"/>
                  <a:gd name="T7" fmla="*/ 1 h 4"/>
                  <a:gd name="T8" fmla="*/ 36 w 39"/>
                  <a:gd name="T9" fmla="*/ 2 h 4"/>
                  <a:gd name="T10" fmla="*/ 38 w 39"/>
                  <a:gd name="T11" fmla="*/ 3 h 4"/>
                  <a:gd name="T12" fmla="*/ 39 w 39"/>
                  <a:gd name="T13" fmla="*/ 4 h 4"/>
                  <a:gd name="T14" fmla="*/ 37 w 39"/>
                  <a:gd name="T15" fmla="*/ 4 h 4"/>
                  <a:gd name="T16" fmla="*/ 36 w 39"/>
                  <a:gd name="T17" fmla="*/ 4 h 4"/>
                  <a:gd name="T18" fmla="*/ 33 w 39"/>
                  <a:gd name="T19" fmla="*/ 4 h 4"/>
                  <a:gd name="T20" fmla="*/ 20 w 39"/>
                  <a:gd name="T21" fmla="*/ 4 h 4"/>
                  <a:gd name="T22" fmla="*/ 7 w 39"/>
                  <a:gd name="T23" fmla="*/ 4 h 4"/>
                  <a:gd name="T24" fmla="*/ 0 w 39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">
                    <a:moveTo>
                      <a:pt x="0" y="4"/>
                    </a:moveTo>
                    <a:cubicBezTo>
                      <a:pt x="0" y="4"/>
                      <a:pt x="3" y="3"/>
                      <a:pt x="6" y="2"/>
                    </a:cubicBezTo>
                    <a:cubicBezTo>
                      <a:pt x="10" y="1"/>
                      <a:pt x="15" y="0"/>
                      <a:pt x="20" y="0"/>
                    </a:cubicBezTo>
                    <a:cubicBezTo>
                      <a:pt x="25" y="0"/>
                      <a:pt x="30" y="0"/>
                      <a:pt x="33" y="1"/>
                    </a:cubicBezTo>
                    <a:cubicBezTo>
                      <a:pt x="34" y="2"/>
                      <a:pt x="35" y="2"/>
                      <a:pt x="36" y="2"/>
                    </a:cubicBezTo>
                    <a:cubicBezTo>
                      <a:pt x="37" y="2"/>
                      <a:pt x="37" y="3"/>
                      <a:pt x="38" y="3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7" y="4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5" y="4"/>
                      <a:pt x="34" y="4"/>
                      <a:pt x="33" y="4"/>
                    </a:cubicBezTo>
                    <a:cubicBezTo>
                      <a:pt x="30" y="3"/>
                      <a:pt x="25" y="4"/>
                      <a:pt x="20" y="4"/>
                    </a:cubicBezTo>
                    <a:cubicBezTo>
                      <a:pt x="15" y="4"/>
                      <a:pt x="10" y="4"/>
                      <a:pt x="7" y="4"/>
                    </a:cubicBezTo>
                    <a:cubicBezTo>
                      <a:pt x="3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8" name="Freeform 963"/>
              <p:cNvSpPr>
                <a:spLocks/>
              </p:cNvSpPr>
              <p:nvPr/>
            </p:nvSpPr>
            <p:spPr bwMode="auto">
              <a:xfrm>
                <a:off x="3557" y="1865"/>
                <a:ext cx="167" cy="105"/>
              </a:xfrm>
              <a:custGeom>
                <a:avLst/>
                <a:gdLst>
                  <a:gd name="T0" fmla="*/ 0 w 70"/>
                  <a:gd name="T1" fmla="*/ 23 h 44"/>
                  <a:gd name="T2" fmla="*/ 36 w 70"/>
                  <a:gd name="T3" fmla="*/ 39 h 44"/>
                  <a:gd name="T4" fmla="*/ 70 w 70"/>
                  <a:gd name="T5" fmla="*/ 44 h 44"/>
                  <a:gd name="T6" fmla="*/ 0 w 70"/>
                  <a:gd name="T7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44">
                    <a:moveTo>
                      <a:pt x="0" y="23"/>
                    </a:moveTo>
                    <a:cubicBezTo>
                      <a:pt x="0" y="23"/>
                      <a:pt x="6" y="40"/>
                      <a:pt x="36" y="39"/>
                    </a:cubicBezTo>
                    <a:cubicBezTo>
                      <a:pt x="66" y="38"/>
                      <a:pt x="70" y="44"/>
                      <a:pt x="70" y="44"/>
                    </a:cubicBezTo>
                    <a:cubicBezTo>
                      <a:pt x="70" y="44"/>
                      <a:pt x="43" y="0"/>
                      <a:pt x="0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89" name="Freeform 964"/>
              <p:cNvSpPr>
                <a:spLocks/>
              </p:cNvSpPr>
              <p:nvPr/>
            </p:nvSpPr>
            <p:spPr bwMode="auto">
              <a:xfrm>
                <a:off x="3557" y="1917"/>
                <a:ext cx="112" cy="24"/>
              </a:xfrm>
              <a:custGeom>
                <a:avLst/>
                <a:gdLst>
                  <a:gd name="T0" fmla="*/ 0 w 47"/>
                  <a:gd name="T1" fmla="*/ 1 h 10"/>
                  <a:gd name="T2" fmla="*/ 8 w 47"/>
                  <a:gd name="T3" fmla="*/ 0 h 10"/>
                  <a:gd name="T4" fmla="*/ 15 w 47"/>
                  <a:gd name="T5" fmla="*/ 0 h 10"/>
                  <a:gd name="T6" fmla="*/ 24 w 47"/>
                  <a:gd name="T7" fmla="*/ 1 h 10"/>
                  <a:gd name="T8" fmla="*/ 33 w 47"/>
                  <a:gd name="T9" fmla="*/ 3 h 10"/>
                  <a:gd name="T10" fmla="*/ 41 w 47"/>
                  <a:gd name="T11" fmla="*/ 6 h 10"/>
                  <a:gd name="T12" fmla="*/ 43 w 47"/>
                  <a:gd name="T13" fmla="*/ 7 h 10"/>
                  <a:gd name="T14" fmla="*/ 45 w 47"/>
                  <a:gd name="T15" fmla="*/ 9 h 10"/>
                  <a:gd name="T16" fmla="*/ 47 w 47"/>
                  <a:gd name="T17" fmla="*/ 10 h 10"/>
                  <a:gd name="T18" fmla="*/ 45 w 47"/>
                  <a:gd name="T19" fmla="*/ 9 h 10"/>
                  <a:gd name="T20" fmla="*/ 43 w 47"/>
                  <a:gd name="T21" fmla="*/ 9 h 10"/>
                  <a:gd name="T22" fmla="*/ 40 w 47"/>
                  <a:gd name="T23" fmla="*/ 8 h 10"/>
                  <a:gd name="T24" fmla="*/ 24 w 47"/>
                  <a:gd name="T25" fmla="*/ 6 h 10"/>
                  <a:gd name="T26" fmla="*/ 15 w 47"/>
                  <a:gd name="T27" fmla="*/ 4 h 10"/>
                  <a:gd name="T28" fmla="*/ 7 w 47"/>
                  <a:gd name="T29" fmla="*/ 3 h 10"/>
                  <a:gd name="T30" fmla="*/ 0 w 47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10">
                    <a:moveTo>
                      <a:pt x="0" y="1"/>
                    </a:moveTo>
                    <a:cubicBezTo>
                      <a:pt x="0" y="1"/>
                      <a:pt x="3" y="1"/>
                      <a:pt x="8" y="0"/>
                    </a:cubicBezTo>
                    <a:cubicBezTo>
                      <a:pt x="10" y="0"/>
                      <a:pt x="13" y="0"/>
                      <a:pt x="15" y="0"/>
                    </a:cubicBezTo>
                    <a:cubicBezTo>
                      <a:pt x="18" y="0"/>
                      <a:pt x="21" y="1"/>
                      <a:pt x="24" y="1"/>
                    </a:cubicBezTo>
                    <a:cubicBezTo>
                      <a:pt x="27" y="2"/>
                      <a:pt x="30" y="2"/>
                      <a:pt x="33" y="3"/>
                    </a:cubicBezTo>
                    <a:cubicBezTo>
                      <a:pt x="36" y="4"/>
                      <a:pt x="39" y="5"/>
                      <a:pt x="41" y="6"/>
                    </a:cubicBezTo>
                    <a:cubicBezTo>
                      <a:pt x="42" y="6"/>
                      <a:pt x="43" y="7"/>
                      <a:pt x="43" y="7"/>
                    </a:cubicBezTo>
                    <a:cubicBezTo>
                      <a:pt x="44" y="8"/>
                      <a:pt x="45" y="8"/>
                      <a:pt x="45" y="9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6" y="10"/>
                      <a:pt x="45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2" y="9"/>
                      <a:pt x="41" y="8"/>
                      <a:pt x="40" y="8"/>
                    </a:cubicBezTo>
                    <a:cubicBezTo>
                      <a:pt x="35" y="7"/>
                      <a:pt x="30" y="7"/>
                      <a:pt x="24" y="6"/>
                    </a:cubicBezTo>
                    <a:cubicBezTo>
                      <a:pt x="21" y="5"/>
                      <a:pt x="18" y="5"/>
                      <a:pt x="15" y="4"/>
                    </a:cubicBezTo>
                    <a:cubicBezTo>
                      <a:pt x="12" y="4"/>
                      <a:pt x="10" y="4"/>
                      <a:pt x="7" y="3"/>
                    </a:cubicBezTo>
                    <a:cubicBezTo>
                      <a:pt x="3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0" name="Freeform 965"/>
              <p:cNvSpPr>
                <a:spLocks/>
              </p:cNvSpPr>
              <p:nvPr/>
            </p:nvSpPr>
            <p:spPr bwMode="auto">
              <a:xfrm>
                <a:off x="3811" y="1727"/>
                <a:ext cx="69" cy="71"/>
              </a:xfrm>
              <a:custGeom>
                <a:avLst/>
                <a:gdLst>
                  <a:gd name="T0" fmla="*/ 9 w 29"/>
                  <a:gd name="T1" fmla="*/ 30 h 30"/>
                  <a:gd name="T2" fmla="*/ 14 w 29"/>
                  <a:gd name="T3" fmla="*/ 4 h 30"/>
                  <a:gd name="T4" fmla="*/ 9 w 29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0">
                    <a:moveTo>
                      <a:pt x="9" y="30"/>
                    </a:moveTo>
                    <a:cubicBezTo>
                      <a:pt x="9" y="30"/>
                      <a:pt x="29" y="8"/>
                      <a:pt x="14" y="4"/>
                    </a:cubicBezTo>
                    <a:cubicBezTo>
                      <a:pt x="0" y="0"/>
                      <a:pt x="9" y="30"/>
                      <a:pt x="9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1" name="Freeform 966"/>
              <p:cNvSpPr>
                <a:spLocks/>
              </p:cNvSpPr>
              <p:nvPr/>
            </p:nvSpPr>
            <p:spPr bwMode="auto">
              <a:xfrm>
                <a:off x="3766" y="1729"/>
                <a:ext cx="67" cy="69"/>
              </a:xfrm>
              <a:custGeom>
                <a:avLst/>
                <a:gdLst>
                  <a:gd name="T0" fmla="*/ 28 w 28"/>
                  <a:gd name="T1" fmla="*/ 29 h 29"/>
                  <a:gd name="T2" fmla="*/ 13 w 28"/>
                  <a:gd name="T3" fmla="*/ 8 h 29"/>
                  <a:gd name="T4" fmla="*/ 28 w 28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cubicBezTo>
                      <a:pt x="28" y="29"/>
                      <a:pt x="26" y="0"/>
                      <a:pt x="13" y="8"/>
                    </a:cubicBezTo>
                    <a:cubicBezTo>
                      <a:pt x="0" y="16"/>
                      <a:pt x="28" y="29"/>
                      <a:pt x="28" y="2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2" name="Freeform 967"/>
              <p:cNvSpPr>
                <a:spLocks/>
              </p:cNvSpPr>
              <p:nvPr/>
            </p:nvSpPr>
            <p:spPr bwMode="auto">
              <a:xfrm>
                <a:off x="3769" y="1763"/>
                <a:ext cx="64" cy="73"/>
              </a:xfrm>
              <a:custGeom>
                <a:avLst/>
                <a:gdLst>
                  <a:gd name="T0" fmla="*/ 27 w 27"/>
                  <a:gd name="T1" fmla="*/ 15 h 31"/>
                  <a:gd name="T2" fmla="*/ 1 w 27"/>
                  <a:gd name="T3" fmla="*/ 16 h 31"/>
                  <a:gd name="T4" fmla="*/ 27 w 27"/>
                  <a:gd name="T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15"/>
                    </a:moveTo>
                    <a:cubicBezTo>
                      <a:pt x="27" y="15"/>
                      <a:pt x="1" y="0"/>
                      <a:pt x="1" y="16"/>
                    </a:cubicBezTo>
                    <a:cubicBezTo>
                      <a:pt x="0" y="31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3" name="Freeform 968"/>
              <p:cNvSpPr>
                <a:spLocks/>
              </p:cNvSpPr>
              <p:nvPr/>
            </p:nvSpPr>
            <p:spPr bwMode="auto">
              <a:xfrm>
                <a:off x="3769" y="1798"/>
                <a:ext cx="64" cy="74"/>
              </a:xfrm>
              <a:custGeom>
                <a:avLst/>
                <a:gdLst>
                  <a:gd name="T0" fmla="*/ 27 w 27"/>
                  <a:gd name="T1" fmla="*/ 0 h 31"/>
                  <a:gd name="T2" fmla="*/ 12 w 27"/>
                  <a:gd name="T3" fmla="*/ 22 h 31"/>
                  <a:gd name="T4" fmla="*/ 27 w 27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5" y="3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4" name="Freeform 969"/>
              <p:cNvSpPr>
                <a:spLocks/>
              </p:cNvSpPr>
              <p:nvPr/>
            </p:nvSpPr>
            <p:spPr bwMode="auto">
              <a:xfrm>
                <a:off x="3821" y="1798"/>
                <a:ext cx="71" cy="69"/>
              </a:xfrm>
              <a:custGeom>
                <a:avLst/>
                <a:gdLst>
                  <a:gd name="T0" fmla="*/ 5 w 30"/>
                  <a:gd name="T1" fmla="*/ 0 h 29"/>
                  <a:gd name="T2" fmla="*/ 15 w 30"/>
                  <a:gd name="T3" fmla="*/ 25 h 29"/>
                  <a:gd name="T4" fmla="*/ 5 w 3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5" y="0"/>
                    </a:moveTo>
                    <a:cubicBezTo>
                      <a:pt x="5" y="0"/>
                      <a:pt x="0" y="29"/>
                      <a:pt x="15" y="25"/>
                    </a:cubicBezTo>
                    <a:cubicBezTo>
                      <a:pt x="30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5" name="Freeform 970"/>
              <p:cNvSpPr>
                <a:spLocks/>
              </p:cNvSpPr>
              <p:nvPr/>
            </p:nvSpPr>
            <p:spPr bwMode="auto">
              <a:xfrm>
                <a:off x="3833" y="1777"/>
                <a:ext cx="71" cy="71"/>
              </a:xfrm>
              <a:custGeom>
                <a:avLst/>
                <a:gdLst>
                  <a:gd name="T0" fmla="*/ 0 w 30"/>
                  <a:gd name="T1" fmla="*/ 9 h 30"/>
                  <a:gd name="T2" fmla="*/ 26 w 30"/>
                  <a:gd name="T3" fmla="*/ 15 h 30"/>
                  <a:gd name="T4" fmla="*/ 0 w 30"/>
                  <a:gd name="T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9"/>
                    </a:moveTo>
                    <a:cubicBezTo>
                      <a:pt x="0" y="9"/>
                      <a:pt x="21" y="30"/>
                      <a:pt x="26" y="15"/>
                    </a:cubicBezTo>
                    <a:cubicBezTo>
                      <a:pt x="30" y="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6" name="Freeform 971"/>
              <p:cNvSpPr>
                <a:spLocks/>
              </p:cNvSpPr>
              <p:nvPr/>
            </p:nvSpPr>
            <p:spPr bwMode="auto">
              <a:xfrm>
                <a:off x="3830" y="1734"/>
                <a:ext cx="69" cy="67"/>
              </a:xfrm>
              <a:custGeom>
                <a:avLst/>
                <a:gdLst>
                  <a:gd name="T0" fmla="*/ 0 w 29"/>
                  <a:gd name="T1" fmla="*/ 27 h 28"/>
                  <a:gd name="T2" fmla="*/ 23 w 29"/>
                  <a:gd name="T3" fmla="*/ 14 h 28"/>
                  <a:gd name="T4" fmla="*/ 0 w 29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0" y="27"/>
                    </a:moveTo>
                    <a:cubicBezTo>
                      <a:pt x="0" y="27"/>
                      <a:pt x="29" y="28"/>
                      <a:pt x="23" y="14"/>
                    </a:cubicBezTo>
                    <a:cubicBezTo>
                      <a:pt x="17" y="0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7" name="Freeform 972"/>
              <p:cNvSpPr>
                <a:spLocks/>
              </p:cNvSpPr>
              <p:nvPr/>
            </p:nvSpPr>
            <p:spPr bwMode="auto">
              <a:xfrm>
                <a:off x="3823" y="1789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4 w 10"/>
                  <a:gd name="T3" fmla="*/ 8 h 9"/>
                  <a:gd name="T4" fmla="*/ 9 w 10"/>
                  <a:gd name="T5" fmla="*/ 6 h 9"/>
                  <a:gd name="T6" fmla="*/ 6 w 10"/>
                  <a:gd name="T7" fmla="*/ 1 h 9"/>
                  <a:gd name="T8" fmla="*/ 0 w 10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0" y="5"/>
                      <a:pt x="1" y="7"/>
                      <a:pt x="4" y="8"/>
                    </a:cubicBezTo>
                    <a:cubicBezTo>
                      <a:pt x="6" y="9"/>
                      <a:pt x="9" y="8"/>
                      <a:pt x="9" y="6"/>
                    </a:cubicBezTo>
                    <a:cubicBezTo>
                      <a:pt x="10" y="4"/>
                      <a:pt x="9" y="2"/>
                      <a:pt x="6" y="1"/>
                    </a:cubicBezTo>
                    <a:cubicBezTo>
                      <a:pt x="4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8" name="Freeform 973"/>
              <p:cNvSpPr>
                <a:spLocks/>
              </p:cNvSpPr>
              <p:nvPr/>
            </p:nvSpPr>
            <p:spPr bwMode="auto">
              <a:xfrm>
                <a:off x="3838" y="1784"/>
                <a:ext cx="2" cy="10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1 w 1"/>
                  <a:gd name="T5" fmla="*/ 1 h 4"/>
                  <a:gd name="T6" fmla="*/ 0 w 1"/>
                  <a:gd name="T7" fmla="*/ 2 h 4"/>
                  <a:gd name="T8" fmla="*/ 0 w 1"/>
                  <a:gd name="T9" fmla="*/ 4 h 4"/>
                  <a:gd name="T10" fmla="*/ 0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99" name="Freeform 974"/>
              <p:cNvSpPr>
                <a:spLocks/>
              </p:cNvSpPr>
              <p:nvPr/>
            </p:nvSpPr>
            <p:spPr bwMode="auto">
              <a:xfrm>
                <a:off x="3833" y="1784"/>
                <a:ext cx="2" cy="10"/>
              </a:xfrm>
              <a:custGeom>
                <a:avLst/>
                <a:gdLst>
                  <a:gd name="T0" fmla="*/ 0 w 1"/>
                  <a:gd name="T1" fmla="*/ 1 h 4"/>
                  <a:gd name="T2" fmla="*/ 1 w 1"/>
                  <a:gd name="T3" fmla="*/ 0 h 4"/>
                  <a:gd name="T4" fmla="*/ 1 w 1"/>
                  <a:gd name="T5" fmla="*/ 1 h 4"/>
                  <a:gd name="T6" fmla="*/ 1 w 1"/>
                  <a:gd name="T7" fmla="*/ 2 h 4"/>
                  <a:gd name="T8" fmla="*/ 1 w 1"/>
                  <a:gd name="T9" fmla="*/ 4 h 4"/>
                  <a:gd name="T10" fmla="*/ 1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0" name="Freeform 975"/>
              <p:cNvSpPr>
                <a:spLocks/>
              </p:cNvSpPr>
              <p:nvPr/>
            </p:nvSpPr>
            <p:spPr bwMode="auto">
              <a:xfrm>
                <a:off x="3830" y="1784"/>
                <a:ext cx="5" cy="10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2 h 4"/>
                  <a:gd name="T8" fmla="*/ 2 w 2"/>
                  <a:gd name="T9" fmla="*/ 4 h 4"/>
                  <a:gd name="T10" fmla="*/ 1 w 2"/>
                  <a:gd name="T11" fmla="*/ 2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1" name="Freeform 976"/>
              <p:cNvSpPr>
                <a:spLocks/>
              </p:cNvSpPr>
              <p:nvPr/>
            </p:nvSpPr>
            <p:spPr bwMode="auto">
              <a:xfrm>
                <a:off x="3828" y="1786"/>
                <a:ext cx="5" cy="8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0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2" name="Freeform 977"/>
              <p:cNvSpPr>
                <a:spLocks/>
              </p:cNvSpPr>
              <p:nvPr/>
            </p:nvSpPr>
            <p:spPr bwMode="auto">
              <a:xfrm>
                <a:off x="3826" y="1789"/>
                <a:ext cx="4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3" name="Freeform 978"/>
              <p:cNvSpPr>
                <a:spLocks/>
              </p:cNvSpPr>
              <p:nvPr/>
            </p:nvSpPr>
            <p:spPr bwMode="auto">
              <a:xfrm>
                <a:off x="3823" y="179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4" name="Freeform 979"/>
              <p:cNvSpPr>
                <a:spLocks/>
              </p:cNvSpPr>
              <p:nvPr/>
            </p:nvSpPr>
            <p:spPr bwMode="auto">
              <a:xfrm>
                <a:off x="3821" y="1794"/>
                <a:ext cx="9" cy="4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  <a:gd name="T10" fmla="*/ 1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5" name="Freeform 980"/>
              <p:cNvSpPr>
                <a:spLocks/>
              </p:cNvSpPr>
              <p:nvPr/>
            </p:nvSpPr>
            <p:spPr bwMode="auto">
              <a:xfrm>
                <a:off x="3821" y="1798"/>
                <a:ext cx="9" cy="3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0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6" name="Freeform 981"/>
              <p:cNvSpPr>
                <a:spLocks/>
              </p:cNvSpPr>
              <p:nvPr/>
            </p:nvSpPr>
            <p:spPr bwMode="auto">
              <a:xfrm>
                <a:off x="3821" y="1801"/>
                <a:ext cx="9" cy="2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1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7" name="Freeform 982"/>
              <p:cNvSpPr>
                <a:spLocks/>
              </p:cNvSpPr>
              <p:nvPr/>
            </p:nvSpPr>
            <p:spPr bwMode="auto">
              <a:xfrm>
                <a:off x="3821" y="1801"/>
                <a:ext cx="9" cy="4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2 h 2"/>
                  <a:gd name="T4" fmla="*/ 1 w 4"/>
                  <a:gd name="T5" fmla="*/ 1 h 2"/>
                  <a:gd name="T6" fmla="*/ 1 w 4"/>
                  <a:gd name="T7" fmla="*/ 1 h 2"/>
                  <a:gd name="T8" fmla="*/ 4 w 4"/>
                  <a:gd name="T9" fmla="*/ 0 h 2"/>
                  <a:gd name="T10" fmla="*/ 2 w 4"/>
                  <a:gd name="T11" fmla="*/ 2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8" name="Freeform 983"/>
              <p:cNvSpPr>
                <a:spLocks/>
              </p:cNvSpPr>
              <p:nvPr/>
            </p:nvSpPr>
            <p:spPr bwMode="auto">
              <a:xfrm>
                <a:off x="3823" y="1803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3 w 3"/>
                  <a:gd name="T9" fmla="*/ 0 h 3"/>
                  <a:gd name="T10" fmla="*/ 1 w 3"/>
                  <a:gd name="T11" fmla="*/ 2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09" name="Freeform 984"/>
              <p:cNvSpPr>
                <a:spLocks/>
              </p:cNvSpPr>
              <p:nvPr/>
            </p:nvSpPr>
            <p:spPr bwMode="auto">
              <a:xfrm>
                <a:off x="3826" y="1803"/>
                <a:ext cx="4" cy="10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3 h 4"/>
                  <a:gd name="T4" fmla="*/ 0 w 2"/>
                  <a:gd name="T5" fmla="*/ 2 h 4"/>
                  <a:gd name="T6" fmla="*/ 1 w 2"/>
                  <a:gd name="T7" fmla="*/ 2 h 4"/>
                  <a:gd name="T8" fmla="*/ 2 w 2"/>
                  <a:gd name="T9" fmla="*/ 0 h 4"/>
                  <a:gd name="T10" fmla="*/ 1 w 2"/>
                  <a:gd name="T11" fmla="*/ 2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0" name="Freeform 985"/>
              <p:cNvSpPr>
                <a:spLocks/>
              </p:cNvSpPr>
              <p:nvPr/>
            </p:nvSpPr>
            <p:spPr bwMode="auto">
              <a:xfrm>
                <a:off x="3828" y="1805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1" name="Freeform 986"/>
              <p:cNvSpPr>
                <a:spLocks/>
              </p:cNvSpPr>
              <p:nvPr/>
            </p:nvSpPr>
            <p:spPr bwMode="auto">
              <a:xfrm>
                <a:off x="3833" y="1805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2 h 4"/>
                  <a:gd name="T8" fmla="*/ 0 w 1"/>
                  <a:gd name="T9" fmla="*/ 0 h 4"/>
                  <a:gd name="T10" fmla="*/ 1 w 1"/>
                  <a:gd name="T11" fmla="*/ 2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2" name="Freeform 987"/>
              <p:cNvSpPr>
                <a:spLocks/>
              </p:cNvSpPr>
              <p:nvPr/>
            </p:nvSpPr>
            <p:spPr bwMode="auto">
              <a:xfrm>
                <a:off x="3835" y="180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3" name="Freeform 988"/>
              <p:cNvSpPr>
                <a:spLocks/>
              </p:cNvSpPr>
              <p:nvPr/>
            </p:nvSpPr>
            <p:spPr bwMode="auto">
              <a:xfrm>
                <a:off x="3838" y="1805"/>
                <a:ext cx="4" cy="8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3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4" name="Freeform 989"/>
              <p:cNvSpPr>
                <a:spLocks/>
              </p:cNvSpPr>
              <p:nvPr/>
            </p:nvSpPr>
            <p:spPr bwMode="auto">
              <a:xfrm>
                <a:off x="3838" y="180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2 w 3"/>
                  <a:gd name="T5" fmla="*/ 3 h 4"/>
                  <a:gd name="T6" fmla="*/ 2 w 3"/>
                  <a:gd name="T7" fmla="*/ 2 h 4"/>
                  <a:gd name="T8" fmla="*/ 0 w 3"/>
                  <a:gd name="T9" fmla="*/ 0 h 4"/>
                  <a:gd name="T10" fmla="*/ 2 w 3"/>
                  <a:gd name="T11" fmla="*/ 2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5" name="Freeform 990"/>
              <p:cNvSpPr>
                <a:spLocks/>
              </p:cNvSpPr>
              <p:nvPr/>
            </p:nvSpPr>
            <p:spPr bwMode="auto">
              <a:xfrm>
                <a:off x="3840" y="1803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2 h 3"/>
                  <a:gd name="T6" fmla="*/ 2 w 3"/>
                  <a:gd name="T7" fmla="*/ 2 h 3"/>
                  <a:gd name="T8" fmla="*/ 0 w 3"/>
                  <a:gd name="T9" fmla="*/ 0 h 3"/>
                  <a:gd name="T10" fmla="*/ 2 w 3"/>
                  <a:gd name="T11" fmla="*/ 1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6" name="Freeform 991"/>
              <p:cNvSpPr>
                <a:spLocks/>
              </p:cNvSpPr>
              <p:nvPr/>
            </p:nvSpPr>
            <p:spPr bwMode="auto">
              <a:xfrm>
                <a:off x="3840" y="1803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3 w 4"/>
                  <a:gd name="T3" fmla="*/ 1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0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7" name="Freeform 992"/>
              <p:cNvSpPr>
                <a:spLocks/>
              </p:cNvSpPr>
              <p:nvPr/>
            </p:nvSpPr>
            <p:spPr bwMode="auto">
              <a:xfrm>
                <a:off x="3840" y="1801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3 w 4"/>
                  <a:gd name="T7" fmla="*/ 1 h 1"/>
                  <a:gd name="T8" fmla="*/ 0 w 4"/>
                  <a:gd name="T9" fmla="*/ 0 h 1"/>
                  <a:gd name="T10" fmla="*/ 3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8" name="Freeform 993"/>
              <p:cNvSpPr>
                <a:spLocks/>
              </p:cNvSpPr>
              <p:nvPr/>
            </p:nvSpPr>
            <p:spPr bwMode="auto">
              <a:xfrm>
                <a:off x="3840" y="1796"/>
                <a:ext cx="9" cy="5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3 w 4"/>
                  <a:gd name="T7" fmla="*/ 1 h 2"/>
                  <a:gd name="T8" fmla="*/ 0 w 4"/>
                  <a:gd name="T9" fmla="*/ 1 h 2"/>
                  <a:gd name="T10" fmla="*/ 3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19" name="Freeform 994"/>
              <p:cNvSpPr>
                <a:spLocks/>
              </p:cNvSpPr>
              <p:nvPr/>
            </p:nvSpPr>
            <p:spPr bwMode="auto">
              <a:xfrm>
                <a:off x="3840" y="1794"/>
                <a:ext cx="9" cy="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1 h 2"/>
                  <a:gd name="T6" fmla="*/ 3 w 4"/>
                  <a:gd name="T7" fmla="*/ 1 h 2"/>
                  <a:gd name="T8" fmla="*/ 0 w 4"/>
                  <a:gd name="T9" fmla="*/ 2 h 2"/>
                  <a:gd name="T10" fmla="*/ 2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0" name="Freeform 995"/>
              <p:cNvSpPr>
                <a:spLocks/>
              </p:cNvSpPr>
              <p:nvPr/>
            </p:nvSpPr>
            <p:spPr bwMode="auto">
              <a:xfrm>
                <a:off x="3840" y="1791"/>
                <a:ext cx="7" cy="5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1" name="Freeform 996"/>
              <p:cNvSpPr>
                <a:spLocks/>
              </p:cNvSpPr>
              <p:nvPr/>
            </p:nvSpPr>
            <p:spPr bwMode="auto">
              <a:xfrm>
                <a:off x="3840" y="178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2" name="Freeform 997"/>
              <p:cNvSpPr>
                <a:spLocks/>
              </p:cNvSpPr>
              <p:nvPr/>
            </p:nvSpPr>
            <p:spPr bwMode="auto">
              <a:xfrm>
                <a:off x="3838" y="1786"/>
                <a:ext cx="4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3" name="Freeform 998"/>
              <p:cNvSpPr>
                <a:spLocks/>
              </p:cNvSpPr>
              <p:nvPr/>
            </p:nvSpPr>
            <p:spPr bwMode="auto">
              <a:xfrm>
                <a:off x="3833" y="1765"/>
                <a:ext cx="7" cy="29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0 h 12"/>
                  <a:gd name="T4" fmla="*/ 1 w 3"/>
                  <a:gd name="T5" fmla="*/ 6 h 12"/>
                  <a:gd name="T6" fmla="*/ 2 w 3"/>
                  <a:gd name="T7" fmla="*/ 2 h 12"/>
                  <a:gd name="T8" fmla="*/ 3 w 3"/>
                  <a:gd name="T9" fmla="*/ 0 h 12"/>
                  <a:gd name="T10" fmla="*/ 3 w 3"/>
                  <a:gd name="T11" fmla="*/ 2 h 12"/>
                  <a:gd name="T12" fmla="*/ 3 w 3"/>
                  <a:gd name="T13" fmla="*/ 4 h 12"/>
                  <a:gd name="T14" fmla="*/ 2 w 3"/>
                  <a:gd name="T15" fmla="*/ 6 h 12"/>
                  <a:gd name="T16" fmla="*/ 1 w 3"/>
                  <a:gd name="T17" fmla="*/ 11 h 12"/>
                  <a:gd name="T18" fmla="*/ 0 w 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8"/>
                      <a:pt x="1" y="9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4" name="Freeform 999"/>
              <p:cNvSpPr>
                <a:spLocks/>
              </p:cNvSpPr>
              <p:nvPr/>
            </p:nvSpPr>
            <p:spPr bwMode="auto">
              <a:xfrm>
                <a:off x="3816" y="1770"/>
                <a:ext cx="14" cy="26"/>
              </a:xfrm>
              <a:custGeom>
                <a:avLst/>
                <a:gdLst>
                  <a:gd name="T0" fmla="*/ 6 w 6"/>
                  <a:gd name="T1" fmla="*/ 11 h 11"/>
                  <a:gd name="T2" fmla="*/ 5 w 6"/>
                  <a:gd name="T3" fmla="*/ 9 h 11"/>
                  <a:gd name="T4" fmla="*/ 3 w 6"/>
                  <a:gd name="T5" fmla="*/ 5 h 11"/>
                  <a:gd name="T6" fmla="*/ 1 w 6"/>
                  <a:gd name="T7" fmla="*/ 2 h 11"/>
                  <a:gd name="T8" fmla="*/ 0 w 6"/>
                  <a:gd name="T9" fmla="*/ 0 h 11"/>
                  <a:gd name="T10" fmla="*/ 1 w 6"/>
                  <a:gd name="T11" fmla="*/ 1 h 11"/>
                  <a:gd name="T12" fmla="*/ 2 w 6"/>
                  <a:gd name="T13" fmla="*/ 3 h 11"/>
                  <a:gd name="T14" fmla="*/ 3 w 6"/>
                  <a:gd name="T15" fmla="*/ 5 h 11"/>
                  <a:gd name="T16" fmla="*/ 5 w 6"/>
                  <a:gd name="T17" fmla="*/ 9 h 11"/>
                  <a:gd name="T18" fmla="*/ 6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cubicBezTo>
                      <a:pt x="6" y="11"/>
                      <a:pt x="5" y="10"/>
                      <a:pt x="5" y="9"/>
                    </a:cubicBezTo>
                    <a:cubicBezTo>
                      <a:pt x="4" y="8"/>
                      <a:pt x="3" y="7"/>
                      <a:pt x="3" y="5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5" y="9"/>
                    </a:cubicBezTo>
                    <a:cubicBezTo>
                      <a:pt x="6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5" name="Freeform 1000"/>
              <p:cNvSpPr>
                <a:spLocks/>
              </p:cNvSpPr>
              <p:nvPr/>
            </p:nvSpPr>
            <p:spPr bwMode="auto">
              <a:xfrm>
                <a:off x="3802" y="1789"/>
                <a:ext cx="26" cy="9"/>
              </a:xfrm>
              <a:custGeom>
                <a:avLst/>
                <a:gdLst>
                  <a:gd name="T0" fmla="*/ 11 w 11"/>
                  <a:gd name="T1" fmla="*/ 4 h 4"/>
                  <a:gd name="T2" fmla="*/ 9 w 11"/>
                  <a:gd name="T3" fmla="*/ 3 h 4"/>
                  <a:gd name="T4" fmla="*/ 5 w 11"/>
                  <a:gd name="T5" fmla="*/ 2 h 4"/>
                  <a:gd name="T6" fmla="*/ 1 w 11"/>
                  <a:gd name="T7" fmla="*/ 1 h 4"/>
                  <a:gd name="T8" fmla="*/ 0 w 11"/>
                  <a:gd name="T9" fmla="*/ 0 h 4"/>
                  <a:gd name="T10" fmla="*/ 2 w 11"/>
                  <a:gd name="T11" fmla="*/ 0 h 4"/>
                  <a:gd name="T12" fmla="*/ 4 w 11"/>
                  <a:gd name="T13" fmla="*/ 0 h 4"/>
                  <a:gd name="T14" fmla="*/ 6 w 11"/>
                  <a:gd name="T15" fmla="*/ 1 h 4"/>
                  <a:gd name="T16" fmla="*/ 10 w 11"/>
                  <a:gd name="T17" fmla="*/ 3 h 4"/>
                  <a:gd name="T18" fmla="*/ 11 w 11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11" y="4"/>
                      <a:pt x="11" y="3"/>
                      <a:pt x="9" y="3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2"/>
                      <a:pt x="9" y="2"/>
                      <a:pt x="10" y="3"/>
                    </a:cubicBezTo>
                    <a:cubicBezTo>
                      <a:pt x="11" y="3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6" name="Freeform 1001"/>
              <p:cNvSpPr>
                <a:spLocks/>
              </p:cNvSpPr>
              <p:nvPr/>
            </p:nvSpPr>
            <p:spPr bwMode="auto">
              <a:xfrm>
                <a:off x="3802" y="1798"/>
                <a:ext cx="28" cy="7"/>
              </a:xfrm>
              <a:custGeom>
                <a:avLst/>
                <a:gdLst>
                  <a:gd name="T0" fmla="*/ 12 w 12"/>
                  <a:gd name="T1" fmla="*/ 0 h 3"/>
                  <a:gd name="T2" fmla="*/ 10 w 12"/>
                  <a:gd name="T3" fmla="*/ 1 h 3"/>
                  <a:gd name="T4" fmla="*/ 6 w 12"/>
                  <a:gd name="T5" fmla="*/ 2 h 3"/>
                  <a:gd name="T6" fmla="*/ 2 w 12"/>
                  <a:gd name="T7" fmla="*/ 3 h 3"/>
                  <a:gd name="T8" fmla="*/ 0 w 12"/>
                  <a:gd name="T9" fmla="*/ 3 h 3"/>
                  <a:gd name="T10" fmla="*/ 2 w 12"/>
                  <a:gd name="T11" fmla="*/ 2 h 3"/>
                  <a:gd name="T12" fmla="*/ 4 w 12"/>
                  <a:gd name="T13" fmla="*/ 1 h 3"/>
                  <a:gd name="T14" fmla="*/ 6 w 12"/>
                  <a:gd name="T15" fmla="*/ 1 h 3"/>
                  <a:gd name="T16" fmla="*/ 10 w 12"/>
                  <a:gd name="T17" fmla="*/ 0 h 3"/>
                  <a:gd name="T18" fmla="*/ 12 w 1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7" y="1"/>
                      <a:pt x="6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7" name="Freeform 1002"/>
              <p:cNvSpPr>
                <a:spLocks/>
              </p:cNvSpPr>
              <p:nvPr/>
            </p:nvSpPr>
            <p:spPr bwMode="auto">
              <a:xfrm>
                <a:off x="3821" y="1801"/>
                <a:ext cx="9" cy="28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2 h 12"/>
                  <a:gd name="T4" fmla="*/ 2 w 4"/>
                  <a:gd name="T5" fmla="*/ 6 h 12"/>
                  <a:gd name="T6" fmla="*/ 1 w 4"/>
                  <a:gd name="T7" fmla="*/ 10 h 12"/>
                  <a:gd name="T8" fmla="*/ 0 w 4"/>
                  <a:gd name="T9" fmla="*/ 12 h 12"/>
                  <a:gd name="T10" fmla="*/ 0 w 4"/>
                  <a:gd name="T11" fmla="*/ 10 h 12"/>
                  <a:gd name="T12" fmla="*/ 1 w 4"/>
                  <a:gd name="T13" fmla="*/ 8 h 12"/>
                  <a:gd name="T14" fmla="*/ 2 w 4"/>
                  <a:gd name="T15" fmla="*/ 6 h 12"/>
                  <a:gd name="T16" fmla="*/ 3 w 4"/>
                  <a:gd name="T17" fmla="*/ 2 h 12"/>
                  <a:gd name="T18" fmla="*/ 4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5"/>
                      <a:pt x="2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8" name="Freeform 1003"/>
              <p:cNvSpPr>
                <a:spLocks/>
              </p:cNvSpPr>
              <p:nvPr/>
            </p:nvSpPr>
            <p:spPr bwMode="auto">
              <a:xfrm>
                <a:off x="3835" y="1801"/>
                <a:ext cx="10" cy="28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2 h 12"/>
                  <a:gd name="T4" fmla="*/ 2 w 4"/>
                  <a:gd name="T5" fmla="*/ 6 h 12"/>
                  <a:gd name="T6" fmla="*/ 3 w 4"/>
                  <a:gd name="T7" fmla="*/ 10 h 12"/>
                  <a:gd name="T8" fmla="*/ 4 w 4"/>
                  <a:gd name="T9" fmla="*/ 12 h 12"/>
                  <a:gd name="T10" fmla="*/ 3 w 4"/>
                  <a:gd name="T11" fmla="*/ 10 h 12"/>
                  <a:gd name="T12" fmla="*/ 2 w 4"/>
                  <a:gd name="T13" fmla="*/ 8 h 12"/>
                  <a:gd name="T14" fmla="*/ 1 w 4"/>
                  <a:gd name="T15" fmla="*/ 6 h 12"/>
                  <a:gd name="T16" fmla="*/ 0 w 4"/>
                  <a:gd name="T17" fmla="*/ 2 h 12"/>
                  <a:gd name="T18" fmla="*/ 0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3" y="10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29" name="Freeform 1004"/>
              <p:cNvSpPr>
                <a:spLocks/>
              </p:cNvSpPr>
              <p:nvPr/>
            </p:nvSpPr>
            <p:spPr bwMode="auto">
              <a:xfrm>
                <a:off x="3835" y="1798"/>
                <a:ext cx="26" cy="15"/>
              </a:xfrm>
              <a:custGeom>
                <a:avLst/>
                <a:gdLst>
                  <a:gd name="T0" fmla="*/ 0 w 11"/>
                  <a:gd name="T1" fmla="*/ 0 h 6"/>
                  <a:gd name="T2" fmla="*/ 2 w 11"/>
                  <a:gd name="T3" fmla="*/ 1 h 6"/>
                  <a:gd name="T4" fmla="*/ 6 w 11"/>
                  <a:gd name="T5" fmla="*/ 3 h 6"/>
                  <a:gd name="T6" fmla="*/ 10 w 11"/>
                  <a:gd name="T7" fmla="*/ 5 h 6"/>
                  <a:gd name="T8" fmla="*/ 11 w 11"/>
                  <a:gd name="T9" fmla="*/ 6 h 6"/>
                  <a:gd name="T10" fmla="*/ 9 w 11"/>
                  <a:gd name="T11" fmla="*/ 5 h 6"/>
                  <a:gd name="T12" fmla="*/ 8 w 11"/>
                  <a:gd name="T13" fmla="*/ 5 h 6"/>
                  <a:gd name="T14" fmla="*/ 5 w 11"/>
                  <a:gd name="T15" fmla="*/ 4 h 6"/>
                  <a:gd name="T16" fmla="*/ 2 w 11"/>
                  <a:gd name="T17" fmla="*/ 2 h 6"/>
                  <a:gd name="T18" fmla="*/ 0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2"/>
                      <a:pt x="5" y="2"/>
                      <a:pt x="6" y="3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0" name="Freeform 1005"/>
              <p:cNvSpPr>
                <a:spLocks/>
              </p:cNvSpPr>
              <p:nvPr/>
            </p:nvSpPr>
            <p:spPr bwMode="auto">
              <a:xfrm>
                <a:off x="3835" y="1789"/>
                <a:ext cx="29" cy="7"/>
              </a:xfrm>
              <a:custGeom>
                <a:avLst/>
                <a:gdLst>
                  <a:gd name="T0" fmla="*/ 0 w 12"/>
                  <a:gd name="T1" fmla="*/ 3 h 3"/>
                  <a:gd name="T2" fmla="*/ 2 w 12"/>
                  <a:gd name="T3" fmla="*/ 3 h 3"/>
                  <a:gd name="T4" fmla="*/ 6 w 12"/>
                  <a:gd name="T5" fmla="*/ 1 h 3"/>
                  <a:gd name="T6" fmla="*/ 10 w 12"/>
                  <a:gd name="T7" fmla="*/ 0 h 3"/>
                  <a:gd name="T8" fmla="*/ 12 w 12"/>
                  <a:gd name="T9" fmla="*/ 0 h 3"/>
                  <a:gd name="T10" fmla="*/ 10 w 12"/>
                  <a:gd name="T11" fmla="*/ 1 h 3"/>
                  <a:gd name="T12" fmla="*/ 9 w 12"/>
                  <a:gd name="T13" fmla="*/ 2 h 3"/>
                  <a:gd name="T14" fmla="*/ 6 w 12"/>
                  <a:gd name="T15" fmla="*/ 2 h 3"/>
                  <a:gd name="T16" fmla="*/ 2 w 12"/>
                  <a:gd name="T17" fmla="*/ 3 h 3"/>
                  <a:gd name="T18" fmla="*/ 0 w 1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2"/>
                      <a:pt x="5" y="2"/>
                      <a:pt x="6" y="1"/>
                    </a:cubicBezTo>
                    <a:cubicBezTo>
                      <a:pt x="8" y="1"/>
                      <a:pt x="9" y="1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1" name="Freeform 1006"/>
              <p:cNvSpPr>
                <a:spLocks/>
              </p:cNvSpPr>
              <p:nvPr/>
            </p:nvSpPr>
            <p:spPr bwMode="auto">
              <a:xfrm>
                <a:off x="3835" y="1775"/>
                <a:ext cx="19" cy="21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7 h 9"/>
                  <a:gd name="T4" fmla="*/ 4 w 8"/>
                  <a:gd name="T5" fmla="*/ 4 h 9"/>
                  <a:gd name="T6" fmla="*/ 6 w 8"/>
                  <a:gd name="T7" fmla="*/ 1 h 9"/>
                  <a:gd name="T8" fmla="*/ 8 w 8"/>
                  <a:gd name="T9" fmla="*/ 0 h 9"/>
                  <a:gd name="T10" fmla="*/ 7 w 8"/>
                  <a:gd name="T11" fmla="*/ 1 h 9"/>
                  <a:gd name="T12" fmla="*/ 6 w 8"/>
                  <a:gd name="T13" fmla="*/ 3 h 9"/>
                  <a:gd name="T14" fmla="*/ 4 w 8"/>
                  <a:gd name="T15" fmla="*/ 5 h 9"/>
                  <a:gd name="T16" fmla="*/ 1 w 8"/>
                  <a:gd name="T17" fmla="*/ 8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0" y="8"/>
                      <a:pt x="1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2" name="Freeform 1007"/>
              <p:cNvSpPr>
                <a:spLocks/>
              </p:cNvSpPr>
              <p:nvPr/>
            </p:nvSpPr>
            <p:spPr bwMode="auto">
              <a:xfrm>
                <a:off x="4070" y="2139"/>
                <a:ext cx="71" cy="71"/>
              </a:xfrm>
              <a:custGeom>
                <a:avLst/>
                <a:gdLst>
                  <a:gd name="T0" fmla="*/ 10 w 30"/>
                  <a:gd name="T1" fmla="*/ 30 h 30"/>
                  <a:gd name="T2" fmla="*/ 15 w 30"/>
                  <a:gd name="T3" fmla="*/ 4 h 30"/>
                  <a:gd name="T4" fmla="*/ 1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cubicBezTo>
                      <a:pt x="10" y="30"/>
                      <a:pt x="30" y="8"/>
                      <a:pt x="15" y="4"/>
                    </a:cubicBezTo>
                    <a:cubicBezTo>
                      <a:pt x="0" y="0"/>
                      <a:pt x="10" y="30"/>
                      <a:pt x="10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3" name="Freeform 1008"/>
              <p:cNvSpPr>
                <a:spLocks/>
              </p:cNvSpPr>
              <p:nvPr/>
            </p:nvSpPr>
            <p:spPr bwMode="auto">
              <a:xfrm>
                <a:off x="4027" y="2139"/>
                <a:ext cx="67" cy="71"/>
              </a:xfrm>
              <a:custGeom>
                <a:avLst/>
                <a:gdLst>
                  <a:gd name="T0" fmla="*/ 28 w 28"/>
                  <a:gd name="T1" fmla="*/ 30 h 30"/>
                  <a:gd name="T2" fmla="*/ 13 w 28"/>
                  <a:gd name="T3" fmla="*/ 8 h 30"/>
                  <a:gd name="T4" fmla="*/ 28 w 28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8" y="30"/>
                    </a:moveTo>
                    <a:cubicBezTo>
                      <a:pt x="28" y="30"/>
                      <a:pt x="26" y="0"/>
                      <a:pt x="13" y="8"/>
                    </a:cubicBezTo>
                    <a:cubicBezTo>
                      <a:pt x="0" y="17"/>
                      <a:pt x="28" y="30"/>
                      <a:pt x="28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4" name="Freeform 1009"/>
              <p:cNvSpPr>
                <a:spLocks/>
              </p:cNvSpPr>
              <p:nvPr/>
            </p:nvSpPr>
            <p:spPr bwMode="auto">
              <a:xfrm>
                <a:off x="4030" y="2174"/>
                <a:ext cx="64" cy="74"/>
              </a:xfrm>
              <a:custGeom>
                <a:avLst/>
                <a:gdLst>
                  <a:gd name="T0" fmla="*/ 27 w 27"/>
                  <a:gd name="T1" fmla="*/ 15 h 31"/>
                  <a:gd name="T2" fmla="*/ 1 w 27"/>
                  <a:gd name="T3" fmla="*/ 15 h 31"/>
                  <a:gd name="T4" fmla="*/ 27 w 27"/>
                  <a:gd name="T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15"/>
                    </a:moveTo>
                    <a:cubicBezTo>
                      <a:pt x="27" y="15"/>
                      <a:pt x="1" y="0"/>
                      <a:pt x="1" y="15"/>
                    </a:cubicBezTo>
                    <a:cubicBezTo>
                      <a:pt x="0" y="31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5" name="Freeform 1010"/>
              <p:cNvSpPr>
                <a:spLocks/>
              </p:cNvSpPr>
              <p:nvPr/>
            </p:nvSpPr>
            <p:spPr bwMode="auto">
              <a:xfrm>
                <a:off x="4030" y="2210"/>
                <a:ext cx="64" cy="74"/>
              </a:xfrm>
              <a:custGeom>
                <a:avLst/>
                <a:gdLst>
                  <a:gd name="T0" fmla="*/ 27 w 27"/>
                  <a:gd name="T1" fmla="*/ 0 h 31"/>
                  <a:gd name="T2" fmla="*/ 12 w 27"/>
                  <a:gd name="T3" fmla="*/ 22 h 31"/>
                  <a:gd name="T4" fmla="*/ 27 w 27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5" y="31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6" name="Freeform 1011"/>
              <p:cNvSpPr>
                <a:spLocks/>
              </p:cNvSpPr>
              <p:nvPr/>
            </p:nvSpPr>
            <p:spPr bwMode="auto">
              <a:xfrm>
                <a:off x="4082" y="2210"/>
                <a:ext cx="69" cy="69"/>
              </a:xfrm>
              <a:custGeom>
                <a:avLst/>
                <a:gdLst>
                  <a:gd name="T0" fmla="*/ 5 w 29"/>
                  <a:gd name="T1" fmla="*/ 0 h 29"/>
                  <a:gd name="T2" fmla="*/ 15 w 29"/>
                  <a:gd name="T3" fmla="*/ 24 h 29"/>
                  <a:gd name="T4" fmla="*/ 5 w 29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9">
                    <a:moveTo>
                      <a:pt x="5" y="0"/>
                    </a:moveTo>
                    <a:cubicBezTo>
                      <a:pt x="5" y="0"/>
                      <a:pt x="0" y="29"/>
                      <a:pt x="15" y="24"/>
                    </a:cubicBezTo>
                    <a:cubicBezTo>
                      <a:pt x="29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7" name="Freeform 1012"/>
              <p:cNvSpPr>
                <a:spLocks/>
              </p:cNvSpPr>
              <p:nvPr/>
            </p:nvSpPr>
            <p:spPr bwMode="auto">
              <a:xfrm>
                <a:off x="4094" y="2188"/>
                <a:ext cx="71" cy="72"/>
              </a:xfrm>
              <a:custGeom>
                <a:avLst/>
                <a:gdLst>
                  <a:gd name="T0" fmla="*/ 0 w 30"/>
                  <a:gd name="T1" fmla="*/ 9 h 30"/>
                  <a:gd name="T2" fmla="*/ 26 w 30"/>
                  <a:gd name="T3" fmla="*/ 15 h 30"/>
                  <a:gd name="T4" fmla="*/ 0 w 30"/>
                  <a:gd name="T5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9"/>
                    </a:moveTo>
                    <a:cubicBezTo>
                      <a:pt x="0" y="9"/>
                      <a:pt x="21" y="30"/>
                      <a:pt x="26" y="15"/>
                    </a:cubicBezTo>
                    <a:cubicBezTo>
                      <a:pt x="30" y="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8" name="Freeform 1013"/>
              <p:cNvSpPr>
                <a:spLocks/>
              </p:cNvSpPr>
              <p:nvPr/>
            </p:nvSpPr>
            <p:spPr bwMode="auto">
              <a:xfrm>
                <a:off x="4092" y="2146"/>
                <a:ext cx="68" cy="66"/>
              </a:xfrm>
              <a:custGeom>
                <a:avLst/>
                <a:gdLst>
                  <a:gd name="T0" fmla="*/ 0 w 29"/>
                  <a:gd name="T1" fmla="*/ 26 h 28"/>
                  <a:gd name="T2" fmla="*/ 23 w 29"/>
                  <a:gd name="T3" fmla="*/ 14 h 28"/>
                  <a:gd name="T4" fmla="*/ 0 w 29"/>
                  <a:gd name="T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8">
                    <a:moveTo>
                      <a:pt x="0" y="26"/>
                    </a:moveTo>
                    <a:cubicBezTo>
                      <a:pt x="0" y="26"/>
                      <a:pt x="29" y="28"/>
                      <a:pt x="23" y="14"/>
                    </a:cubicBezTo>
                    <a:cubicBezTo>
                      <a:pt x="17" y="0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39" name="Freeform 1014"/>
              <p:cNvSpPr>
                <a:spLocks/>
              </p:cNvSpPr>
              <p:nvPr/>
            </p:nvSpPr>
            <p:spPr bwMode="auto">
              <a:xfrm>
                <a:off x="4084" y="2200"/>
                <a:ext cx="24" cy="22"/>
              </a:xfrm>
              <a:custGeom>
                <a:avLst/>
                <a:gdLst>
                  <a:gd name="T0" fmla="*/ 0 w 10"/>
                  <a:gd name="T1" fmla="*/ 3 h 9"/>
                  <a:gd name="T2" fmla="*/ 4 w 10"/>
                  <a:gd name="T3" fmla="*/ 8 h 9"/>
                  <a:gd name="T4" fmla="*/ 9 w 10"/>
                  <a:gd name="T5" fmla="*/ 6 h 9"/>
                  <a:gd name="T6" fmla="*/ 6 w 10"/>
                  <a:gd name="T7" fmla="*/ 1 h 9"/>
                  <a:gd name="T8" fmla="*/ 0 w 10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0" y="5"/>
                      <a:pt x="1" y="7"/>
                      <a:pt x="4" y="8"/>
                    </a:cubicBezTo>
                    <a:cubicBezTo>
                      <a:pt x="6" y="9"/>
                      <a:pt x="9" y="8"/>
                      <a:pt x="9" y="6"/>
                    </a:cubicBezTo>
                    <a:cubicBezTo>
                      <a:pt x="10" y="4"/>
                      <a:pt x="9" y="2"/>
                      <a:pt x="6" y="1"/>
                    </a:cubicBezTo>
                    <a:cubicBezTo>
                      <a:pt x="4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0" name="Freeform 1015"/>
              <p:cNvSpPr>
                <a:spLocks/>
              </p:cNvSpPr>
              <p:nvPr/>
            </p:nvSpPr>
            <p:spPr bwMode="auto">
              <a:xfrm>
                <a:off x="4099" y="2196"/>
                <a:ext cx="2" cy="9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0 h 4"/>
                  <a:gd name="T4" fmla="*/ 1 w 1"/>
                  <a:gd name="T5" fmla="*/ 1 h 4"/>
                  <a:gd name="T6" fmla="*/ 0 w 1"/>
                  <a:gd name="T7" fmla="*/ 2 h 4"/>
                  <a:gd name="T8" fmla="*/ 0 w 1"/>
                  <a:gd name="T9" fmla="*/ 4 h 4"/>
                  <a:gd name="T10" fmla="*/ 0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1" name="Freeform 1016"/>
              <p:cNvSpPr>
                <a:spLocks/>
              </p:cNvSpPr>
              <p:nvPr/>
            </p:nvSpPr>
            <p:spPr bwMode="auto">
              <a:xfrm>
                <a:off x="4094" y="2196"/>
                <a:ext cx="2" cy="9"/>
              </a:xfrm>
              <a:custGeom>
                <a:avLst/>
                <a:gdLst>
                  <a:gd name="T0" fmla="*/ 0 w 1"/>
                  <a:gd name="T1" fmla="*/ 1 h 4"/>
                  <a:gd name="T2" fmla="*/ 1 w 1"/>
                  <a:gd name="T3" fmla="*/ 0 h 4"/>
                  <a:gd name="T4" fmla="*/ 1 w 1"/>
                  <a:gd name="T5" fmla="*/ 1 h 4"/>
                  <a:gd name="T6" fmla="*/ 1 w 1"/>
                  <a:gd name="T7" fmla="*/ 1 h 4"/>
                  <a:gd name="T8" fmla="*/ 1 w 1"/>
                  <a:gd name="T9" fmla="*/ 4 h 4"/>
                  <a:gd name="T10" fmla="*/ 1 w 1"/>
                  <a:gd name="T11" fmla="*/ 2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2" name="Freeform 1017"/>
              <p:cNvSpPr>
                <a:spLocks/>
              </p:cNvSpPr>
              <p:nvPr/>
            </p:nvSpPr>
            <p:spPr bwMode="auto">
              <a:xfrm>
                <a:off x="4092" y="2196"/>
                <a:ext cx="4" cy="9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0 h 4"/>
                  <a:gd name="T4" fmla="*/ 1 w 2"/>
                  <a:gd name="T5" fmla="*/ 1 h 4"/>
                  <a:gd name="T6" fmla="*/ 1 w 2"/>
                  <a:gd name="T7" fmla="*/ 2 h 4"/>
                  <a:gd name="T8" fmla="*/ 2 w 2"/>
                  <a:gd name="T9" fmla="*/ 4 h 4"/>
                  <a:gd name="T10" fmla="*/ 1 w 2"/>
                  <a:gd name="T11" fmla="*/ 2 h 4"/>
                  <a:gd name="T12" fmla="*/ 0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3" name="Freeform 1018"/>
              <p:cNvSpPr>
                <a:spLocks/>
              </p:cNvSpPr>
              <p:nvPr/>
            </p:nvSpPr>
            <p:spPr bwMode="auto">
              <a:xfrm>
                <a:off x="4089" y="2198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0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4" name="Freeform 1019"/>
              <p:cNvSpPr>
                <a:spLocks/>
              </p:cNvSpPr>
              <p:nvPr/>
            </p:nvSpPr>
            <p:spPr bwMode="auto">
              <a:xfrm>
                <a:off x="4084" y="2200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0 h 2"/>
                  <a:gd name="T4" fmla="*/ 2 w 3"/>
                  <a:gd name="T5" fmla="*/ 0 h 2"/>
                  <a:gd name="T6" fmla="*/ 2 w 3"/>
                  <a:gd name="T7" fmla="*/ 1 h 2"/>
                  <a:gd name="T8" fmla="*/ 3 w 3"/>
                  <a:gd name="T9" fmla="*/ 2 h 2"/>
                  <a:gd name="T10" fmla="*/ 2 w 3"/>
                  <a:gd name="T11" fmla="*/ 1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5" name="Freeform 1020"/>
              <p:cNvSpPr>
                <a:spLocks/>
              </p:cNvSpPr>
              <p:nvPr/>
            </p:nvSpPr>
            <p:spPr bwMode="auto">
              <a:xfrm>
                <a:off x="4084" y="2203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6" name="Freeform 1021"/>
              <p:cNvSpPr>
                <a:spLocks/>
              </p:cNvSpPr>
              <p:nvPr/>
            </p:nvSpPr>
            <p:spPr bwMode="auto">
              <a:xfrm>
                <a:off x="4082" y="2205"/>
                <a:ext cx="10" cy="2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7" name="Freeform 1022"/>
              <p:cNvSpPr>
                <a:spLocks/>
              </p:cNvSpPr>
              <p:nvPr/>
            </p:nvSpPr>
            <p:spPr bwMode="auto">
              <a:xfrm>
                <a:off x="4082" y="2207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1 w 4"/>
                  <a:gd name="T7" fmla="*/ 1 h 2"/>
                  <a:gd name="T8" fmla="*/ 4 w 4"/>
                  <a:gd name="T9" fmla="*/ 1 h 2"/>
                  <a:gd name="T10" fmla="*/ 1 w 4"/>
                  <a:gd name="T11" fmla="*/ 1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8" name="Freeform 1023"/>
              <p:cNvSpPr>
                <a:spLocks/>
              </p:cNvSpPr>
              <p:nvPr/>
            </p:nvSpPr>
            <p:spPr bwMode="auto">
              <a:xfrm>
                <a:off x="4082" y="2212"/>
                <a:ext cx="10" cy="3"/>
              </a:xfrm>
              <a:custGeom>
                <a:avLst/>
                <a:gdLst>
                  <a:gd name="T0" fmla="*/ 1 w 4"/>
                  <a:gd name="T1" fmla="*/ 1 h 1"/>
                  <a:gd name="T2" fmla="*/ 0 w 4"/>
                  <a:gd name="T3" fmla="*/ 0 h 1"/>
                  <a:gd name="T4" fmla="*/ 1 w 4"/>
                  <a:gd name="T5" fmla="*/ 0 h 1"/>
                  <a:gd name="T6" fmla="*/ 1 w 4"/>
                  <a:gd name="T7" fmla="*/ 0 h 1"/>
                  <a:gd name="T8" fmla="*/ 4 w 4"/>
                  <a:gd name="T9" fmla="*/ 0 h 1"/>
                  <a:gd name="T10" fmla="*/ 1 w 4"/>
                  <a:gd name="T11" fmla="*/ 0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49" name="Freeform 1024"/>
              <p:cNvSpPr>
                <a:spLocks/>
              </p:cNvSpPr>
              <p:nvPr/>
            </p:nvSpPr>
            <p:spPr bwMode="auto">
              <a:xfrm>
                <a:off x="4082" y="2212"/>
                <a:ext cx="10" cy="5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2 h 2"/>
                  <a:gd name="T4" fmla="*/ 1 w 4"/>
                  <a:gd name="T5" fmla="*/ 1 h 2"/>
                  <a:gd name="T6" fmla="*/ 1 w 4"/>
                  <a:gd name="T7" fmla="*/ 1 h 2"/>
                  <a:gd name="T8" fmla="*/ 4 w 4"/>
                  <a:gd name="T9" fmla="*/ 0 h 2"/>
                  <a:gd name="T10" fmla="*/ 2 w 4"/>
                  <a:gd name="T11" fmla="*/ 1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0" name="Freeform 1025"/>
              <p:cNvSpPr>
                <a:spLocks/>
              </p:cNvSpPr>
              <p:nvPr/>
            </p:nvSpPr>
            <p:spPr bwMode="auto">
              <a:xfrm>
                <a:off x="4084" y="2215"/>
                <a:ext cx="8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1" name="Freeform 1026"/>
              <p:cNvSpPr>
                <a:spLocks/>
              </p:cNvSpPr>
              <p:nvPr/>
            </p:nvSpPr>
            <p:spPr bwMode="auto">
              <a:xfrm>
                <a:off x="4087" y="221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2" name="Freeform 1027"/>
              <p:cNvSpPr>
                <a:spLocks/>
              </p:cNvSpPr>
              <p:nvPr/>
            </p:nvSpPr>
            <p:spPr bwMode="auto">
              <a:xfrm>
                <a:off x="4089" y="2215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0 w 2"/>
                  <a:gd name="T5" fmla="*/ 3 h 4"/>
                  <a:gd name="T6" fmla="*/ 1 w 2"/>
                  <a:gd name="T7" fmla="*/ 3 h 4"/>
                  <a:gd name="T8" fmla="*/ 2 w 2"/>
                  <a:gd name="T9" fmla="*/ 0 h 4"/>
                  <a:gd name="T10" fmla="*/ 1 w 2"/>
                  <a:gd name="T11" fmla="*/ 3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3" name="Freeform 1028"/>
              <p:cNvSpPr>
                <a:spLocks/>
              </p:cNvSpPr>
              <p:nvPr/>
            </p:nvSpPr>
            <p:spPr bwMode="auto">
              <a:xfrm>
                <a:off x="4094" y="2217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4" name="Freeform 1029"/>
              <p:cNvSpPr>
                <a:spLocks/>
              </p:cNvSpPr>
              <p:nvPr/>
            </p:nvSpPr>
            <p:spPr bwMode="auto">
              <a:xfrm>
                <a:off x="4096" y="2217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5" name="Freeform 1030"/>
              <p:cNvSpPr>
                <a:spLocks/>
              </p:cNvSpPr>
              <p:nvPr/>
            </p:nvSpPr>
            <p:spPr bwMode="auto">
              <a:xfrm>
                <a:off x="4099" y="2217"/>
                <a:ext cx="4" cy="7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6" name="Freeform 1031"/>
              <p:cNvSpPr>
                <a:spLocks/>
              </p:cNvSpPr>
              <p:nvPr/>
            </p:nvSpPr>
            <p:spPr bwMode="auto">
              <a:xfrm>
                <a:off x="4099" y="2215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0 h 3"/>
                  <a:gd name="T10" fmla="*/ 2 w 3"/>
                  <a:gd name="T11" fmla="*/ 2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7" name="Freeform 1032"/>
              <p:cNvSpPr>
                <a:spLocks/>
              </p:cNvSpPr>
              <p:nvPr/>
            </p:nvSpPr>
            <p:spPr bwMode="auto">
              <a:xfrm>
                <a:off x="4101" y="2215"/>
                <a:ext cx="7" cy="4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0 h 2"/>
                  <a:gd name="T10" fmla="*/ 2 w 3"/>
                  <a:gd name="T11" fmla="*/ 1 h 2"/>
                  <a:gd name="T12" fmla="*/ 2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8" name="Freeform 1033"/>
              <p:cNvSpPr>
                <a:spLocks/>
              </p:cNvSpPr>
              <p:nvPr/>
            </p:nvSpPr>
            <p:spPr bwMode="auto">
              <a:xfrm>
                <a:off x="4101" y="2212"/>
                <a:ext cx="10" cy="5"/>
              </a:xfrm>
              <a:custGeom>
                <a:avLst/>
                <a:gdLst>
                  <a:gd name="T0" fmla="*/ 3 w 4"/>
                  <a:gd name="T1" fmla="*/ 1 h 2"/>
                  <a:gd name="T2" fmla="*/ 3 w 4"/>
                  <a:gd name="T3" fmla="*/ 2 h 2"/>
                  <a:gd name="T4" fmla="*/ 3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2 w 4"/>
                  <a:gd name="T11" fmla="*/ 1 h 2"/>
                  <a:gd name="T12" fmla="*/ 3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59" name="Freeform 1034"/>
              <p:cNvSpPr>
                <a:spLocks/>
              </p:cNvSpPr>
              <p:nvPr/>
            </p:nvSpPr>
            <p:spPr bwMode="auto">
              <a:xfrm>
                <a:off x="4101" y="2212"/>
                <a:ext cx="10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0 h 1"/>
                  <a:gd name="T4" fmla="*/ 3 w 4"/>
                  <a:gd name="T5" fmla="*/ 1 h 1"/>
                  <a:gd name="T6" fmla="*/ 3 w 4"/>
                  <a:gd name="T7" fmla="*/ 0 h 1"/>
                  <a:gd name="T8" fmla="*/ 0 w 4"/>
                  <a:gd name="T9" fmla="*/ 0 h 1"/>
                  <a:gd name="T10" fmla="*/ 3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0" name="Freeform 1035"/>
              <p:cNvSpPr>
                <a:spLocks/>
              </p:cNvSpPr>
              <p:nvPr/>
            </p:nvSpPr>
            <p:spPr bwMode="auto">
              <a:xfrm>
                <a:off x="4101" y="2207"/>
                <a:ext cx="10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3 w 4"/>
                  <a:gd name="T7" fmla="*/ 1 h 1"/>
                  <a:gd name="T8" fmla="*/ 0 w 4"/>
                  <a:gd name="T9" fmla="*/ 1 h 1"/>
                  <a:gd name="T10" fmla="*/ 3 w 4"/>
                  <a:gd name="T11" fmla="*/ 1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1" name="Freeform 1036"/>
              <p:cNvSpPr>
                <a:spLocks/>
              </p:cNvSpPr>
              <p:nvPr/>
            </p:nvSpPr>
            <p:spPr bwMode="auto">
              <a:xfrm>
                <a:off x="4101" y="2205"/>
                <a:ext cx="10" cy="5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0 h 2"/>
                  <a:gd name="T4" fmla="*/ 3 w 4"/>
                  <a:gd name="T5" fmla="*/ 1 h 2"/>
                  <a:gd name="T6" fmla="*/ 3 w 4"/>
                  <a:gd name="T7" fmla="*/ 1 h 2"/>
                  <a:gd name="T8" fmla="*/ 0 w 4"/>
                  <a:gd name="T9" fmla="*/ 2 h 2"/>
                  <a:gd name="T10" fmla="*/ 2 w 4"/>
                  <a:gd name="T11" fmla="*/ 1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2" name="Freeform 1037"/>
              <p:cNvSpPr>
                <a:spLocks/>
              </p:cNvSpPr>
              <p:nvPr/>
            </p:nvSpPr>
            <p:spPr bwMode="auto">
              <a:xfrm>
                <a:off x="4101" y="2203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3" name="Freeform 1038"/>
              <p:cNvSpPr>
                <a:spLocks/>
              </p:cNvSpPr>
              <p:nvPr/>
            </p:nvSpPr>
            <p:spPr bwMode="auto">
              <a:xfrm>
                <a:off x="4101" y="220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4" name="Freeform 1039"/>
              <p:cNvSpPr>
                <a:spLocks/>
              </p:cNvSpPr>
              <p:nvPr/>
            </p:nvSpPr>
            <p:spPr bwMode="auto">
              <a:xfrm>
                <a:off x="4099" y="219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5" name="Freeform 1040"/>
              <p:cNvSpPr>
                <a:spLocks/>
              </p:cNvSpPr>
              <p:nvPr/>
            </p:nvSpPr>
            <p:spPr bwMode="auto">
              <a:xfrm>
                <a:off x="4094" y="2177"/>
                <a:ext cx="7" cy="28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0 h 12"/>
                  <a:gd name="T4" fmla="*/ 1 w 3"/>
                  <a:gd name="T5" fmla="*/ 6 h 12"/>
                  <a:gd name="T6" fmla="*/ 2 w 3"/>
                  <a:gd name="T7" fmla="*/ 2 h 12"/>
                  <a:gd name="T8" fmla="*/ 3 w 3"/>
                  <a:gd name="T9" fmla="*/ 0 h 12"/>
                  <a:gd name="T10" fmla="*/ 3 w 3"/>
                  <a:gd name="T11" fmla="*/ 2 h 12"/>
                  <a:gd name="T12" fmla="*/ 2 w 3"/>
                  <a:gd name="T13" fmla="*/ 4 h 12"/>
                  <a:gd name="T14" fmla="*/ 2 w 3"/>
                  <a:gd name="T15" fmla="*/ 6 h 12"/>
                  <a:gd name="T16" fmla="*/ 1 w 3"/>
                  <a:gd name="T17" fmla="*/ 10 h 12"/>
                  <a:gd name="T18" fmla="*/ 0 w 3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1" y="6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6" name="Freeform 1041"/>
              <p:cNvSpPr>
                <a:spLocks/>
              </p:cNvSpPr>
              <p:nvPr/>
            </p:nvSpPr>
            <p:spPr bwMode="auto">
              <a:xfrm>
                <a:off x="4077" y="2181"/>
                <a:ext cx="15" cy="24"/>
              </a:xfrm>
              <a:custGeom>
                <a:avLst/>
                <a:gdLst>
                  <a:gd name="T0" fmla="*/ 6 w 6"/>
                  <a:gd name="T1" fmla="*/ 10 h 10"/>
                  <a:gd name="T2" fmla="*/ 5 w 6"/>
                  <a:gd name="T3" fmla="*/ 9 h 10"/>
                  <a:gd name="T4" fmla="*/ 3 w 6"/>
                  <a:gd name="T5" fmla="*/ 5 h 10"/>
                  <a:gd name="T6" fmla="*/ 1 w 6"/>
                  <a:gd name="T7" fmla="*/ 2 h 10"/>
                  <a:gd name="T8" fmla="*/ 0 w 6"/>
                  <a:gd name="T9" fmla="*/ 0 h 10"/>
                  <a:gd name="T10" fmla="*/ 1 w 6"/>
                  <a:gd name="T11" fmla="*/ 1 h 10"/>
                  <a:gd name="T12" fmla="*/ 2 w 6"/>
                  <a:gd name="T13" fmla="*/ 3 h 10"/>
                  <a:gd name="T14" fmla="*/ 3 w 6"/>
                  <a:gd name="T15" fmla="*/ 5 h 10"/>
                  <a:gd name="T16" fmla="*/ 5 w 6"/>
                  <a:gd name="T17" fmla="*/ 9 h 10"/>
                  <a:gd name="T18" fmla="*/ 6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6" y="10"/>
                      <a:pt x="5" y="10"/>
                      <a:pt x="5" y="9"/>
                    </a:cubicBezTo>
                    <a:cubicBezTo>
                      <a:pt x="4" y="8"/>
                      <a:pt x="3" y="7"/>
                      <a:pt x="3" y="5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7" name="Freeform 1042"/>
              <p:cNvSpPr>
                <a:spLocks/>
              </p:cNvSpPr>
              <p:nvPr/>
            </p:nvSpPr>
            <p:spPr bwMode="auto">
              <a:xfrm>
                <a:off x="4063" y="2200"/>
                <a:ext cx="26" cy="7"/>
              </a:xfrm>
              <a:custGeom>
                <a:avLst/>
                <a:gdLst>
                  <a:gd name="T0" fmla="*/ 11 w 11"/>
                  <a:gd name="T1" fmla="*/ 3 h 3"/>
                  <a:gd name="T2" fmla="*/ 9 w 11"/>
                  <a:gd name="T3" fmla="*/ 3 h 3"/>
                  <a:gd name="T4" fmla="*/ 5 w 11"/>
                  <a:gd name="T5" fmla="*/ 2 h 3"/>
                  <a:gd name="T6" fmla="*/ 1 w 11"/>
                  <a:gd name="T7" fmla="*/ 1 h 3"/>
                  <a:gd name="T8" fmla="*/ 0 w 11"/>
                  <a:gd name="T9" fmla="*/ 0 h 3"/>
                  <a:gd name="T10" fmla="*/ 2 w 11"/>
                  <a:gd name="T11" fmla="*/ 0 h 3"/>
                  <a:gd name="T12" fmla="*/ 4 w 11"/>
                  <a:gd name="T13" fmla="*/ 0 h 3"/>
                  <a:gd name="T14" fmla="*/ 6 w 11"/>
                  <a:gd name="T15" fmla="*/ 1 h 3"/>
                  <a:gd name="T16" fmla="*/ 10 w 11"/>
                  <a:gd name="T17" fmla="*/ 2 h 3"/>
                  <a:gd name="T18" fmla="*/ 11 w 1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">
                    <a:moveTo>
                      <a:pt x="11" y="3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1"/>
                      <a:pt x="9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8" name="Freeform 1043"/>
              <p:cNvSpPr>
                <a:spLocks/>
              </p:cNvSpPr>
              <p:nvPr/>
            </p:nvSpPr>
            <p:spPr bwMode="auto">
              <a:xfrm>
                <a:off x="4063" y="2210"/>
                <a:ext cx="29" cy="7"/>
              </a:xfrm>
              <a:custGeom>
                <a:avLst/>
                <a:gdLst>
                  <a:gd name="T0" fmla="*/ 12 w 12"/>
                  <a:gd name="T1" fmla="*/ 0 h 3"/>
                  <a:gd name="T2" fmla="*/ 10 w 12"/>
                  <a:gd name="T3" fmla="*/ 0 h 3"/>
                  <a:gd name="T4" fmla="*/ 6 w 12"/>
                  <a:gd name="T5" fmla="*/ 2 h 3"/>
                  <a:gd name="T6" fmla="*/ 2 w 12"/>
                  <a:gd name="T7" fmla="*/ 2 h 3"/>
                  <a:gd name="T8" fmla="*/ 0 w 12"/>
                  <a:gd name="T9" fmla="*/ 3 h 3"/>
                  <a:gd name="T10" fmla="*/ 2 w 12"/>
                  <a:gd name="T11" fmla="*/ 2 h 3"/>
                  <a:gd name="T12" fmla="*/ 4 w 12"/>
                  <a:gd name="T13" fmla="*/ 1 h 3"/>
                  <a:gd name="T14" fmla="*/ 6 w 12"/>
                  <a:gd name="T15" fmla="*/ 1 h 3"/>
                  <a:gd name="T16" fmla="*/ 10 w 12"/>
                  <a:gd name="T17" fmla="*/ 0 h 3"/>
                  <a:gd name="T18" fmla="*/ 12 w 1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7" y="1"/>
                      <a:pt x="6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69" name="Freeform 1044"/>
              <p:cNvSpPr>
                <a:spLocks/>
              </p:cNvSpPr>
              <p:nvPr/>
            </p:nvSpPr>
            <p:spPr bwMode="auto">
              <a:xfrm>
                <a:off x="4082" y="2212"/>
                <a:ext cx="10" cy="29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2 h 12"/>
                  <a:gd name="T4" fmla="*/ 2 w 4"/>
                  <a:gd name="T5" fmla="*/ 6 h 12"/>
                  <a:gd name="T6" fmla="*/ 1 w 4"/>
                  <a:gd name="T7" fmla="*/ 10 h 12"/>
                  <a:gd name="T8" fmla="*/ 0 w 4"/>
                  <a:gd name="T9" fmla="*/ 12 h 12"/>
                  <a:gd name="T10" fmla="*/ 0 w 4"/>
                  <a:gd name="T11" fmla="*/ 10 h 12"/>
                  <a:gd name="T12" fmla="*/ 1 w 4"/>
                  <a:gd name="T13" fmla="*/ 8 h 12"/>
                  <a:gd name="T14" fmla="*/ 1 w 4"/>
                  <a:gd name="T15" fmla="*/ 6 h 12"/>
                  <a:gd name="T16" fmla="*/ 3 w 4"/>
                  <a:gd name="T17" fmla="*/ 2 h 12"/>
                  <a:gd name="T18" fmla="*/ 4 w 4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2" y="7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0" name="Freeform 1045"/>
              <p:cNvSpPr>
                <a:spLocks/>
              </p:cNvSpPr>
              <p:nvPr/>
            </p:nvSpPr>
            <p:spPr bwMode="auto">
              <a:xfrm>
                <a:off x="4096" y="2212"/>
                <a:ext cx="10" cy="26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6 h 11"/>
                  <a:gd name="T6" fmla="*/ 3 w 4"/>
                  <a:gd name="T7" fmla="*/ 10 h 11"/>
                  <a:gd name="T8" fmla="*/ 4 w 4"/>
                  <a:gd name="T9" fmla="*/ 11 h 11"/>
                  <a:gd name="T10" fmla="*/ 3 w 4"/>
                  <a:gd name="T11" fmla="*/ 10 h 11"/>
                  <a:gd name="T12" fmla="*/ 2 w 4"/>
                  <a:gd name="T13" fmla="*/ 8 h 11"/>
                  <a:gd name="T14" fmla="*/ 1 w 4"/>
                  <a:gd name="T15" fmla="*/ 6 h 11"/>
                  <a:gd name="T16" fmla="*/ 0 w 4"/>
                  <a:gd name="T17" fmla="*/ 2 h 11"/>
                  <a:gd name="T18" fmla="*/ 0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1" name="Freeform 1046"/>
              <p:cNvSpPr>
                <a:spLocks/>
              </p:cNvSpPr>
              <p:nvPr/>
            </p:nvSpPr>
            <p:spPr bwMode="auto">
              <a:xfrm>
                <a:off x="4096" y="2210"/>
                <a:ext cx="26" cy="14"/>
              </a:xfrm>
              <a:custGeom>
                <a:avLst/>
                <a:gdLst>
                  <a:gd name="T0" fmla="*/ 0 w 11"/>
                  <a:gd name="T1" fmla="*/ 0 h 6"/>
                  <a:gd name="T2" fmla="*/ 2 w 11"/>
                  <a:gd name="T3" fmla="*/ 1 h 6"/>
                  <a:gd name="T4" fmla="*/ 6 w 11"/>
                  <a:gd name="T5" fmla="*/ 3 h 6"/>
                  <a:gd name="T6" fmla="*/ 10 w 11"/>
                  <a:gd name="T7" fmla="*/ 5 h 6"/>
                  <a:gd name="T8" fmla="*/ 11 w 11"/>
                  <a:gd name="T9" fmla="*/ 6 h 6"/>
                  <a:gd name="T10" fmla="*/ 9 w 11"/>
                  <a:gd name="T11" fmla="*/ 5 h 6"/>
                  <a:gd name="T12" fmla="*/ 8 w 11"/>
                  <a:gd name="T13" fmla="*/ 5 h 6"/>
                  <a:gd name="T14" fmla="*/ 5 w 11"/>
                  <a:gd name="T15" fmla="*/ 4 h 6"/>
                  <a:gd name="T16" fmla="*/ 2 w 11"/>
                  <a:gd name="T17" fmla="*/ 1 h 6"/>
                  <a:gd name="T18" fmla="*/ 0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5" y="2"/>
                      <a:pt x="6" y="3"/>
                    </a:cubicBezTo>
                    <a:cubicBezTo>
                      <a:pt x="7" y="3"/>
                      <a:pt x="9" y="4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2" name="Freeform 1047"/>
              <p:cNvSpPr>
                <a:spLocks/>
              </p:cNvSpPr>
              <p:nvPr/>
            </p:nvSpPr>
            <p:spPr bwMode="auto">
              <a:xfrm>
                <a:off x="4096" y="2200"/>
                <a:ext cx="29" cy="7"/>
              </a:xfrm>
              <a:custGeom>
                <a:avLst/>
                <a:gdLst>
                  <a:gd name="T0" fmla="*/ 0 w 12"/>
                  <a:gd name="T1" fmla="*/ 3 h 3"/>
                  <a:gd name="T2" fmla="*/ 2 w 12"/>
                  <a:gd name="T3" fmla="*/ 2 h 3"/>
                  <a:gd name="T4" fmla="*/ 6 w 12"/>
                  <a:gd name="T5" fmla="*/ 1 h 3"/>
                  <a:gd name="T6" fmla="*/ 10 w 12"/>
                  <a:gd name="T7" fmla="*/ 0 h 3"/>
                  <a:gd name="T8" fmla="*/ 12 w 12"/>
                  <a:gd name="T9" fmla="*/ 0 h 3"/>
                  <a:gd name="T10" fmla="*/ 10 w 12"/>
                  <a:gd name="T11" fmla="*/ 1 h 3"/>
                  <a:gd name="T12" fmla="*/ 8 w 12"/>
                  <a:gd name="T13" fmla="*/ 1 h 3"/>
                  <a:gd name="T14" fmla="*/ 6 w 12"/>
                  <a:gd name="T15" fmla="*/ 2 h 3"/>
                  <a:gd name="T16" fmla="*/ 2 w 12"/>
                  <a:gd name="T17" fmla="*/ 3 h 3"/>
                  <a:gd name="T18" fmla="*/ 0 w 1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0" y="3"/>
                      <a:pt x="1" y="3"/>
                      <a:pt x="2" y="2"/>
                    </a:cubicBezTo>
                    <a:cubicBezTo>
                      <a:pt x="3" y="2"/>
                      <a:pt x="5" y="2"/>
                      <a:pt x="6" y="1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3" name="Freeform 1048"/>
              <p:cNvSpPr>
                <a:spLocks/>
              </p:cNvSpPr>
              <p:nvPr/>
            </p:nvSpPr>
            <p:spPr bwMode="auto">
              <a:xfrm>
                <a:off x="4096" y="2186"/>
                <a:ext cx="19" cy="21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7 h 9"/>
                  <a:gd name="T4" fmla="*/ 4 w 8"/>
                  <a:gd name="T5" fmla="*/ 4 h 9"/>
                  <a:gd name="T6" fmla="*/ 6 w 8"/>
                  <a:gd name="T7" fmla="*/ 1 h 9"/>
                  <a:gd name="T8" fmla="*/ 8 w 8"/>
                  <a:gd name="T9" fmla="*/ 0 h 9"/>
                  <a:gd name="T10" fmla="*/ 7 w 8"/>
                  <a:gd name="T11" fmla="*/ 1 h 9"/>
                  <a:gd name="T12" fmla="*/ 6 w 8"/>
                  <a:gd name="T13" fmla="*/ 3 h 9"/>
                  <a:gd name="T14" fmla="*/ 4 w 8"/>
                  <a:gd name="T15" fmla="*/ 5 h 9"/>
                  <a:gd name="T16" fmla="*/ 1 w 8"/>
                  <a:gd name="T17" fmla="*/ 7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0" y="8"/>
                      <a:pt x="1" y="7"/>
                    </a:cubicBezTo>
                    <a:cubicBezTo>
                      <a:pt x="1" y="6"/>
                      <a:pt x="3" y="5"/>
                      <a:pt x="4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4" name="Freeform 1049"/>
              <p:cNvSpPr>
                <a:spLocks/>
              </p:cNvSpPr>
              <p:nvPr/>
            </p:nvSpPr>
            <p:spPr bwMode="auto">
              <a:xfrm>
                <a:off x="4272" y="2436"/>
                <a:ext cx="71" cy="71"/>
              </a:xfrm>
              <a:custGeom>
                <a:avLst/>
                <a:gdLst>
                  <a:gd name="T0" fmla="*/ 10 w 30"/>
                  <a:gd name="T1" fmla="*/ 30 h 30"/>
                  <a:gd name="T2" fmla="*/ 15 w 30"/>
                  <a:gd name="T3" fmla="*/ 4 h 30"/>
                  <a:gd name="T4" fmla="*/ 1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cubicBezTo>
                      <a:pt x="10" y="30"/>
                      <a:pt x="30" y="9"/>
                      <a:pt x="15" y="4"/>
                    </a:cubicBezTo>
                    <a:cubicBezTo>
                      <a:pt x="0" y="0"/>
                      <a:pt x="10" y="30"/>
                      <a:pt x="10" y="3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5" name="Freeform 1050"/>
              <p:cNvSpPr>
                <a:spLocks/>
              </p:cNvSpPr>
              <p:nvPr/>
            </p:nvSpPr>
            <p:spPr bwMode="auto">
              <a:xfrm>
                <a:off x="4227" y="2438"/>
                <a:ext cx="69" cy="69"/>
              </a:xfrm>
              <a:custGeom>
                <a:avLst/>
                <a:gdLst>
                  <a:gd name="T0" fmla="*/ 29 w 29"/>
                  <a:gd name="T1" fmla="*/ 29 h 29"/>
                  <a:gd name="T2" fmla="*/ 13 w 29"/>
                  <a:gd name="T3" fmla="*/ 8 h 29"/>
                  <a:gd name="T4" fmla="*/ 29 w 29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29"/>
                      <a:pt x="26" y="0"/>
                      <a:pt x="13" y="8"/>
                    </a:cubicBezTo>
                    <a:cubicBezTo>
                      <a:pt x="0" y="16"/>
                      <a:pt x="29" y="29"/>
                      <a:pt x="29" y="29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6" name="Freeform 1051"/>
              <p:cNvSpPr>
                <a:spLocks/>
              </p:cNvSpPr>
              <p:nvPr/>
            </p:nvSpPr>
            <p:spPr bwMode="auto">
              <a:xfrm>
                <a:off x="4232" y="2474"/>
                <a:ext cx="64" cy="71"/>
              </a:xfrm>
              <a:custGeom>
                <a:avLst/>
                <a:gdLst>
                  <a:gd name="T0" fmla="*/ 27 w 27"/>
                  <a:gd name="T1" fmla="*/ 14 h 30"/>
                  <a:gd name="T2" fmla="*/ 0 w 27"/>
                  <a:gd name="T3" fmla="*/ 15 h 30"/>
                  <a:gd name="T4" fmla="*/ 27 w 27"/>
                  <a:gd name="T5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0">
                    <a:moveTo>
                      <a:pt x="27" y="14"/>
                    </a:moveTo>
                    <a:cubicBezTo>
                      <a:pt x="27" y="14"/>
                      <a:pt x="1" y="0"/>
                      <a:pt x="0" y="15"/>
                    </a:cubicBezTo>
                    <a:cubicBezTo>
                      <a:pt x="0" y="30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7" name="Freeform 1052"/>
              <p:cNvSpPr>
                <a:spLocks/>
              </p:cNvSpPr>
              <p:nvPr/>
            </p:nvSpPr>
            <p:spPr bwMode="auto">
              <a:xfrm>
                <a:off x="4232" y="2507"/>
                <a:ext cx="64" cy="76"/>
              </a:xfrm>
              <a:custGeom>
                <a:avLst/>
                <a:gdLst>
                  <a:gd name="T0" fmla="*/ 27 w 27"/>
                  <a:gd name="T1" fmla="*/ 0 h 32"/>
                  <a:gd name="T2" fmla="*/ 12 w 27"/>
                  <a:gd name="T3" fmla="*/ 22 h 32"/>
                  <a:gd name="T4" fmla="*/ 27 w 27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2">
                    <a:moveTo>
                      <a:pt x="27" y="0"/>
                    </a:moveTo>
                    <a:cubicBezTo>
                      <a:pt x="27" y="0"/>
                      <a:pt x="0" y="13"/>
                      <a:pt x="12" y="22"/>
                    </a:cubicBezTo>
                    <a:cubicBezTo>
                      <a:pt x="24" y="32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8" name="Freeform 1053"/>
              <p:cNvSpPr>
                <a:spLocks/>
              </p:cNvSpPr>
              <p:nvPr/>
            </p:nvSpPr>
            <p:spPr bwMode="auto">
              <a:xfrm>
                <a:off x="4284" y="2507"/>
                <a:ext cx="69" cy="72"/>
              </a:xfrm>
              <a:custGeom>
                <a:avLst/>
                <a:gdLst>
                  <a:gd name="T0" fmla="*/ 5 w 29"/>
                  <a:gd name="T1" fmla="*/ 0 h 30"/>
                  <a:gd name="T2" fmla="*/ 15 w 29"/>
                  <a:gd name="T3" fmla="*/ 25 h 30"/>
                  <a:gd name="T4" fmla="*/ 5 w 29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0">
                    <a:moveTo>
                      <a:pt x="5" y="0"/>
                    </a:moveTo>
                    <a:cubicBezTo>
                      <a:pt x="5" y="0"/>
                      <a:pt x="0" y="30"/>
                      <a:pt x="15" y="25"/>
                    </a:cubicBezTo>
                    <a:cubicBezTo>
                      <a:pt x="29" y="2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79" name="Freeform 1054"/>
              <p:cNvSpPr>
                <a:spLocks/>
              </p:cNvSpPr>
              <p:nvPr/>
            </p:nvSpPr>
            <p:spPr bwMode="auto">
              <a:xfrm>
                <a:off x="4296" y="2488"/>
                <a:ext cx="71" cy="69"/>
              </a:xfrm>
              <a:custGeom>
                <a:avLst/>
                <a:gdLst>
                  <a:gd name="T0" fmla="*/ 0 w 30"/>
                  <a:gd name="T1" fmla="*/ 8 h 29"/>
                  <a:gd name="T2" fmla="*/ 26 w 30"/>
                  <a:gd name="T3" fmla="*/ 14 h 29"/>
                  <a:gd name="T4" fmla="*/ 0 w 30"/>
                  <a:gd name="T5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0" y="8"/>
                    </a:moveTo>
                    <a:cubicBezTo>
                      <a:pt x="0" y="8"/>
                      <a:pt x="21" y="29"/>
                      <a:pt x="26" y="14"/>
                    </a:cubicBezTo>
                    <a:cubicBezTo>
                      <a:pt x="30" y="0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0" name="Freeform 1055"/>
              <p:cNvSpPr>
                <a:spLocks/>
              </p:cNvSpPr>
              <p:nvPr/>
            </p:nvSpPr>
            <p:spPr bwMode="auto">
              <a:xfrm>
                <a:off x="4291" y="2445"/>
                <a:ext cx="71" cy="67"/>
              </a:xfrm>
              <a:custGeom>
                <a:avLst/>
                <a:gdLst>
                  <a:gd name="T0" fmla="*/ 0 w 30"/>
                  <a:gd name="T1" fmla="*/ 26 h 28"/>
                  <a:gd name="T2" fmla="*/ 24 w 30"/>
                  <a:gd name="T3" fmla="*/ 14 h 28"/>
                  <a:gd name="T4" fmla="*/ 0 w 30"/>
                  <a:gd name="T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26"/>
                    </a:moveTo>
                    <a:cubicBezTo>
                      <a:pt x="0" y="26"/>
                      <a:pt x="30" y="28"/>
                      <a:pt x="24" y="14"/>
                    </a:cubicBezTo>
                    <a:cubicBezTo>
                      <a:pt x="17" y="0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1" name="Freeform 1056"/>
              <p:cNvSpPr>
                <a:spLocks/>
              </p:cNvSpPr>
              <p:nvPr/>
            </p:nvSpPr>
            <p:spPr bwMode="auto">
              <a:xfrm>
                <a:off x="4284" y="2498"/>
                <a:ext cx="26" cy="21"/>
              </a:xfrm>
              <a:custGeom>
                <a:avLst/>
                <a:gdLst>
                  <a:gd name="T0" fmla="*/ 1 w 11"/>
                  <a:gd name="T1" fmla="*/ 3 h 9"/>
                  <a:gd name="T2" fmla="*/ 4 w 11"/>
                  <a:gd name="T3" fmla="*/ 8 h 9"/>
                  <a:gd name="T4" fmla="*/ 10 w 11"/>
                  <a:gd name="T5" fmla="*/ 6 h 9"/>
                  <a:gd name="T6" fmla="*/ 7 w 11"/>
                  <a:gd name="T7" fmla="*/ 1 h 9"/>
                  <a:gd name="T8" fmla="*/ 1 w 11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" y="3"/>
                    </a:moveTo>
                    <a:cubicBezTo>
                      <a:pt x="0" y="5"/>
                      <a:pt x="2" y="7"/>
                      <a:pt x="4" y="8"/>
                    </a:cubicBezTo>
                    <a:cubicBezTo>
                      <a:pt x="7" y="9"/>
                      <a:pt x="9" y="8"/>
                      <a:pt x="10" y="6"/>
                    </a:cubicBezTo>
                    <a:cubicBezTo>
                      <a:pt x="11" y="4"/>
                      <a:pt x="9" y="2"/>
                      <a:pt x="7" y="1"/>
                    </a:cubicBezTo>
                    <a:cubicBezTo>
                      <a:pt x="4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2" name="Freeform 1057"/>
              <p:cNvSpPr>
                <a:spLocks/>
              </p:cNvSpPr>
              <p:nvPr/>
            </p:nvSpPr>
            <p:spPr bwMode="auto">
              <a:xfrm>
                <a:off x="4298" y="2495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1 h 4"/>
                  <a:gd name="T6" fmla="*/ 1 w 2"/>
                  <a:gd name="T7" fmla="*/ 1 h 4"/>
                  <a:gd name="T8" fmla="*/ 0 w 2"/>
                  <a:gd name="T9" fmla="*/ 4 h 4"/>
                  <a:gd name="T10" fmla="*/ 1 w 2"/>
                  <a:gd name="T11" fmla="*/ 1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3" name="Freeform 1058"/>
              <p:cNvSpPr>
                <a:spLocks/>
              </p:cNvSpPr>
              <p:nvPr/>
            </p:nvSpPr>
            <p:spPr bwMode="auto">
              <a:xfrm>
                <a:off x="4296" y="2495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0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4" name="Freeform 1059"/>
              <p:cNvSpPr>
                <a:spLocks/>
              </p:cNvSpPr>
              <p:nvPr/>
            </p:nvSpPr>
            <p:spPr bwMode="auto">
              <a:xfrm>
                <a:off x="4293" y="2495"/>
                <a:ext cx="3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0 w 1"/>
                  <a:gd name="T11" fmla="*/ 1 h 3"/>
                  <a:gd name="T12" fmla="*/ 0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5" name="Freeform 1060"/>
              <p:cNvSpPr>
                <a:spLocks/>
              </p:cNvSpPr>
              <p:nvPr/>
            </p:nvSpPr>
            <p:spPr bwMode="auto">
              <a:xfrm>
                <a:off x="4289" y="2495"/>
                <a:ext cx="7" cy="10"/>
              </a:xfrm>
              <a:custGeom>
                <a:avLst/>
                <a:gdLst>
                  <a:gd name="T0" fmla="*/ 0 w 3"/>
                  <a:gd name="T1" fmla="*/ 1 h 4"/>
                  <a:gd name="T2" fmla="*/ 1 w 3"/>
                  <a:gd name="T3" fmla="*/ 0 h 4"/>
                  <a:gd name="T4" fmla="*/ 1 w 3"/>
                  <a:gd name="T5" fmla="*/ 1 h 4"/>
                  <a:gd name="T6" fmla="*/ 1 w 3"/>
                  <a:gd name="T7" fmla="*/ 1 h 4"/>
                  <a:gd name="T8" fmla="*/ 3 w 3"/>
                  <a:gd name="T9" fmla="*/ 4 h 4"/>
                  <a:gd name="T10" fmla="*/ 1 w 3"/>
                  <a:gd name="T11" fmla="*/ 2 h 4"/>
                  <a:gd name="T12" fmla="*/ 0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6" name="Freeform 1061"/>
              <p:cNvSpPr>
                <a:spLocks/>
              </p:cNvSpPr>
              <p:nvPr/>
            </p:nvSpPr>
            <p:spPr bwMode="auto">
              <a:xfrm>
                <a:off x="4286" y="2498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1 h 3"/>
                  <a:gd name="T8" fmla="*/ 3 w 3"/>
                  <a:gd name="T9" fmla="*/ 3 h 3"/>
                  <a:gd name="T10" fmla="*/ 1 w 3"/>
                  <a:gd name="T11" fmla="*/ 1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7" name="Freeform 1062"/>
              <p:cNvSpPr>
                <a:spLocks/>
              </p:cNvSpPr>
              <p:nvPr/>
            </p:nvSpPr>
            <p:spPr bwMode="auto">
              <a:xfrm>
                <a:off x="4284" y="2500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2 w 4"/>
                  <a:gd name="T7" fmla="*/ 1 h 2"/>
                  <a:gd name="T8" fmla="*/ 4 w 4"/>
                  <a:gd name="T9" fmla="*/ 2 h 2"/>
                  <a:gd name="T10" fmla="*/ 2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8" name="Freeform 1063"/>
              <p:cNvSpPr>
                <a:spLocks/>
              </p:cNvSpPr>
              <p:nvPr/>
            </p:nvSpPr>
            <p:spPr bwMode="auto">
              <a:xfrm>
                <a:off x="4284" y="2502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2 h 2"/>
                  <a:gd name="T10" fmla="*/ 1 w 3"/>
                  <a:gd name="T11" fmla="*/ 1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89" name="Freeform 1064"/>
              <p:cNvSpPr>
                <a:spLocks/>
              </p:cNvSpPr>
              <p:nvPr/>
            </p:nvSpPr>
            <p:spPr bwMode="auto">
              <a:xfrm>
                <a:off x="4282" y="2507"/>
                <a:ext cx="9" cy="3"/>
              </a:xfrm>
              <a:custGeom>
                <a:avLst/>
                <a:gdLst>
                  <a:gd name="T0" fmla="*/ 1 w 4"/>
                  <a:gd name="T1" fmla="*/ 1 h 1"/>
                  <a:gd name="T2" fmla="*/ 1 w 4"/>
                  <a:gd name="T3" fmla="*/ 0 h 1"/>
                  <a:gd name="T4" fmla="*/ 1 w 4"/>
                  <a:gd name="T5" fmla="*/ 0 h 1"/>
                  <a:gd name="T6" fmla="*/ 2 w 4"/>
                  <a:gd name="T7" fmla="*/ 0 h 1"/>
                  <a:gd name="T8" fmla="*/ 4 w 4"/>
                  <a:gd name="T9" fmla="*/ 0 h 1"/>
                  <a:gd name="T10" fmla="*/ 2 w 4"/>
                  <a:gd name="T11" fmla="*/ 1 h 1"/>
                  <a:gd name="T12" fmla="*/ 1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0" name="Freeform 1065"/>
              <p:cNvSpPr>
                <a:spLocks/>
              </p:cNvSpPr>
              <p:nvPr/>
            </p:nvSpPr>
            <p:spPr bwMode="auto">
              <a:xfrm>
                <a:off x="4284" y="2510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1 h 1"/>
                  <a:gd name="T12" fmla="*/ 0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1" name="Freeform 1066"/>
              <p:cNvSpPr>
                <a:spLocks/>
              </p:cNvSpPr>
              <p:nvPr/>
            </p:nvSpPr>
            <p:spPr bwMode="auto">
              <a:xfrm>
                <a:off x="4284" y="2512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2" name="Freeform 1067"/>
              <p:cNvSpPr>
                <a:spLocks/>
              </p:cNvSpPr>
              <p:nvPr/>
            </p:nvSpPr>
            <p:spPr bwMode="auto">
              <a:xfrm>
                <a:off x="4286" y="2512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2 h 3"/>
                  <a:gd name="T6" fmla="*/ 1 w 3"/>
                  <a:gd name="T7" fmla="*/ 2 h 3"/>
                  <a:gd name="T8" fmla="*/ 3 w 3"/>
                  <a:gd name="T9" fmla="*/ 0 h 3"/>
                  <a:gd name="T10" fmla="*/ 1 w 3"/>
                  <a:gd name="T11" fmla="*/ 2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3" name="Freeform 1068"/>
              <p:cNvSpPr>
                <a:spLocks/>
              </p:cNvSpPr>
              <p:nvPr/>
            </p:nvSpPr>
            <p:spPr bwMode="auto">
              <a:xfrm>
                <a:off x="4289" y="2514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4" name="Freeform 1069"/>
              <p:cNvSpPr>
                <a:spLocks/>
              </p:cNvSpPr>
              <p:nvPr/>
            </p:nvSpPr>
            <p:spPr bwMode="auto">
              <a:xfrm>
                <a:off x="4291" y="2514"/>
                <a:ext cx="5" cy="10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3 h 4"/>
                  <a:gd name="T4" fmla="*/ 0 w 2"/>
                  <a:gd name="T5" fmla="*/ 3 h 4"/>
                  <a:gd name="T6" fmla="*/ 1 w 2"/>
                  <a:gd name="T7" fmla="*/ 2 h 4"/>
                  <a:gd name="T8" fmla="*/ 2 w 2"/>
                  <a:gd name="T9" fmla="*/ 0 h 4"/>
                  <a:gd name="T10" fmla="*/ 1 w 2"/>
                  <a:gd name="T11" fmla="*/ 2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5" name="Freeform 1070"/>
              <p:cNvSpPr>
                <a:spLocks/>
              </p:cNvSpPr>
              <p:nvPr/>
            </p:nvSpPr>
            <p:spPr bwMode="auto">
              <a:xfrm>
                <a:off x="4293" y="251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1 w 2"/>
                  <a:gd name="T7" fmla="*/ 3 h 4"/>
                  <a:gd name="T8" fmla="*/ 1 w 2"/>
                  <a:gd name="T9" fmla="*/ 0 h 4"/>
                  <a:gd name="T10" fmla="*/ 1 w 2"/>
                  <a:gd name="T11" fmla="*/ 3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6" name="Freeform 1071"/>
              <p:cNvSpPr>
                <a:spLocks/>
              </p:cNvSpPr>
              <p:nvPr/>
            </p:nvSpPr>
            <p:spPr bwMode="auto">
              <a:xfrm>
                <a:off x="4298" y="2514"/>
                <a:ext cx="3" cy="10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0 w 1"/>
                  <a:gd name="T5" fmla="*/ 3 h 4"/>
                  <a:gd name="T6" fmla="*/ 0 w 1"/>
                  <a:gd name="T7" fmla="*/ 3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7" name="Freeform 1072"/>
              <p:cNvSpPr>
                <a:spLocks/>
              </p:cNvSpPr>
              <p:nvPr/>
            </p:nvSpPr>
            <p:spPr bwMode="auto">
              <a:xfrm>
                <a:off x="4298" y="251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3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0 h 4"/>
                  <a:gd name="T10" fmla="*/ 2 w 2"/>
                  <a:gd name="T11" fmla="*/ 2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8" name="Freeform 1073"/>
              <p:cNvSpPr>
                <a:spLocks/>
              </p:cNvSpPr>
              <p:nvPr/>
            </p:nvSpPr>
            <p:spPr bwMode="auto">
              <a:xfrm>
                <a:off x="4301" y="2514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3 h 3"/>
                  <a:gd name="T4" fmla="*/ 1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2 w 3"/>
                  <a:gd name="T11" fmla="*/ 2 h 3"/>
                  <a:gd name="T12" fmla="*/ 2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99" name="Freeform 1074"/>
              <p:cNvSpPr>
                <a:spLocks/>
              </p:cNvSpPr>
              <p:nvPr/>
            </p:nvSpPr>
            <p:spPr bwMode="auto">
              <a:xfrm>
                <a:off x="4301" y="2512"/>
                <a:ext cx="9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2 w 4"/>
                  <a:gd name="T7" fmla="*/ 2 h 3"/>
                  <a:gd name="T8" fmla="*/ 0 w 4"/>
                  <a:gd name="T9" fmla="*/ 0 h 3"/>
                  <a:gd name="T10" fmla="*/ 2 w 4"/>
                  <a:gd name="T11" fmla="*/ 2 h 3"/>
                  <a:gd name="T12" fmla="*/ 3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0" name="Freeform 1075"/>
              <p:cNvSpPr>
                <a:spLocks/>
              </p:cNvSpPr>
              <p:nvPr/>
            </p:nvSpPr>
            <p:spPr bwMode="auto">
              <a:xfrm>
                <a:off x="4303" y="251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1" name="Freeform 1076"/>
              <p:cNvSpPr>
                <a:spLocks/>
              </p:cNvSpPr>
              <p:nvPr/>
            </p:nvSpPr>
            <p:spPr bwMode="auto">
              <a:xfrm>
                <a:off x="4303" y="2510"/>
                <a:ext cx="9" cy="2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1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0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2" name="Freeform 1077"/>
              <p:cNvSpPr>
                <a:spLocks/>
              </p:cNvSpPr>
              <p:nvPr/>
            </p:nvSpPr>
            <p:spPr bwMode="auto">
              <a:xfrm>
                <a:off x="4303" y="2507"/>
                <a:ext cx="9" cy="3"/>
              </a:xfrm>
              <a:custGeom>
                <a:avLst/>
                <a:gdLst>
                  <a:gd name="T0" fmla="*/ 3 w 4"/>
                  <a:gd name="T1" fmla="*/ 0 h 1"/>
                  <a:gd name="T2" fmla="*/ 4 w 4"/>
                  <a:gd name="T3" fmla="*/ 0 h 1"/>
                  <a:gd name="T4" fmla="*/ 3 w 4"/>
                  <a:gd name="T5" fmla="*/ 1 h 1"/>
                  <a:gd name="T6" fmla="*/ 2 w 4"/>
                  <a:gd name="T7" fmla="*/ 1 h 1"/>
                  <a:gd name="T8" fmla="*/ 0 w 4"/>
                  <a:gd name="T9" fmla="*/ 1 h 1"/>
                  <a:gd name="T10" fmla="*/ 2 w 4"/>
                  <a:gd name="T11" fmla="*/ 0 h 1"/>
                  <a:gd name="T12" fmla="*/ 3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3" name="Freeform 1078"/>
              <p:cNvSpPr>
                <a:spLocks/>
              </p:cNvSpPr>
              <p:nvPr/>
            </p:nvSpPr>
            <p:spPr bwMode="auto">
              <a:xfrm>
                <a:off x="4303" y="2502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2 w 3"/>
                  <a:gd name="T7" fmla="*/ 1 h 2"/>
                  <a:gd name="T8" fmla="*/ 0 w 3"/>
                  <a:gd name="T9" fmla="*/ 2 h 2"/>
                  <a:gd name="T10" fmla="*/ 2 w 3"/>
                  <a:gd name="T11" fmla="*/ 1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4" name="Freeform 1079"/>
              <p:cNvSpPr>
                <a:spLocks/>
              </p:cNvSpPr>
              <p:nvPr/>
            </p:nvSpPr>
            <p:spPr bwMode="auto">
              <a:xfrm>
                <a:off x="4303" y="2500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5" name="Freeform 1080"/>
              <p:cNvSpPr>
                <a:spLocks/>
              </p:cNvSpPr>
              <p:nvPr/>
            </p:nvSpPr>
            <p:spPr bwMode="auto">
              <a:xfrm>
                <a:off x="4301" y="2498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2 w 3"/>
                  <a:gd name="T7" fmla="*/ 1 h 3"/>
                  <a:gd name="T8" fmla="*/ 0 w 3"/>
                  <a:gd name="T9" fmla="*/ 3 h 3"/>
                  <a:gd name="T10" fmla="*/ 2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6" name="Freeform 1081"/>
              <p:cNvSpPr>
                <a:spLocks/>
              </p:cNvSpPr>
              <p:nvPr/>
            </p:nvSpPr>
            <p:spPr bwMode="auto">
              <a:xfrm>
                <a:off x="4301" y="2495"/>
                <a:ext cx="4" cy="10"/>
              </a:xfrm>
              <a:custGeom>
                <a:avLst/>
                <a:gdLst>
                  <a:gd name="T0" fmla="*/ 1 w 2"/>
                  <a:gd name="T1" fmla="*/ 1 h 4"/>
                  <a:gd name="T2" fmla="*/ 2 w 2"/>
                  <a:gd name="T3" fmla="*/ 0 h 4"/>
                  <a:gd name="T4" fmla="*/ 2 w 2"/>
                  <a:gd name="T5" fmla="*/ 1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7" name="Freeform 1082"/>
              <p:cNvSpPr>
                <a:spLocks/>
              </p:cNvSpPr>
              <p:nvPr/>
            </p:nvSpPr>
            <p:spPr bwMode="auto">
              <a:xfrm>
                <a:off x="4296" y="2476"/>
                <a:ext cx="5" cy="29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0 h 12"/>
                  <a:gd name="T4" fmla="*/ 1 w 2"/>
                  <a:gd name="T5" fmla="*/ 6 h 12"/>
                  <a:gd name="T6" fmla="*/ 2 w 2"/>
                  <a:gd name="T7" fmla="*/ 2 h 12"/>
                  <a:gd name="T8" fmla="*/ 2 w 2"/>
                  <a:gd name="T9" fmla="*/ 0 h 12"/>
                  <a:gd name="T10" fmla="*/ 2 w 2"/>
                  <a:gd name="T11" fmla="*/ 2 h 12"/>
                  <a:gd name="T12" fmla="*/ 2 w 2"/>
                  <a:gd name="T13" fmla="*/ 4 h 12"/>
                  <a:gd name="T14" fmla="*/ 2 w 2"/>
                  <a:gd name="T15" fmla="*/ 6 h 12"/>
                  <a:gd name="T16" fmla="*/ 1 w 2"/>
                  <a:gd name="T17" fmla="*/ 10 h 12"/>
                  <a:gd name="T18" fmla="*/ 0 w 2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7"/>
                      <a:pt x="1" y="6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10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8" name="Freeform 1083"/>
              <p:cNvSpPr>
                <a:spLocks/>
              </p:cNvSpPr>
              <p:nvPr/>
            </p:nvSpPr>
            <p:spPr bwMode="auto">
              <a:xfrm>
                <a:off x="4277" y="2479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6 w 7"/>
                  <a:gd name="T3" fmla="*/ 9 h 11"/>
                  <a:gd name="T4" fmla="*/ 3 w 7"/>
                  <a:gd name="T5" fmla="*/ 6 h 11"/>
                  <a:gd name="T6" fmla="*/ 1 w 7"/>
                  <a:gd name="T7" fmla="*/ 2 h 11"/>
                  <a:gd name="T8" fmla="*/ 0 w 7"/>
                  <a:gd name="T9" fmla="*/ 0 h 11"/>
                  <a:gd name="T10" fmla="*/ 2 w 7"/>
                  <a:gd name="T11" fmla="*/ 2 h 11"/>
                  <a:gd name="T12" fmla="*/ 3 w 7"/>
                  <a:gd name="T13" fmla="*/ 3 h 11"/>
                  <a:gd name="T14" fmla="*/ 4 w 7"/>
                  <a:gd name="T15" fmla="*/ 5 h 11"/>
                  <a:gd name="T16" fmla="*/ 6 w 7"/>
                  <a:gd name="T17" fmla="*/ 9 h 11"/>
                  <a:gd name="T18" fmla="*/ 7 w 7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7" y="11"/>
                      <a:pt x="6" y="10"/>
                      <a:pt x="6" y="9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6" y="10"/>
                      <a:pt x="7" y="11"/>
                      <a:pt x="7" y="1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09" name="Freeform 1084"/>
              <p:cNvSpPr>
                <a:spLocks/>
              </p:cNvSpPr>
              <p:nvPr/>
            </p:nvSpPr>
            <p:spPr bwMode="auto">
              <a:xfrm>
                <a:off x="4263" y="2498"/>
                <a:ext cx="28" cy="9"/>
              </a:xfrm>
              <a:custGeom>
                <a:avLst/>
                <a:gdLst>
                  <a:gd name="T0" fmla="*/ 12 w 12"/>
                  <a:gd name="T1" fmla="*/ 4 h 4"/>
                  <a:gd name="T2" fmla="*/ 10 w 12"/>
                  <a:gd name="T3" fmla="*/ 3 h 4"/>
                  <a:gd name="T4" fmla="*/ 6 w 12"/>
                  <a:gd name="T5" fmla="*/ 2 h 4"/>
                  <a:gd name="T6" fmla="*/ 2 w 12"/>
                  <a:gd name="T7" fmla="*/ 1 h 4"/>
                  <a:gd name="T8" fmla="*/ 0 w 12"/>
                  <a:gd name="T9" fmla="*/ 0 h 4"/>
                  <a:gd name="T10" fmla="*/ 2 w 12"/>
                  <a:gd name="T11" fmla="*/ 1 h 4"/>
                  <a:gd name="T12" fmla="*/ 4 w 12"/>
                  <a:gd name="T13" fmla="*/ 1 h 4"/>
                  <a:gd name="T14" fmla="*/ 6 w 12"/>
                  <a:gd name="T15" fmla="*/ 1 h 4"/>
                  <a:gd name="T16" fmla="*/ 10 w 12"/>
                  <a:gd name="T17" fmla="*/ 3 h 4"/>
                  <a:gd name="T18" fmla="*/ 12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cubicBezTo>
                      <a:pt x="12" y="4"/>
                      <a:pt x="11" y="4"/>
                      <a:pt x="10" y="3"/>
                    </a:cubicBezTo>
                    <a:cubicBezTo>
                      <a:pt x="9" y="3"/>
                      <a:pt x="8" y="3"/>
                      <a:pt x="6" y="2"/>
                    </a:cubicBezTo>
                    <a:cubicBezTo>
                      <a:pt x="5" y="2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11" y="3"/>
                      <a:pt x="12" y="4"/>
                      <a:pt x="12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0" name="Freeform 1085"/>
              <p:cNvSpPr>
                <a:spLocks/>
              </p:cNvSpPr>
              <p:nvPr/>
            </p:nvSpPr>
            <p:spPr bwMode="auto">
              <a:xfrm>
                <a:off x="4265" y="2507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0 w 11"/>
                  <a:gd name="T3" fmla="*/ 1 h 3"/>
                  <a:gd name="T4" fmla="*/ 6 w 11"/>
                  <a:gd name="T5" fmla="*/ 2 h 3"/>
                  <a:gd name="T6" fmla="*/ 2 w 11"/>
                  <a:gd name="T7" fmla="*/ 3 h 3"/>
                  <a:gd name="T8" fmla="*/ 0 w 11"/>
                  <a:gd name="T9" fmla="*/ 3 h 3"/>
                  <a:gd name="T10" fmla="*/ 1 w 11"/>
                  <a:gd name="T11" fmla="*/ 2 h 3"/>
                  <a:gd name="T12" fmla="*/ 3 w 11"/>
                  <a:gd name="T13" fmla="*/ 2 h 3"/>
                  <a:gd name="T14" fmla="*/ 5 w 11"/>
                  <a:gd name="T15" fmla="*/ 1 h 3"/>
                  <a:gd name="T16" fmla="*/ 10 w 11"/>
                  <a:gd name="T17" fmla="*/ 0 h 3"/>
                  <a:gd name="T18" fmla="*/ 11 w 1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0" y="1"/>
                    </a:cubicBezTo>
                    <a:cubicBezTo>
                      <a:pt x="9" y="1"/>
                      <a:pt x="7" y="2"/>
                      <a:pt x="6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8" y="1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1" name="Freeform 1086"/>
              <p:cNvSpPr>
                <a:spLocks/>
              </p:cNvSpPr>
              <p:nvPr/>
            </p:nvSpPr>
            <p:spPr bwMode="auto">
              <a:xfrm>
                <a:off x="4284" y="2512"/>
                <a:ext cx="9" cy="26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2 h 11"/>
                  <a:gd name="T4" fmla="*/ 2 w 4"/>
                  <a:gd name="T5" fmla="*/ 5 h 11"/>
                  <a:gd name="T6" fmla="*/ 1 w 4"/>
                  <a:gd name="T7" fmla="*/ 9 h 11"/>
                  <a:gd name="T8" fmla="*/ 0 w 4"/>
                  <a:gd name="T9" fmla="*/ 11 h 11"/>
                  <a:gd name="T10" fmla="*/ 0 w 4"/>
                  <a:gd name="T11" fmla="*/ 9 h 11"/>
                  <a:gd name="T12" fmla="*/ 0 w 4"/>
                  <a:gd name="T13" fmla="*/ 7 h 11"/>
                  <a:gd name="T14" fmla="*/ 1 w 4"/>
                  <a:gd name="T15" fmla="*/ 5 h 11"/>
                  <a:gd name="T16" fmla="*/ 3 w 4"/>
                  <a:gd name="T17" fmla="*/ 1 h 11"/>
                  <a:gd name="T18" fmla="*/ 4 w 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4" y="0"/>
                      <a:pt x="4" y="0"/>
                      <a:pt x="4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2" name="Freeform 1087"/>
              <p:cNvSpPr>
                <a:spLocks/>
              </p:cNvSpPr>
              <p:nvPr/>
            </p:nvSpPr>
            <p:spPr bwMode="auto">
              <a:xfrm>
                <a:off x="4296" y="2512"/>
                <a:ext cx="12" cy="26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 h 11"/>
                  <a:gd name="T4" fmla="*/ 3 w 5"/>
                  <a:gd name="T5" fmla="*/ 5 h 11"/>
                  <a:gd name="T6" fmla="*/ 4 w 5"/>
                  <a:gd name="T7" fmla="*/ 9 h 11"/>
                  <a:gd name="T8" fmla="*/ 5 w 5"/>
                  <a:gd name="T9" fmla="*/ 11 h 11"/>
                  <a:gd name="T10" fmla="*/ 4 w 5"/>
                  <a:gd name="T11" fmla="*/ 9 h 11"/>
                  <a:gd name="T12" fmla="*/ 3 w 5"/>
                  <a:gd name="T13" fmla="*/ 8 h 11"/>
                  <a:gd name="T14" fmla="*/ 2 w 5"/>
                  <a:gd name="T15" fmla="*/ 6 h 11"/>
                  <a:gd name="T16" fmla="*/ 1 w 5"/>
                  <a:gd name="T17" fmla="*/ 2 h 11"/>
                  <a:gd name="T18" fmla="*/ 0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2"/>
                      <a:pt x="2" y="4"/>
                      <a:pt x="3" y="5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3" name="Freeform 1088"/>
              <p:cNvSpPr>
                <a:spLocks/>
              </p:cNvSpPr>
              <p:nvPr/>
            </p:nvSpPr>
            <p:spPr bwMode="auto">
              <a:xfrm>
                <a:off x="4298" y="2510"/>
                <a:ext cx="26" cy="11"/>
              </a:xfrm>
              <a:custGeom>
                <a:avLst/>
                <a:gdLst>
                  <a:gd name="T0" fmla="*/ 0 w 11"/>
                  <a:gd name="T1" fmla="*/ 0 h 5"/>
                  <a:gd name="T2" fmla="*/ 2 w 11"/>
                  <a:gd name="T3" fmla="*/ 0 h 5"/>
                  <a:gd name="T4" fmla="*/ 6 w 11"/>
                  <a:gd name="T5" fmla="*/ 2 h 5"/>
                  <a:gd name="T6" fmla="*/ 9 w 11"/>
                  <a:gd name="T7" fmla="*/ 4 h 5"/>
                  <a:gd name="T8" fmla="*/ 11 w 11"/>
                  <a:gd name="T9" fmla="*/ 5 h 5"/>
                  <a:gd name="T10" fmla="*/ 9 w 11"/>
                  <a:gd name="T11" fmla="*/ 5 h 5"/>
                  <a:gd name="T12" fmla="*/ 7 w 11"/>
                  <a:gd name="T13" fmla="*/ 4 h 5"/>
                  <a:gd name="T14" fmla="*/ 5 w 11"/>
                  <a:gd name="T15" fmla="*/ 3 h 5"/>
                  <a:gd name="T16" fmla="*/ 2 w 11"/>
                  <a:gd name="T17" fmla="*/ 1 h 5"/>
                  <a:gd name="T18" fmla="*/ 0 w 11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4" name="Freeform 1089"/>
              <p:cNvSpPr>
                <a:spLocks/>
              </p:cNvSpPr>
              <p:nvPr/>
            </p:nvSpPr>
            <p:spPr bwMode="auto">
              <a:xfrm>
                <a:off x="4298" y="2498"/>
                <a:ext cx="29" cy="9"/>
              </a:xfrm>
              <a:custGeom>
                <a:avLst/>
                <a:gdLst>
                  <a:gd name="T0" fmla="*/ 0 w 12"/>
                  <a:gd name="T1" fmla="*/ 4 h 4"/>
                  <a:gd name="T2" fmla="*/ 2 w 12"/>
                  <a:gd name="T3" fmla="*/ 3 h 4"/>
                  <a:gd name="T4" fmla="*/ 6 w 12"/>
                  <a:gd name="T5" fmla="*/ 2 h 4"/>
                  <a:gd name="T6" fmla="*/ 10 w 12"/>
                  <a:gd name="T7" fmla="*/ 0 h 4"/>
                  <a:gd name="T8" fmla="*/ 12 w 12"/>
                  <a:gd name="T9" fmla="*/ 0 h 4"/>
                  <a:gd name="T10" fmla="*/ 10 w 12"/>
                  <a:gd name="T11" fmla="*/ 1 h 4"/>
                  <a:gd name="T12" fmla="*/ 8 w 12"/>
                  <a:gd name="T13" fmla="*/ 2 h 4"/>
                  <a:gd name="T14" fmla="*/ 6 w 12"/>
                  <a:gd name="T15" fmla="*/ 3 h 4"/>
                  <a:gd name="T16" fmla="*/ 2 w 12"/>
                  <a:gd name="T17" fmla="*/ 3 h 4"/>
                  <a:gd name="T18" fmla="*/ 0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3" y="2"/>
                      <a:pt x="4" y="2"/>
                      <a:pt x="6" y="2"/>
                    </a:cubicBezTo>
                    <a:cubicBezTo>
                      <a:pt x="7" y="1"/>
                      <a:pt x="9" y="1"/>
                      <a:pt x="10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5" name="Freeform 1090"/>
              <p:cNvSpPr>
                <a:spLocks/>
              </p:cNvSpPr>
              <p:nvPr/>
            </p:nvSpPr>
            <p:spPr bwMode="auto">
              <a:xfrm>
                <a:off x="4296" y="2483"/>
                <a:ext cx="19" cy="22"/>
              </a:xfrm>
              <a:custGeom>
                <a:avLst/>
                <a:gdLst>
                  <a:gd name="T0" fmla="*/ 0 w 8"/>
                  <a:gd name="T1" fmla="*/ 9 h 9"/>
                  <a:gd name="T2" fmla="*/ 2 w 8"/>
                  <a:gd name="T3" fmla="*/ 8 h 9"/>
                  <a:gd name="T4" fmla="*/ 4 w 8"/>
                  <a:gd name="T5" fmla="*/ 4 h 9"/>
                  <a:gd name="T6" fmla="*/ 7 w 8"/>
                  <a:gd name="T7" fmla="*/ 1 h 9"/>
                  <a:gd name="T8" fmla="*/ 8 w 8"/>
                  <a:gd name="T9" fmla="*/ 0 h 9"/>
                  <a:gd name="T10" fmla="*/ 8 w 8"/>
                  <a:gd name="T11" fmla="*/ 2 h 9"/>
                  <a:gd name="T12" fmla="*/ 6 w 8"/>
                  <a:gd name="T13" fmla="*/ 3 h 9"/>
                  <a:gd name="T14" fmla="*/ 5 w 8"/>
                  <a:gd name="T15" fmla="*/ 5 h 9"/>
                  <a:gd name="T16" fmla="*/ 2 w 8"/>
                  <a:gd name="T17" fmla="*/ 8 h 9"/>
                  <a:gd name="T18" fmla="*/ 0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cubicBezTo>
                      <a:pt x="0" y="9"/>
                      <a:pt x="1" y="8"/>
                      <a:pt x="2" y="8"/>
                    </a:cubicBezTo>
                    <a:cubicBezTo>
                      <a:pt x="2" y="7"/>
                      <a:pt x="3" y="6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6" name="Freeform 1091"/>
              <p:cNvSpPr>
                <a:spLocks/>
              </p:cNvSpPr>
              <p:nvPr/>
            </p:nvSpPr>
            <p:spPr bwMode="auto">
              <a:xfrm>
                <a:off x="3778" y="1908"/>
                <a:ext cx="55" cy="57"/>
              </a:xfrm>
              <a:custGeom>
                <a:avLst/>
                <a:gdLst>
                  <a:gd name="T0" fmla="*/ 7 w 23"/>
                  <a:gd name="T1" fmla="*/ 24 h 24"/>
                  <a:gd name="T2" fmla="*/ 11 w 23"/>
                  <a:gd name="T3" fmla="*/ 3 h 24"/>
                  <a:gd name="T4" fmla="*/ 7 w 2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7" y="24"/>
                      <a:pt x="23" y="7"/>
                      <a:pt x="11" y="3"/>
                    </a:cubicBezTo>
                    <a:cubicBezTo>
                      <a:pt x="0" y="0"/>
                      <a:pt x="7" y="24"/>
                      <a:pt x="7" y="2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7" name="Freeform 1092"/>
              <p:cNvSpPr>
                <a:spLocks/>
              </p:cNvSpPr>
              <p:nvPr/>
            </p:nvSpPr>
            <p:spPr bwMode="auto">
              <a:xfrm>
                <a:off x="3740" y="1910"/>
                <a:ext cx="55" cy="55"/>
              </a:xfrm>
              <a:custGeom>
                <a:avLst/>
                <a:gdLst>
                  <a:gd name="T0" fmla="*/ 23 w 23"/>
                  <a:gd name="T1" fmla="*/ 23 h 23"/>
                  <a:gd name="T2" fmla="*/ 11 w 23"/>
                  <a:gd name="T3" fmla="*/ 6 h 23"/>
                  <a:gd name="T4" fmla="*/ 23 w 23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3" y="23"/>
                      <a:pt x="21" y="0"/>
                      <a:pt x="11" y="6"/>
                    </a:cubicBezTo>
                    <a:cubicBezTo>
                      <a:pt x="0" y="12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8" name="Freeform 1093"/>
              <p:cNvSpPr>
                <a:spLocks/>
              </p:cNvSpPr>
              <p:nvPr/>
            </p:nvSpPr>
            <p:spPr bwMode="auto">
              <a:xfrm>
                <a:off x="3745" y="1936"/>
                <a:ext cx="50" cy="60"/>
              </a:xfrm>
              <a:custGeom>
                <a:avLst/>
                <a:gdLst>
                  <a:gd name="T0" fmla="*/ 21 w 21"/>
                  <a:gd name="T1" fmla="*/ 12 h 25"/>
                  <a:gd name="T2" fmla="*/ 0 w 21"/>
                  <a:gd name="T3" fmla="*/ 12 h 25"/>
                  <a:gd name="T4" fmla="*/ 21 w 21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21" y="12"/>
                    </a:moveTo>
                    <a:cubicBezTo>
                      <a:pt x="21" y="12"/>
                      <a:pt x="1" y="0"/>
                      <a:pt x="0" y="12"/>
                    </a:cubicBezTo>
                    <a:cubicBezTo>
                      <a:pt x="0" y="25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19" name="Freeform 1094"/>
              <p:cNvSpPr>
                <a:spLocks/>
              </p:cNvSpPr>
              <p:nvPr/>
            </p:nvSpPr>
            <p:spPr bwMode="auto">
              <a:xfrm>
                <a:off x="3745" y="1965"/>
                <a:ext cx="50" cy="59"/>
              </a:xfrm>
              <a:custGeom>
                <a:avLst/>
                <a:gdLst>
                  <a:gd name="T0" fmla="*/ 21 w 21"/>
                  <a:gd name="T1" fmla="*/ 0 h 25"/>
                  <a:gd name="T2" fmla="*/ 10 w 21"/>
                  <a:gd name="T3" fmla="*/ 18 h 25"/>
                  <a:gd name="T4" fmla="*/ 21 w 21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21" y="0"/>
                    </a:moveTo>
                    <a:cubicBezTo>
                      <a:pt x="21" y="0"/>
                      <a:pt x="0" y="10"/>
                      <a:pt x="10" y="18"/>
                    </a:cubicBezTo>
                    <a:cubicBezTo>
                      <a:pt x="19" y="2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0" name="Freeform 1095"/>
              <p:cNvSpPr>
                <a:spLocks/>
              </p:cNvSpPr>
              <p:nvPr/>
            </p:nvSpPr>
            <p:spPr bwMode="auto">
              <a:xfrm>
                <a:off x="3785" y="1965"/>
                <a:ext cx="57" cy="55"/>
              </a:xfrm>
              <a:custGeom>
                <a:avLst/>
                <a:gdLst>
                  <a:gd name="T0" fmla="*/ 4 w 24"/>
                  <a:gd name="T1" fmla="*/ 0 h 23"/>
                  <a:gd name="T2" fmla="*/ 12 w 24"/>
                  <a:gd name="T3" fmla="*/ 20 h 23"/>
                  <a:gd name="T4" fmla="*/ 4 w 24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4" y="0"/>
                    </a:moveTo>
                    <a:cubicBezTo>
                      <a:pt x="4" y="0"/>
                      <a:pt x="0" y="23"/>
                      <a:pt x="12" y="20"/>
                    </a:cubicBezTo>
                    <a:cubicBezTo>
                      <a:pt x="24" y="16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1" name="Freeform 1096"/>
              <p:cNvSpPr>
                <a:spLocks/>
              </p:cNvSpPr>
              <p:nvPr/>
            </p:nvSpPr>
            <p:spPr bwMode="auto">
              <a:xfrm>
                <a:off x="3795" y="1948"/>
                <a:ext cx="57" cy="57"/>
              </a:xfrm>
              <a:custGeom>
                <a:avLst/>
                <a:gdLst>
                  <a:gd name="T0" fmla="*/ 0 w 24"/>
                  <a:gd name="T1" fmla="*/ 7 h 24"/>
                  <a:gd name="T2" fmla="*/ 21 w 24"/>
                  <a:gd name="T3" fmla="*/ 12 h 24"/>
                  <a:gd name="T4" fmla="*/ 0 w 24"/>
                  <a:gd name="T5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0" y="7"/>
                    </a:moveTo>
                    <a:cubicBezTo>
                      <a:pt x="0" y="7"/>
                      <a:pt x="17" y="24"/>
                      <a:pt x="21" y="12"/>
                    </a:cubicBezTo>
                    <a:cubicBezTo>
                      <a:pt x="24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2" name="Freeform 1097"/>
              <p:cNvSpPr>
                <a:spLocks/>
              </p:cNvSpPr>
              <p:nvPr/>
            </p:nvSpPr>
            <p:spPr bwMode="auto">
              <a:xfrm>
                <a:off x="3792" y="1915"/>
                <a:ext cx="57" cy="52"/>
              </a:xfrm>
              <a:custGeom>
                <a:avLst/>
                <a:gdLst>
                  <a:gd name="T0" fmla="*/ 0 w 24"/>
                  <a:gd name="T1" fmla="*/ 21 h 22"/>
                  <a:gd name="T2" fmla="*/ 19 w 24"/>
                  <a:gd name="T3" fmla="*/ 11 h 22"/>
                  <a:gd name="T4" fmla="*/ 0 w 24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21"/>
                    </a:moveTo>
                    <a:cubicBezTo>
                      <a:pt x="0" y="21"/>
                      <a:pt x="24" y="22"/>
                      <a:pt x="19" y="11"/>
                    </a:cubicBezTo>
                    <a:cubicBezTo>
                      <a:pt x="14" y="0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3" name="Freeform 1098"/>
              <p:cNvSpPr>
                <a:spLocks/>
              </p:cNvSpPr>
              <p:nvPr/>
            </p:nvSpPr>
            <p:spPr bwMode="auto">
              <a:xfrm>
                <a:off x="3788" y="1958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3 w 8"/>
                  <a:gd name="T3" fmla="*/ 6 h 7"/>
                  <a:gd name="T4" fmla="*/ 8 w 8"/>
                  <a:gd name="T5" fmla="*/ 5 h 7"/>
                  <a:gd name="T6" fmla="*/ 5 w 8"/>
                  <a:gd name="T7" fmla="*/ 1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4"/>
                      <a:pt x="1" y="6"/>
                      <a:pt x="3" y="6"/>
                    </a:cubicBezTo>
                    <a:cubicBezTo>
                      <a:pt x="5" y="7"/>
                      <a:pt x="7" y="6"/>
                      <a:pt x="8" y="5"/>
                    </a:cubicBezTo>
                    <a:cubicBezTo>
                      <a:pt x="8" y="3"/>
                      <a:pt x="7" y="1"/>
                      <a:pt x="5" y="1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4" name="Freeform 1099"/>
              <p:cNvSpPr>
                <a:spLocks/>
              </p:cNvSpPr>
              <p:nvPr/>
            </p:nvSpPr>
            <p:spPr bwMode="auto">
              <a:xfrm>
                <a:off x="3797" y="1955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5" name="Freeform 1100"/>
              <p:cNvSpPr>
                <a:spLocks/>
              </p:cNvSpPr>
              <p:nvPr/>
            </p:nvSpPr>
            <p:spPr bwMode="auto">
              <a:xfrm>
                <a:off x="3795" y="1955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6" name="Freeform 1101"/>
              <p:cNvSpPr>
                <a:spLocks/>
              </p:cNvSpPr>
              <p:nvPr/>
            </p:nvSpPr>
            <p:spPr bwMode="auto">
              <a:xfrm>
                <a:off x="3792" y="195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7" name="Freeform 1102"/>
              <p:cNvSpPr>
                <a:spLocks/>
              </p:cNvSpPr>
              <p:nvPr/>
            </p:nvSpPr>
            <p:spPr bwMode="auto">
              <a:xfrm>
                <a:off x="3790" y="1955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8" name="Freeform 1103"/>
              <p:cNvSpPr>
                <a:spLocks/>
              </p:cNvSpPr>
              <p:nvPr/>
            </p:nvSpPr>
            <p:spPr bwMode="auto">
              <a:xfrm>
                <a:off x="3788" y="1958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  <a:gd name="T10" fmla="*/ 1 w 3"/>
                  <a:gd name="T11" fmla="*/ 1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29" name="Freeform 1104"/>
              <p:cNvSpPr>
                <a:spLocks/>
              </p:cNvSpPr>
              <p:nvPr/>
            </p:nvSpPr>
            <p:spPr bwMode="auto">
              <a:xfrm>
                <a:off x="3788" y="196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0" name="Freeform 1105"/>
              <p:cNvSpPr>
                <a:spLocks/>
              </p:cNvSpPr>
              <p:nvPr/>
            </p:nvSpPr>
            <p:spPr bwMode="auto">
              <a:xfrm>
                <a:off x="3785" y="1962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1 h 1"/>
                  <a:gd name="T10" fmla="*/ 1 w 3"/>
                  <a:gd name="T11" fmla="*/ 0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1" name="Freeform 1106"/>
              <p:cNvSpPr>
                <a:spLocks/>
              </p:cNvSpPr>
              <p:nvPr/>
            </p:nvSpPr>
            <p:spPr bwMode="auto">
              <a:xfrm>
                <a:off x="3785" y="1965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2" name="Freeform 1107"/>
              <p:cNvSpPr>
                <a:spLocks/>
              </p:cNvSpPr>
              <p:nvPr/>
            </p:nvSpPr>
            <p:spPr bwMode="auto">
              <a:xfrm>
                <a:off x="3785" y="1967"/>
                <a:ext cx="7" cy="3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3" name="Freeform 1108"/>
              <p:cNvSpPr>
                <a:spLocks/>
              </p:cNvSpPr>
              <p:nvPr/>
            </p:nvSpPr>
            <p:spPr bwMode="auto">
              <a:xfrm>
                <a:off x="3785" y="1967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3 w 3"/>
                  <a:gd name="T9" fmla="*/ 0 h 2"/>
                  <a:gd name="T10" fmla="*/ 2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4" name="Freeform 1109"/>
              <p:cNvSpPr>
                <a:spLocks/>
              </p:cNvSpPr>
              <p:nvPr/>
            </p:nvSpPr>
            <p:spPr bwMode="auto">
              <a:xfrm>
                <a:off x="3788" y="1967"/>
                <a:ext cx="4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2 h 3"/>
                  <a:gd name="T8" fmla="*/ 2 w 2"/>
                  <a:gd name="T9" fmla="*/ 0 h 3"/>
                  <a:gd name="T10" fmla="*/ 1 w 2"/>
                  <a:gd name="T11" fmla="*/ 2 h 3"/>
                  <a:gd name="T12" fmla="*/ 1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5" name="Freeform 1110"/>
              <p:cNvSpPr>
                <a:spLocks/>
              </p:cNvSpPr>
              <p:nvPr/>
            </p:nvSpPr>
            <p:spPr bwMode="auto">
              <a:xfrm>
                <a:off x="3790" y="1970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1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6" name="Freeform 1111"/>
              <p:cNvSpPr>
                <a:spLocks/>
              </p:cNvSpPr>
              <p:nvPr/>
            </p:nvSpPr>
            <p:spPr bwMode="auto">
              <a:xfrm>
                <a:off x="3792" y="1970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2 h 3"/>
                  <a:gd name="T8" fmla="*/ 1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7" name="Freeform 1112"/>
              <p:cNvSpPr>
                <a:spLocks/>
              </p:cNvSpPr>
              <p:nvPr/>
            </p:nvSpPr>
            <p:spPr bwMode="auto">
              <a:xfrm>
                <a:off x="3795" y="197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8" name="Freeform 1113"/>
              <p:cNvSpPr>
                <a:spLocks/>
              </p:cNvSpPr>
              <p:nvPr/>
            </p:nvSpPr>
            <p:spPr bwMode="auto">
              <a:xfrm>
                <a:off x="3797" y="1970"/>
                <a:ext cx="3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  <a:gd name="T10" fmla="*/ 0 w 1"/>
                  <a:gd name="T11" fmla="*/ 2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39" name="Freeform 1114"/>
              <p:cNvSpPr>
                <a:spLocks/>
              </p:cNvSpPr>
              <p:nvPr/>
            </p:nvSpPr>
            <p:spPr bwMode="auto">
              <a:xfrm>
                <a:off x="3797" y="1970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0 w 2"/>
                  <a:gd name="T9" fmla="*/ 0 h 3"/>
                  <a:gd name="T10" fmla="*/ 1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0" name="Freeform 1115"/>
              <p:cNvSpPr>
                <a:spLocks/>
              </p:cNvSpPr>
              <p:nvPr/>
            </p:nvSpPr>
            <p:spPr bwMode="auto">
              <a:xfrm>
                <a:off x="3800" y="197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0 w 2"/>
                  <a:gd name="T9" fmla="*/ 0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1" name="Freeform 1116"/>
              <p:cNvSpPr>
                <a:spLocks/>
              </p:cNvSpPr>
              <p:nvPr/>
            </p:nvSpPr>
            <p:spPr bwMode="auto">
              <a:xfrm>
                <a:off x="3800" y="1970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2" name="Freeform 1117"/>
              <p:cNvSpPr>
                <a:spLocks/>
              </p:cNvSpPr>
              <p:nvPr/>
            </p:nvSpPr>
            <p:spPr bwMode="auto">
              <a:xfrm>
                <a:off x="3800" y="1967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2 w 3"/>
                  <a:gd name="T7" fmla="*/ 1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3" name="Freeform 1118"/>
              <p:cNvSpPr>
                <a:spLocks/>
              </p:cNvSpPr>
              <p:nvPr/>
            </p:nvSpPr>
            <p:spPr bwMode="auto">
              <a:xfrm>
                <a:off x="3802" y="1967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2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4" name="Freeform 1119"/>
              <p:cNvSpPr>
                <a:spLocks/>
              </p:cNvSpPr>
              <p:nvPr/>
            </p:nvSpPr>
            <p:spPr bwMode="auto">
              <a:xfrm>
                <a:off x="3802" y="1965"/>
                <a:ext cx="7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2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5" name="Freeform 1120"/>
              <p:cNvSpPr>
                <a:spLocks/>
              </p:cNvSpPr>
              <p:nvPr/>
            </p:nvSpPr>
            <p:spPr bwMode="auto">
              <a:xfrm>
                <a:off x="3802" y="1962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0 w 3"/>
                  <a:gd name="T9" fmla="*/ 1 h 1"/>
                  <a:gd name="T10" fmla="*/ 1 w 3"/>
                  <a:gd name="T11" fmla="*/ 0 h 1"/>
                  <a:gd name="T12" fmla="*/ 2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6" name="Freeform 1121"/>
              <p:cNvSpPr>
                <a:spLocks/>
              </p:cNvSpPr>
              <p:nvPr/>
            </p:nvSpPr>
            <p:spPr bwMode="auto">
              <a:xfrm>
                <a:off x="3802" y="1958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1 h 3"/>
                  <a:gd name="T8" fmla="*/ 0 w 2"/>
                  <a:gd name="T9" fmla="*/ 3 h 3"/>
                  <a:gd name="T10" fmla="*/ 1 w 2"/>
                  <a:gd name="T11" fmla="*/ 1 h 3"/>
                  <a:gd name="T12" fmla="*/ 1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7" name="Freeform 1122"/>
              <p:cNvSpPr>
                <a:spLocks/>
              </p:cNvSpPr>
              <p:nvPr/>
            </p:nvSpPr>
            <p:spPr bwMode="auto">
              <a:xfrm>
                <a:off x="3800" y="195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8" name="Freeform 1123"/>
              <p:cNvSpPr>
                <a:spLocks/>
              </p:cNvSpPr>
              <p:nvPr/>
            </p:nvSpPr>
            <p:spPr bwMode="auto">
              <a:xfrm>
                <a:off x="3800" y="1955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1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49" name="Freeform 1124"/>
              <p:cNvSpPr>
                <a:spLocks/>
              </p:cNvSpPr>
              <p:nvPr/>
            </p:nvSpPr>
            <p:spPr bwMode="auto">
              <a:xfrm>
                <a:off x="3795" y="1939"/>
                <a:ext cx="5" cy="23"/>
              </a:xfrm>
              <a:custGeom>
                <a:avLst/>
                <a:gdLst>
                  <a:gd name="T0" fmla="*/ 0 w 2"/>
                  <a:gd name="T1" fmla="*/ 10 h 10"/>
                  <a:gd name="T2" fmla="*/ 0 w 2"/>
                  <a:gd name="T3" fmla="*/ 8 h 10"/>
                  <a:gd name="T4" fmla="*/ 1 w 2"/>
                  <a:gd name="T5" fmla="*/ 5 h 10"/>
                  <a:gd name="T6" fmla="*/ 2 w 2"/>
                  <a:gd name="T7" fmla="*/ 2 h 10"/>
                  <a:gd name="T8" fmla="*/ 2 w 2"/>
                  <a:gd name="T9" fmla="*/ 0 h 10"/>
                  <a:gd name="T10" fmla="*/ 2 w 2"/>
                  <a:gd name="T11" fmla="*/ 2 h 10"/>
                  <a:gd name="T12" fmla="*/ 2 w 2"/>
                  <a:gd name="T13" fmla="*/ 3 h 10"/>
                  <a:gd name="T14" fmla="*/ 2 w 2"/>
                  <a:gd name="T15" fmla="*/ 5 h 10"/>
                  <a:gd name="T16" fmla="*/ 0 w 2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0">
                    <a:moveTo>
                      <a:pt x="0" y="10"/>
                    </a:moveTo>
                    <a:cubicBezTo>
                      <a:pt x="0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7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0" name="Freeform 1125"/>
              <p:cNvSpPr>
                <a:spLocks/>
              </p:cNvSpPr>
              <p:nvPr/>
            </p:nvSpPr>
            <p:spPr bwMode="auto">
              <a:xfrm>
                <a:off x="3781" y="1943"/>
                <a:ext cx="11" cy="19"/>
              </a:xfrm>
              <a:custGeom>
                <a:avLst/>
                <a:gdLst>
                  <a:gd name="T0" fmla="*/ 5 w 5"/>
                  <a:gd name="T1" fmla="*/ 8 h 8"/>
                  <a:gd name="T2" fmla="*/ 4 w 5"/>
                  <a:gd name="T3" fmla="*/ 7 h 8"/>
                  <a:gd name="T4" fmla="*/ 3 w 5"/>
                  <a:gd name="T5" fmla="*/ 4 h 8"/>
                  <a:gd name="T6" fmla="*/ 1 w 5"/>
                  <a:gd name="T7" fmla="*/ 1 h 8"/>
                  <a:gd name="T8" fmla="*/ 0 w 5"/>
                  <a:gd name="T9" fmla="*/ 0 h 8"/>
                  <a:gd name="T10" fmla="*/ 1 w 5"/>
                  <a:gd name="T11" fmla="*/ 1 h 8"/>
                  <a:gd name="T12" fmla="*/ 2 w 5"/>
                  <a:gd name="T13" fmla="*/ 2 h 8"/>
                  <a:gd name="T14" fmla="*/ 3 w 5"/>
                  <a:gd name="T15" fmla="*/ 3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5" y="8"/>
                      <a:pt x="5" y="7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5" y="6"/>
                      <a:pt x="5" y="8"/>
                      <a:pt x="5" y="8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1" name="Freeform 1126"/>
              <p:cNvSpPr>
                <a:spLocks/>
              </p:cNvSpPr>
              <p:nvPr/>
            </p:nvSpPr>
            <p:spPr bwMode="auto">
              <a:xfrm>
                <a:off x="3769" y="1958"/>
                <a:ext cx="23" cy="7"/>
              </a:xfrm>
              <a:custGeom>
                <a:avLst/>
                <a:gdLst>
                  <a:gd name="T0" fmla="*/ 10 w 10"/>
                  <a:gd name="T1" fmla="*/ 3 h 3"/>
                  <a:gd name="T2" fmla="*/ 8 w 10"/>
                  <a:gd name="T3" fmla="*/ 2 h 3"/>
                  <a:gd name="T4" fmla="*/ 5 w 10"/>
                  <a:gd name="T5" fmla="*/ 1 h 3"/>
                  <a:gd name="T6" fmla="*/ 2 w 10"/>
                  <a:gd name="T7" fmla="*/ 0 h 3"/>
                  <a:gd name="T8" fmla="*/ 0 w 10"/>
                  <a:gd name="T9" fmla="*/ 0 h 3"/>
                  <a:gd name="T10" fmla="*/ 2 w 10"/>
                  <a:gd name="T11" fmla="*/ 0 h 3"/>
                  <a:gd name="T12" fmla="*/ 4 w 10"/>
                  <a:gd name="T13" fmla="*/ 0 h 3"/>
                  <a:gd name="T14" fmla="*/ 5 w 10"/>
                  <a:gd name="T15" fmla="*/ 1 h 3"/>
                  <a:gd name="T16" fmla="*/ 10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10" y="3"/>
                      <a:pt x="9" y="3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8" y="1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2" name="Freeform 1127"/>
              <p:cNvSpPr>
                <a:spLocks/>
              </p:cNvSpPr>
              <p:nvPr/>
            </p:nvSpPr>
            <p:spPr bwMode="auto">
              <a:xfrm>
                <a:off x="3771" y="1965"/>
                <a:ext cx="21" cy="5"/>
              </a:xfrm>
              <a:custGeom>
                <a:avLst/>
                <a:gdLst>
                  <a:gd name="T0" fmla="*/ 9 w 9"/>
                  <a:gd name="T1" fmla="*/ 0 h 2"/>
                  <a:gd name="T2" fmla="*/ 8 w 9"/>
                  <a:gd name="T3" fmla="*/ 1 h 2"/>
                  <a:gd name="T4" fmla="*/ 4 w 9"/>
                  <a:gd name="T5" fmla="*/ 1 h 2"/>
                  <a:gd name="T6" fmla="*/ 1 w 9"/>
                  <a:gd name="T7" fmla="*/ 2 h 2"/>
                  <a:gd name="T8" fmla="*/ 0 w 9"/>
                  <a:gd name="T9" fmla="*/ 2 h 2"/>
                  <a:gd name="T10" fmla="*/ 1 w 9"/>
                  <a:gd name="T11" fmla="*/ 2 h 2"/>
                  <a:gd name="T12" fmla="*/ 3 w 9"/>
                  <a:gd name="T13" fmla="*/ 1 h 2"/>
                  <a:gd name="T14" fmla="*/ 4 w 9"/>
                  <a:gd name="T15" fmla="*/ 1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7" y="1"/>
                      <a:pt x="6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7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3" name="Freeform 1128"/>
              <p:cNvSpPr>
                <a:spLocks/>
              </p:cNvSpPr>
              <p:nvPr/>
            </p:nvSpPr>
            <p:spPr bwMode="auto">
              <a:xfrm>
                <a:off x="3785" y="1967"/>
                <a:ext cx="10" cy="22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2 w 4"/>
                  <a:gd name="T5" fmla="*/ 5 h 9"/>
                  <a:gd name="T6" fmla="*/ 1 w 4"/>
                  <a:gd name="T7" fmla="*/ 8 h 9"/>
                  <a:gd name="T8" fmla="*/ 0 w 4"/>
                  <a:gd name="T9" fmla="*/ 9 h 9"/>
                  <a:gd name="T10" fmla="*/ 0 w 4"/>
                  <a:gd name="T11" fmla="*/ 8 h 9"/>
                  <a:gd name="T12" fmla="*/ 1 w 4"/>
                  <a:gd name="T13" fmla="*/ 6 h 9"/>
                  <a:gd name="T14" fmla="*/ 1 w 4"/>
                  <a:gd name="T15" fmla="*/ 4 h 9"/>
                  <a:gd name="T16" fmla="*/ 4 w 4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4" y="0"/>
                      <a:pt x="4" y="1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4" name="Freeform 1129"/>
              <p:cNvSpPr>
                <a:spLocks/>
              </p:cNvSpPr>
              <p:nvPr/>
            </p:nvSpPr>
            <p:spPr bwMode="auto">
              <a:xfrm>
                <a:off x="3797" y="1967"/>
                <a:ext cx="7" cy="22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1 h 9"/>
                  <a:gd name="T4" fmla="*/ 2 w 3"/>
                  <a:gd name="T5" fmla="*/ 5 h 9"/>
                  <a:gd name="T6" fmla="*/ 3 w 3"/>
                  <a:gd name="T7" fmla="*/ 8 h 9"/>
                  <a:gd name="T8" fmla="*/ 3 w 3"/>
                  <a:gd name="T9" fmla="*/ 9 h 9"/>
                  <a:gd name="T10" fmla="*/ 2 w 3"/>
                  <a:gd name="T11" fmla="*/ 8 h 9"/>
                  <a:gd name="T12" fmla="*/ 1 w 3"/>
                  <a:gd name="T13" fmla="*/ 6 h 9"/>
                  <a:gd name="T14" fmla="*/ 1 w 3"/>
                  <a:gd name="T15" fmla="*/ 5 h 9"/>
                  <a:gd name="T16" fmla="*/ 0 w 3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5"/>
                    </a:cubicBezTo>
                    <a:cubicBezTo>
                      <a:pt x="2" y="6"/>
                      <a:pt x="2" y="7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8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0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5" name="Freeform 1130"/>
              <p:cNvSpPr>
                <a:spLocks/>
              </p:cNvSpPr>
              <p:nvPr/>
            </p:nvSpPr>
            <p:spPr bwMode="auto">
              <a:xfrm>
                <a:off x="3797" y="1965"/>
                <a:ext cx="22" cy="12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1 h 5"/>
                  <a:gd name="T4" fmla="*/ 5 w 9"/>
                  <a:gd name="T5" fmla="*/ 2 h 5"/>
                  <a:gd name="T6" fmla="*/ 8 w 9"/>
                  <a:gd name="T7" fmla="*/ 4 h 5"/>
                  <a:gd name="T8" fmla="*/ 9 w 9"/>
                  <a:gd name="T9" fmla="*/ 5 h 5"/>
                  <a:gd name="T10" fmla="*/ 7 w 9"/>
                  <a:gd name="T11" fmla="*/ 4 h 5"/>
                  <a:gd name="T12" fmla="*/ 6 w 9"/>
                  <a:gd name="T13" fmla="*/ 4 h 5"/>
                  <a:gd name="T14" fmla="*/ 4 w 9"/>
                  <a:gd name="T15" fmla="*/ 3 h 5"/>
                  <a:gd name="T16" fmla="*/ 0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2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6" name="Freeform 1131"/>
              <p:cNvSpPr>
                <a:spLocks/>
              </p:cNvSpPr>
              <p:nvPr/>
            </p:nvSpPr>
            <p:spPr bwMode="auto">
              <a:xfrm>
                <a:off x="3797" y="1958"/>
                <a:ext cx="22" cy="4"/>
              </a:xfrm>
              <a:custGeom>
                <a:avLst/>
                <a:gdLst>
                  <a:gd name="T0" fmla="*/ 0 w 9"/>
                  <a:gd name="T1" fmla="*/ 2 h 2"/>
                  <a:gd name="T2" fmla="*/ 2 w 9"/>
                  <a:gd name="T3" fmla="*/ 2 h 2"/>
                  <a:gd name="T4" fmla="*/ 5 w 9"/>
                  <a:gd name="T5" fmla="*/ 1 h 2"/>
                  <a:gd name="T6" fmla="*/ 8 w 9"/>
                  <a:gd name="T7" fmla="*/ 0 h 2"/>
                  <a:gd name="T8" fmla="*/ 9 w 9"/>
                  <a:gd name="T9" fmla="*/ 0 h 2"/>
                  <a:gd name="T10" fmla="*/ 8 w 9"/>
                  <a:gd name="T11" fmla="*/ 0 h 2"/>
                  <a:gd name="T12" fmla="*/ 7 w 9"/>
                  <a:gd name="T13" fmla="*/ 1 h 2"/>
                  <a:gd name="T14" fmla="*/ 5 w 9"/>
                  <a:gd name="T15" fmla="*/ 2 h 2"/>
                  <a:gd name="T16" fmla="*/ 0 w 9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7" name="Freeform 1132"/>
              <p:cNvSpPr>
                <a:spLocks/>
              </p:cNvSpPr>
              <p:nvPr/>
            </p:nvSpPr>
            <p:spPr bwMode="auto">
              <a:xfrm>
                <a:off x="3797" y="1946"/>
                <a:ext cx="14" cy="16"/>
              </a:xfrm>
              <a:custGeom>
                <a:avLst/>
                <a:gdLst>
                  <a:gd name="T0" fmla="*/ 0 w 6"/>
                  <a:gd name="T1" fmla="*/ 7 h 7"/>
                  <a:gd name="T2" fmla="*/ 1 w 6"/>
                  <a:gd name="T3" fmla="*/ 6 h 7"/>
                  <a:gd name="T4" fmla="*/ 3 w 6"/>
                  <a:gd name="T5" fmla="*/ 3 h 7"/>
                  <a:gd name="T6" fmla="*/ 5 w 6"/>
                  <a:gd name="T7" fmla="*/ 1 h 7"/>
                  <a:gd name="T8" fmla="*/ 6 w 6"/>
                  <a:gd name="T9" fmla="*/ 0 h 7"/>
                  <a:gd name="T10" fmla="*/ 5 w 6"/>
                  <a:gd name="T11" fmla="*/ 1 h 7"/>
                  <a:gd name="T12" fmla="*/ 5 w 6"/>
                  <a:gd name="T13" fmla="*/ 3 h 7"/>
                  <a:gd name="T14" fmla="*/ 3 w 6"/>
                  <a:gd name="T15" fmla="*/ 4 h 7"/>
                  <a:gd name="T16" fmla="*/ 0 w 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6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8" name="Freeform 1133"/>
              <p:cNvSpPr>
                <a:spLocks/>
              </p:cNvSpPr>
              <p:nvPr/>
            </p:nvSpPr>
            <p:spPr bwMode="auto">
              <a:xfrm>
                <a:off x="4198" y="2041"/>
                <a:ext cx="57" cy="57"/>
              </a:xfrm>
              <a:custGeom>
                <a:avLst/>
                <a:gdLst>
                  <a:gd name="T0" fmla="*/ 8 w 24"/>
                  <a:gd name="T1" fmla="*/ 24 h 24"/>
                  <a:gd name="T2" fmla="*/ 12 w 24"/>
                  <a:gd name="T3" fmla="*/ 3 h 24"/>
                  <a:gd name="T4" fmla="*/ 8 w 24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8" y="24"/>
                    </a:moveTo>
                    <a:cubicBezTo>
                      <a:pt x="8" y="24"/>
                      <a:pt x="24" y="7"/>
                      <a:pt x="12" y="3"/>
                    </a:cubicBezTo>
                    <a:cubicBezTo>
                      <a:pt x="0" y="0"/>
                      <a:pt x="8" y="24"/>
                      <a:pt x="8" y="24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59" name="Freeform 1134"/>
              <p:cNvSpPr>
                <a:spLocks/>
              </p:cNvSpPr>
              <p:nvPr/>
            </p:nvSpPr>
            <p:spPr bwMode="auto">
              <a:xfrm>
                <a:off x="4163" y="2043"/>
                <a:ext cx="54" cy="55"/>
              </a:xfrm>
              <a:custGeom>
                <a:avLst/>
                <a:gdLst>
                  <a:gd name="T0" fmla="*/ 23 w 23"/>
                  <a:gd name="T1" fmla="*/ 23 h 23"/>
                  <a:gd name="T2" fmla="*/ 11 w 23"/>
                  <a:gd name="T3" fmla="*/ 6 h 23"/>
                  <a:gd name="T4" fmla="*/ 23 w 23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3" y="23"/>
                      <a:pt x="21" y="0"/>
                      <a:pt x="11" y="6"/>
                    </a:cubicBezTo>
                    <a:cubicBezTo>
                      <a:pt x="0" y="12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0" name="Freeform 1135"/>
              <p:cNvSpPr>
                <a:spLocks/>
              </p:cNvSpPr>
              <p:nvPr/>
            </p:nvSpPr>
            <p:spPr bwMode="auto">
              <a:xfrm>
                <a:off x="4165" y="2070"/>
                <a:ext cx="52" cy="59"/>
              </a:xfrm>
              <a:custGeom>
                <a:avLst/>
                <a:gdLst>
                  <a:gd name="T0" fmla="*/ 22 w 22"/>
                  <a:gd name="T1" fmla="*/ 12 h 25"/>
                  <a:gd name="T2" fmla="*/ 1 w 22"/>
                  <a:gd name="T3" fmla="*/ 12 h 25"/>
                  <a:gd name="T4" fmla="*/ 22 w 22"/>
                  <a:gd name="T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12"/>
                    </a:moveTo>
                    <a:cubicBezTo>
                      <a:pt x="22" y="12"/>
                      <a:pt x="1" y="0"/>
                      <a:pt x="1" y="12"/>
                    </a:cubicBezTo>
                    <a:cubicBezTo>
                      <a:pt x="0" y="25"/>
                      <a:pt x="22" y="12"/>
                      <a:pt x="22" y="12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1" name="Freeform 1136"/>
              <p:cNvSpPr>
                <a:spLocks/>
              </p:cNvSpPr>
              <p:nvPr/>
            </p:nvSpPr>
            <p:spPr bwMode="auto">
              <a:xfrm>
                <a:off x="4165" y="2098"/>
                <a:ext cx="52" cy="60"/>
              </a:xfrm>
              <a:custGeom>
                <a:avLst/>
                <a:gdLst>
                  <a:gd name="T0" fmla="*/ 22 w 22"/>
                  <a:gd name="T1" fmla="*/ 0 h 25"/>
                  <a:gd name="T2" fmla="*/ 10 w 22"/>
                  <a:gd name="T3" fmla="*/ 18 h 25"/>
                  <a:gd name="T4" fmla="*/ 22 w 22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0"/>
                    </a:moveTo>
                    <a:cubicBezTo>
                      <a:pt x="22" y="0"/>
                      <a:pt x="0" y="10"/>
                      <a:pt x="10" y="18"/>
                    </a:cubicBezTo>
                    <a:cubicBezTo>
                      <a:pt x="20" y="25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2" name="Freeform 1137"/>
              <p:cNvSpPr>
                <a:spLocks/>
              </p:cNvSpPr>
              <p:nvPr/>
            </p:nvSpPr>
            <p:spPr bwMode="auto">
              <a:xfrm>
                <a:off x="4208" y="2098"/>
                <a:ext cx="55" cy="55"/>
              </a:xfrm>
              <a:custGeom>
                <a:avLst/>
                <a:gdLst>
                  <a:gd name="T0" fmla="*/ 4 w 23"/>
                  <a:gd name="T1" fmla="*/ 0 h 23"/>
                  <a:gd name="T2" fmla="*/ 12 w 23"/>
                  <a:gd name="T3" fmla="*/ 20 h 23"/>
                  <a:gd name="T4" fmla="*/ 4 w 23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4" y="0"/>
                    </a:moveTo>
                    <a:cubicBezTo>
                      <a:pt x="4" y="0"/>
                      <a:pt x="0" y="23"/>
                      <a:pt x="12" y="20"/>
                    </a:cubicBezTo>
                    <a:cubicBezTo>
                      <a:pt x="23" y="16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3" name="Freeform 1138"/>
              <p:cNvSpPr>
                <a:spLocks/>
              </p:cNvSpPr>
              <p:nvPr/>
            </p:nvSpPr>
            <p:spPr bwMode="auto">
              <a:xfrm>
                <a:off x="4217" y="2081"/>
                <a:ext cx="57" cy="58"/>
              </a:xfrm>
              <a:custGeom>
                <a:avLst/>
                <a:gdLst>
                  <a:gd name="T0" fmla="*/ 0 w 24"/>
                  <a:gd name="T1" fmla="*/ 7 h 24"/>
                  <a:gd name="T2" fmla="*/ 20 w 24"/>
                  <a:gd name="T3" fmla="*/ 12 h 24"/>
                  <a:gd name="T4" fmla="*/ 0 w 24"/>
                  <a:gd name="T5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0" y="7"/>
                    </a:moveTo>
                    <a:cubicBezTo>
                      <a:pt x="0" y="7"/>
                      <a:pt x="17" y="24"/>
                      <a:pt x="20" y="12"/>
                    </a:cubicBezTo>
                    <a:cubicBezTo>
                      <a:pt x="24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4" name="Freeform 1139"/>
              <p:cNvSpPr>
                <a:spLocks/>
              </p:cNvSpPr>
              <p:nvPr/>
            </p:nvSpPr>
            <p:spPr bwMode="auto">
              <a:xfrm>
                <a:off x="4215" y="2048"/>
                <a:ext cx="55" cy="52"/>
              </a:xfrm>
              <a:custGeom>
                <a:avLst/>
                <a:gdLst>
                  <a:gd name="T0" fmla="*/ 0 w 23"/>
                  <a:gd name="T1" fmla="*/ 21 h 22"/>
                  <a:gd name="T2" fmla="*/ 18 w 23"/>
                  <a:gd name="T3" fmla="*/ 11 h 22"/>
                  <a:gd name="T4" fmla="*/ 0 w 23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0" y="21"/>
                    </a:moveTo>
                    <a:cubicBezTo>
                      <a:pt x="0" y="21"/>
                      <a:pt x="23" y="22"/>
                      <a:pt x="18" y="11"/>
                    </a:cubicBezTo>
                    <a:cubicBezTo>
                      <a:pt x="13" y="0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F7E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65" name="Freeform 1140"/>
              <p:cNvSpPr>
                <a:spLocks/>
              </p:cNvSpPr>
              <p:nvPr/>
            </p:nvSpPr>
            <p:spPr bwMode="auto">
              <a:xfrm>
                <a:off x="4208" y="2091"/>
                <a:ext cx="21" cy="17"/>
              </a:xfrm>
              <a:custGeom>
                <a:avLst/>
                <a:gdLst>
                  <a:gd name="T0" fmla="*/ 1 w 9"/>
                  <a:gd name="T1" fmla="*/ 2 h 7"/>
                  <a:gd name="T2" fmla="*/ 4 w 9"/>
                  <a:gd name="T3" fmla="*/ 6 h 7"/>
                  <a:gd name="T4" fmla="*/ 8 w 9"/>
                  <a:gd name="T5" fmla="*/ 5 h 7"/>
                  <a:gd name="T6" fmla="*/ 6 w 9"/>
                  <a:gd name="T7" fmla="*/ 1 h 7"/>
                  <a:gd name="T8" fmla="*/ 1 w 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1" y="2"/>
                    </a:moveTo>
                    <a:cubicBezTo>
                      <a:pt x="0" y="4"/>
                      <a:pt x="2" y="6"/>
                      <a:pt x="4" y="6"/>
                    </a:cubicBezTo>
                    <a:cubicBezTo>
                      <a:pt x="6" y="7"/>
                      <a:pt x="8" y="6"/>
                      <a:pt x="8" y="5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911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4348" name="Freeform 1142"/>
            <p:cNvSpPr>
              <a:spLocks/>
            </p:cNvSpPr>
            <p:nvPr/>
          </p:nvSpPr>
          <p:spPr bwMode="auto">
            <a:xfrm>
              <a:off x="6699250" y="3316288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49" name="Freeform 1143"/>
            <p:cNvSpPr>
              <a:spLocks/>
            </p:cNvSpPr>
            <p:nvPr/>
          </p:nvSpPr>
          <p:spPr bwMode="auto">
            <a:xfrm>
              <a:off x="6694488" y="3316288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0" name="Freeform 1144"/>
            <p:cNvSpPr>
              <a:spLocks/>
            </p:cNvSpPr>
            <p:nvPr/>
          </p:nvSpPr>
          <p:spPr bwMode="auto">
            <a:xfrm>
              <a:off x="6691313" y="3316288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1" name="Freeform 1145"/>
            <p:cNvSpPr>
              <a:spLocks/>
            </p:cNvSpPr>
            <p:nvPr/>
          </p:nvSpPr>
          <p:spPr bwMode="auto">
            <a:xfrm>
              <a:off x="6688138" y="3316288"/>
              <a:ext cx="6350" cy="1111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2" name="Freeform 1146"/>
            <p:cNvSpPr>
              <a:spLocks/>
            </p:cNvSpPr>
            <p:nvPr/>
          </p:nvSpPr>
          <p:spPr bwMode="auto">
            <a:xfrm>
              <a:off x="6683375" y="3319463"/>
              <a:ext cx="7938" cy="793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3" name="Freeform 1147"/>
            <p:cNvSpPr>
              <a:spLocks/>
            </p:cNvSpPr>
            <p:nvPr/>
          </p:nvSpPr>
          <p:spPr bwMode="auto">
            <a:xfrm>
              <a:off x="6680200" y="3322638"/>
              <a:ext cx="11113" cy="4763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4" name="Freeform 1148"/>
            <p:cNvSpPr>
              <a:spLocks/>
            </p:cNvSpPr>
            <p:nvPr/>
          </p:nvSpPr>
          <p:spPr bwMode="auto">
            <a:xfrm>
              <a:off x="6680200" y="3327401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5" name="Freeform 1149"/>
            <p:cNvSpPr>
              <a:spLocks/>
            </p:cNvSpPr>
            <p:nvPr/>
          </p:nvSpPr>
          <p:spPr bwMode="auto">
            <a:xfrm>
              <a:off x="6680200" y="3330576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6" name="Freeform 1150"/>
            <p:cNvSpPr>
              <a:spLocks/>
            </p:cNvSpPr>
            <p:nvPr/>
          </p:nvSpPr>
          <p:spPr bwMode="auto">
            <a:xfrm>
              <a:off x="6680200" y="3333751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7" name="Freeform 1151"/>
            <p:cNvSpPr>
              <a:spLocks/>
            </p:cNvSpPr>
            <p:nvPr/>
          </p:nvSpPr>
          <p:spPr bwMode="auto">
            <a:xfrm>
              <a:off x="6680200" y="3333751"/>
              <a:ext cx="11113" cy="7938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8" name="Freeform 1152"/>
            <p:cNvSpPr>
              <a:spLocks/>
            </p:cNvSpPr>
            <p:nvPr/>
          </p:nvSpPr>
          <p:spPr bwMode="auto">
            <a:xfrm>
              <a:off x="6683375" y="3333751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59" name="Freeform 1153"/>
            <p:cNvSpPr>
              <a:spLocks/>
            </p:cNvSpPr>
            <p:nvPr/>
          </p:nvSpPr>
          <p:spPr bwMode="auto">
            <a:xfrm>
              <a:off x="6688138" y="33385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1 w 1"/>
                <a:gd name="T9" fmla="*/ 0 h 2"/>
                <a:gd name="T10" fmla="*/ 0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0" name="Freeform 1154"/>
            <p:cNvSpPr>
              <a:spLocks/>
            </p:cNvSpPr>
            <p:nvPr/>
          </p:nvSpPr>
          <p:spPr bwMode="auto">
            <a:xfrm>
              <a:off x="6688138" y="3338513"/>
              <a:ext cx="6350" cy="1111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1" name="Freeform 1155"/>
            <p:cNvSpPr>
              <a:spLocks/>
            </p:cNvSpPr>
            <p:nvPr/>
          </p:nvSpPr>
          <p:spPr bwMode="auto">
            <a:xfrm>
              <a:off x="6694488" y="3338513"/>
              <a:ext cx="4763" cy="1111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2" name="Freeform 1156"/>
            <p:cNvSpPr>
              <a:spLocks/>
            </p:cNvSpPr>
            <p:nvPr/>
          </p:nvSpPr>
          <p:spPr bwMode="auto">
            <a:xfrm>
              <a:off x="6699250" y="3338513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3" name="Freeform 1157"/>
            <p:cNvSpPr>
              <a:spLocks/>
            </p:cNvSpPr>
            <p:nvPr/>
          </p:nvSpPr>
          <p:spPr bwMode="auto">
            <a:xfrm>
              <a:off x="6699250" y="3338513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4" name="Freeform 1158"/>
            <p:cNvSpPr>
              <a:spLocks/>
            </p:cNvSpPr>
            <p:nvPr/>
          </p:nvSpPr>
          <p:spPr bwMode="auto">
            <a:xfrm>
              <a:off x="6702425" y="3338513"/>
              <a:ext cx="7938" cy="7938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1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5" name="Freeform 1159"/>
            <p:cNvSpPr>
              <a:spLocks/>
            </p:cNvSpPr>
            <p:nvPr/>
          </p:nvSpPr>
          <p:spPr bwMode="auto">
            <a:xfrm>
              <a:off x="6702425" y="3338513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6" name="Freeform 1160"/>
            <p:cNvSpPr>
              <a:spLocks/>
            </p:cNvSpPr>
            <p:nvPr/>
          </p:nvSpPr>
          <p:spPr bwMode="auto">
            <a:xfrm>
              <a:off x="6702425" y="33337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7" name="Freeform 1161"/>
            <p:cNvSpPr>
              <a:spLocks/>
            </p:cNvSpPr>
            <p:nvPr/>
          </p:nvSpPr>
          <p:spPr bwMode="auto">
            <a:xfrm>
              <a:off x="6702425" y="3333751"/>
              <a:ext cx="11113" cy="4763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8" name="Freeform 1162"/>
            <p:cNvSpPr>
              <a:spLocks/>
            </p:cNvSpPr>
            <p:nvPr/>
          </p:nvSpPr>
          <p:spPr bwMode="auto">
            <a:xfrm>
              <a:off x="6702425" y="333057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69" name="Freeform 1163"/>
            <p:cNvSpPr>
              <a:spLocks/>
            </p:cNvSpPr>
            <p:nvPr/>
          </p:nvSpPr>
          <p:spPr bwMode="auto">
            <a:xfrm>
              <a:off x="6702425" y="3327401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0" name="Freeform 1164"/>
            <p:cNvSpPr>
              <a:spLocks/>
            </p:cNvSpPr>
            <p:nvPr/>
          </p:nvSpPr>
          <p:spPr bwMode="auto">
            <a:xfrm>
              <a:off x="6702425" y="3319463"/>
              <a:ext cx="11113" cy="11113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1" name="Freeform 1165"/>
            <p:cNvSpPr>
              <a:spLocks/>
            </p:cNvSpPr>
            <p:nvPr/>
          </p:nvSpPr>
          <p:spPr bwMode="auto">
            <a:xfrm>
              <a:off x="6702425" y="3319463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2" name="Freeform 1166"/>
            <p:cNvSpPr>
              <a:spLocks/>
            </p:cNvSpPr>
            <p:nvPr/>
          </p:nvSpPr>
          <p:spPr bwMode="auto">
            <a:xfrm>
              <a:off x="6702425" y="3316288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3" name="Freeform 1167"/>
            <p:cNvSpPr>
              <a:spLocks/>
            </p:cNvSpPr>
            <p:nvPr/>
          </p:nvSpPr>
          <p:spPr bwMode="auto">
            <a:xfrm>
              <a:off x="6694488" y="3289301"/>
              <a:ext cx="7938" cy="38100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8 h 10"/>
                <a:gd name="T4" fmla="*/ 1 w 2"/>
                <a:gd name="T5" fmla="*/ 5 h 10"/>
                <a:gd name="T6" fmla="*/ 1 w 2"/>
                <a:gd name="T7" fmla="*/ 2 h 10"/>
                <a:gd name="T8" fmla="*/ 2 w 2"/>
                <a:gd name="T9" fmla="*/ 0 h 10"/>
                <a:gd name="T10" fmla="*/ 2 w 2"/>
                <a:gd name="T11" fmla="*/ 2 h 10"/>
                <a:gd name="T12" fmla="*/ 2 w 2"/>
                <a:gd name="T13" fmla="*/ 3 h 10"/>
                <a:gd name="T14" fmla="*/ 1 w 2"/>
                <a:gd name="T15" fmla="*/ 5 h 10"/>
                <a:gd name="T16" fmla="*/ 0 w 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7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4" name="Freeform 1168"/>
            <p:cNvSpPr>
              <a:spLocks/>
            </p:cNvSpPr>
            <p:nvPr/>
          </p:nvSpPr>
          <p:spPr bwMode="auto">
            <a:xfrm>
              <a:off x="6672263" y="3297238"/>
              <a:ext cx="19050" cy="30163"/>
            </a:xfrm>
            <a:custGeom>
              <a:avLst/>
              <a:gdLst>
                <a:gd name="T0" fmla="*/ 5 w 5"/>
                <a:gd name="T1" fmla="*/ 8 h 8"/>
                <a:gd name="T2" fmla="*/ 4 w 5"/>
                <a:gd name="T3" fmla="*/ 7 h 8"/>
                <a:gd name="T4" fmla="*/ 2 w 5"/>
                <a:gd name="T5" fmla="*/ 4 h 8"/>
                <a:gd name="T6" fmla="*/ 1 w 5"/>
                <a:gd name="T7" fmla="*/ 1 h 8"/>
                <a:gd name="T8" fmla="*/ 0 w 5"/>
                <a:gd name="T9" fmla="*/ 0 h 8"/>
                <a:gd name="T10" fmla="*/ 1 w 5"/>
                <a:gd name="T11" fmla="*/ 1 h 8"/>
                <a:gd name="T12" fmla="*/ 2 w 5"/>
                <a:gd name="T13" fmla="*/ 2 h 8"/>
                <a:gd name="T14" fmla="*/ 3 w 5"/>
                <a:gd name="T15" fmla="*/ 3 h 8"/>
                <a:gd name="T16" fmla="*/ 5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5" y="8"/>
                    <a:pt x="5" y="7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6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5" name="Freeform 1169"/>
            <p:cNvSpPr>
              <a:spLocks/>
            </p:cNvSpPr>
            <p:nvPr/>
          </p:nvSpPr>
          <p:spPr bwMode="auto">
            <a:xfrm>
              <a:off x="6653213" y="3319463"/>
              <a:ext cx="34925" cy="11113"/>
            </a:xfrm>
            <a:custGeom>
              <a:avLst/>
              <a:gdLst>
                <a:gd name="T0" fmla="*/ 9 w 9"/>
                <a:gd name="T1" fmla="*/ 3 h 3"/>
                <a:gd name="T2" fmla="*/ 8 w 9"/>
                <a:gd name="T3" fmla="*/ 2 h 3"/>
                <a:gd name="T4" fmla="*/ 5 w 9"/>
                <a:gd name="T5" fmla="*/ 1 h 3"/>
                <a:gd name="T6" fmla="*/ 2 w 9"/>
                <a:gd name="T7" fmla="*/ 0 h 3"/>
                <a:gd name="T8" fmla="*/ 0 w 9"/>
                <a:gd name="T9" fmla="*/ 0 h 3"/>
                <a:gd name="T10" fmla="*/ 2 w 9"/>
                <a:gd name="T11" fmla="*/ 0 h 3"/>
                <a:gd name="T12" fmla="*/ 3 w 9"/>
                <a:gd name="T13" fmla="*/ 0 h 3"/>
                <a:gd name="T14" fmla="*/ 5 w 9"/>
                <a:gd name="T15" fmla="*/ 1 h 3"/>
                <a:gd name="T16" fmla="*/ 9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7" y="1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6" name="Freeform 1170"/>
            <p:cNvSpPr>
              <a:spLocks/>
            </p:cNvSpPr>
            <p:nvPr/>
          </p:nvSpPr>
          <p:spPr bwMode="auto">
            <a:xfrm>
              <a:off x="6653213" y="3330576"/>
              <a:ext cx="38100" cy="7938"/>
            </a:xfrm>
            <a:custGeom>
              <a:avLst/>
              <a:gdLst>
                <a:gd name="T0" fmla="*/ 10 w 10"/>
                <a:gd name="T1" fmla="*/ 0 h 2"/>
                <a:gd name="T2" fmla="*/ 8 w 10"/>
                <a:gd name="T3" fmla="*/ 1 h 2"/>
                <a:gd name="T4" fmla="*/ 5 w 10"/>
                <a:gd name="T5" fmla="*/ 1 h 2"/>
                <a:gd name="T6" fmla="*/ 2 w 10"/>
                <a:gd name="T7" fmla="*/ 2 h 2"/>
                <a:gd name="T8" fmla="*/ 0 w 10"/>
                <a:gd name="T9" fmla="*/ 2 h 2"/>
                <a:gd name="T10" fmla="*/ 2 w 10"/>
                <a:gd name="T11" fmla="*/ 2 h 2"/>
                <a:gd name="T12" fmla="*/ 3 w 10"/>
                <a:gd name="T13" fmla="*/ 1 h 2"/>
                <a:gd name="T14" fmla="*/ 5 w 10"/>
                <a:gd name="T15" fmla="*/ 1 h 2"/>
                <a:gd name="T16" fmla="*/ 10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7" name="Freeform 1171"/>
            <p:cNvSpPr>
              <a:spLocks/>
            </p:cNvSpPr>
            <p:nvPr/>
          </p:nvSpPr>
          <p:spPr bwMode="auto">
            <a:xfrm>
              <a:off x="6680200" y="3333751"/>
              <a:ext cx="11113" cy="34925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2 h 9"/>
                <a:gd name="T4" fmla="*/ 2 w 3"/>
                <a:gd name="T5" fmla="*/ 5 h 9"/>
                <a:gd name="T6" fmla="*/ 0 w 3"/>
                <a:gd name="T7" fmla="*/ 8 h 9"/>
                <a:gd name="T8" fmla="*/ 0 w 3"/>
                <a:gd name="T9" fmla="*/ 9 h 9"/>
                <a:gd name="T10" fmla="*/ 0 w 3"/>
                <a:gd name="T11" fmla="*/ 8 h 9"/>
                <a:gd name="T12" fmla="*/ 0 w 3"/>
                <a:gd name="T13" fmla="*/ 6 h 9"/>
                <a:gd name="T14" fmla="*/ 1 w 3"/>
                <a:gd name="T15" fmla="*/ 4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8" name="Freeform 1172"/>
            <p:cNvSpPr>
              <a:spLocks/>
            </p:cNvSpPr>
            <p:nvPr/>
          </p:nvSpPr>
          <p:spPr bwMode="auto">
            <a:xfrm>
              <a:off x="6694488" y="3333751"/>
              <a:ext cx="15875" cy="34925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1 h 9"/>
                <a:gd name="T4" fmla="*/ 2 w 4"/>
                <a:gd name="T5" fmla="*/ 5 h 9"/>
                <a:gd name="T6" fmla="*/ 3 w 4"/>
                <a:gd name="T7" fmla="*/ 8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6 h 9"/>
                <a:gd name="T14" fmla="*/ 1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79" name="Freeform 1173"/>
            <p:cNvSpPr>
              <a:spLocks/>
            </p:cNvSpPr>
            <p:nvPr/>
          </p:nvSpPr>
          <p:spPr bwMode="auto">
            <a:xfrm>
              <a:off x="6699250" y="3330576"/>
              <a:ext cx="33338" cy="19050"/>
            </a:xfrm>
            <a:custGeom>
              <a:avLst/>
              <a:gdLst>
                <a:gd name="T0" fmla="*/ 0 w 9"/>
                <a:gd name="T1" fmla="*/ 0 h 5"/>
                <a:gd name="T2" fmla="*/ 1 w 9"/>
                <a:gd name="T3" fmla="*/ 1 h 5"/>
                <a:gd name="T4" fmla="*/ 4 w 9"/>
                <a:gd name="T5" fmla="*/ 2 h 5"/>
                <a:gd name="T6" fmla="*/ 7 w 9"/>
                <a:gd name="T7" fmla="*/ 4 h 5"/>
                <a:gd name="T8" fmla="*/ 9 w 9"/>
                <a:gd name="T9" fmla="*/ 5 h 5"/>
                <a:gd name="T10" fmla="*/ 7 w 9"/>
                <a:gd name="T11" fmla="*/ 4 h 5"/>
                <a:gd name="T12" fmla="*/ 6 w 9"/>
                <a:gd name="T13" fmla="*/ 4 h 5"/>
                <a:gd name="T14" fmla="*/ 4 w 9"/>
                <a:gd name="T15" fmla="*/ 3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0" name="Freeform 1174"/>
            <p:cNvSpPr>
              <a:spLocks/>
            </p:cNvSpPr>
            <p:nvPr/>
          </p:nvSpPr>
          <p:spPr bwMode="auto">
            <a:xfrm>
              <a:off x="6699250" y="3319463"/>
              <a:ext cx="33338" cy="7938"/>
            </a:xfrm>
            <a:custGeom>
              <a:avLst/>
              <a:gdLst>
                <a:gd name="T0" fmla="*/ 0 w 9"/>
                <a:gd name="T1" fmla="*/ 2 h 2"/>
                <a:gd name="T2" fmla="*/ 1 w 9"/>
                <a:gd name="T3" fmla="*/ 2 h 2"/>
                <a:gd name="T4" fmla="*/ 4 w 9"/>
                <a:gd name="T5" fmla="*/ 1 h 2"/>
                <a:gd name="T6" fmla="*/ 8 w 9"/>
                <a:gd name="T7" fmla="*/ 0 h 2"/>
                <a:gd name="T8" fmla="*/ 9 w 9"/>
                <a:gd name="T9" fmla="*/ 0 h 2"/>
                <a:gd name="T10" fmla="*/ 8 w 9"/>
                <a:gd name="T11" fmla="*/ 0 h 2"/>
                <a:gd name="T12" fmla="*/ 6 w 9"/>
                <a:gd name="T13" fmla="*/ 1 h 2"/>
                <a:gd name="T14" fmla="*/ 5 w 9"/>
                <a:gd name="T15" fmla="*/ 2 h 2"/>
                <a:gd name="T16" fmla="*/ 0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2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1" name="Freeform 1175"/>
            <p:cNvSpPr>
              <a:spLocks/>
            </p:cNvSpPr>
            <p:nvPr/>
          </p:nvSpPr>
          <p:spPr bwMode="auto">
            <a:xfrm>
              <a:off x="6694488" y="3300413"/>
              <a:ext cx="26988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3 w 7"/>
                <a:gd name="T5" fmla="*/ 3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3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7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2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2" name="Freeform 1176"/>
            <p:cNvSpPr>
              <a:spLocks/>
            </p:cNvSpPr>
            <p:nvPr/>
          </p:nvSpPr>
          <p:spPr bwMode="auto">
            <a:xfrm>
              <a:off x="6951663" y="3398838"/>
              <a:ext cx="90488" cy="90488"/>
            </a:xfrm>
            <a:custGeom>
              <a:avLst/>
              <a:gdLst>
                <a:gd name="T0" fmla="*/ 8 w 24"/>
                <a:gd name="T1" fmla="*/ 24 h 24"/>
                <a:gd name="T2" fmla="*/ 12 w 24"/>
                <a:gd name="T3" fmla="*/ 3 h 24"/>
                <a:gd name="T4" fmla="*/ 8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8" y="24"/>
                  </a:moveTo>
                  <a:cubicBezTo>
                    <a:pt x="8" y="24"/>
                    <a:pt x="24" y="6"/>
                    <a:pt x="12" y="3"/>
                  </a:cubicBezTo>
                  <a:cubicBezTo>
                    <a:pt x="0" y="0"/>
                    <a:pt x="8" y="24"/>
                    <a:pt x="8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3" name="Freeform 1177"/>
            <p:cNvSpPr>
              <a:spLocks/>
            </p:cNvSpPr>
            <p:nvPr/>
          </p:nvSpPr>
          <p:spPr bwMode="auto">
            <a:xfrm>
              <a:off x="6894513" y="3398838"/>
              <a:ext cx="87313" cy="90488"/>
            </a:xfrm>
            <a:custGeom>
              <a:avLst/>
              <a:gdLst>
                <a:gd name="T0" fmla="*/ 23 w 23"/>
                <a:gd name="T1" fmla="*/ 24 h 24"/>
                <a:gd name="T2" fmla="*/ 11 w 23"/>
                <a:gd name="T3" fmla="*/ 7 h 24"/>
                <a:gd name="T4" fmla="*/ 23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23" y="24"/>
                  </a:moveTo>
                  <a:cubicBezTo>
                    <a:pt x="23" y="24"/>
                    <a:pt x="21" y="0"/>
                    <a:pt x="11" y="7"/>
                  </a:cubicBezTo>
                  <a:cubicBezTo>
                    <a:pt x="0" y="13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4" name="Freeform 1178"/>
            <p:cNvSpPr>
              <a:spLocks/>
            </p:cNvSpPr>
            <p:nvPr/>
          </p:nvSpPr>
          <p:spPr bwMode="auto">
            <a:xfrm>
              <a:off x="6899275" y="3443288"/>
              <a:ext cx="82550" cy="92075"/>
            </a:xfrm>
            <a:custGeom>
              <a:avLst/>
              <a:gdLst>
                <a:gd name="T0" fmla="*/ 22 w 22"/>
                <a:gd name="T1" fmla="*/ 12 h 24"/>
                <a:gd name="T2" fmla="*/ 1 w 22"/>
                <a:gd name="T3" fmla="*/ 12 h 24"/>
                <a:gd name="T4" fmla="*/ 22 w 22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4">
                  <a:moveTo>
                    <a:pt x="22" y="12"/>
                  </a:moveTo>
                  <a:cubicBezTo>
                    <a:pt x="22" y="12"/>
                    <a:pt x="1" y="0"/>
                    <a:pt x="1" y="12"/>
                  </a:cubicBezTo>
                  <a:cubicBezTo>
                    <a:pt x="0" y="24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5" name="Freeform 1179"/>
            <p:cNvSpPr>
              <a:spLocks/>
            </p:cNvSpPr>
            <p:nvPr/>
          </p:nvSpPr>
          <p:spPr bwMode="auto">
            <a:xfrm>
              <a:off x="6899275" y="3489326"/>
              <a:ext cx="82550" cy="93663"/>
            </a:xfrm>
            <a:custGeom>
              <a:avLst/>
              <a:gdLst>
                <a:gd name="T0" fmla="*/ 22 w 22"/>
                <a:gd name="T1" fmla="*/ 0 h 25"/>
                <a:gd name="T2" fmla="*/ 10 w 22"/>
                <a:gd name="T3" fmla="*/ 17 h 25"/>
                <a:gd name="T4" fmla="*/ 22 w 22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2" y="0"/>
                  </a:moveTo>
                  <a:cubicBezTo>
                    <a:pt x="22" y="0"/>
                    <a:pt x="0" y="10"/>
                    <a:pt x="10" y="17"/>
                  </a:cubicBezTo>
                  <a:cubicBezTo>
                    <a:pt x="20" y="25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6" name="Freeform 1180"/>
            <p:cNvSpPr>
              <a:spLocks/>
            </p:cNvSpPr>
            <p:nvPr/>
          </p:nvSpPr>
          <p:spPr bwMode="auto">
            <a:xfrm>
              <a:off x="6965950" y="3489326"/>
              <a:ext cx="87313" cy="87313"/>
            </a:xfrm>
            <a:custGeom>
              <a:avLst/>
              <a:gdLst>
                <a:gd name="T0" fmla="*/ 4 w 23"/>
                <a:gd name="T1" fmla="*/ 0 h 23"/>
                <a:gd name="T2" fmla="*/ 12 w 23"/>
                <a:gd name="T3" fmla="*/ 19 h 23"/>
                <a:gd name="T4" fmla="*/ 4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4" y="0"/>
                  </a:moveTo>
                  <a:cubicBezTo>
                    <a:pt x="4" y="0"/>
                    <a:pt x="0" y="23"/>
                    <a:pt x="12" y="19"/>
                  </a:cubicBezTo>
                  <a:cubicBezTo>
                    <a:pt x="23" y="1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7" name="Freeform 1181"/>
            <p:cNvSpPr>
              <a:spLocks/>
            </p:cNvSpPr>
            <p:nvPr/>
          </p:nvSpPr>
          <p:spPr bwMode="auto">
            <a:xfrm>
              <a:off x="6981825" y="3462338"/>
              <a:ext cx="90488" cy="87313"/>
            </a:xfrm>
            <a:custGeom>
              <a:avLst/>
              <a:gdLst>
                <a:gd name="T0" fmla="*/ 0 w 24"/>
                <a:gd name="T1" fmla="*/ 7 h 23"/>
                <a:gd name="T2" fmla="*/ 20 w 24"/>
                <a:gd name="T3" fmla="*/ 12 h 23"/>
                <a:gd name="T4" fmla="*/ 0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0" y="7"/>
                  </a:moveTo>
                  <a:cubicBezTo>
                    <a:pt x="0" y="7"/>
                    <a:pt x="17" y="23"/>
                    <a:pt x="20" y="12"/>
                  </a:cubicBezTo>
                  <a:cubicBezTo>
                    <a:pt x="24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8" name="Freeform 1182"/>
            <p:cNvSpPr>
              <a:spLocks/>
            </p:cNvSpPr>
            <p:nvPr/>
          </p:nvSpPr>
          <p:spPr bwMode="auto">
            <a:xfrm>
              <a:off x="6977063" y="3406776"/>
              <a:ext cx="87313" cy="85725"/>
            </a:xfrm>
            <a:custGeom>
              <a:avLst/>
              <a:gdLst>
                <a:gd name="T0" fmla="*/ 0 w 23"/>
                <a:gd name="T1" fmla="*/ 21 h 23"/>
                <a:gd name="T2" fmla="*/ 18 w 23"/>
                <a:gd name="T3" fmla="*/ 12 h 23"/>
                <a:gd name="T4" fmla="*/ 0 w 23"/>
                <a:gd name="T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0" y="21"/>
                  </a:moveTo>
                  <a:cubicBezTo>
                    <a:pt x="0" y="21"/>
                    <a:pt x="23" y="23"/>
                    <a:pt x="18" y="12"/>
                  </a:cubicBezTo>
                  <a:cubicBezTo>
                    <a:pt x="13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89" name="Freeform 1183"/>
            <p:cNvSpPr>
              <a:spLocks/>
            </p:cNvSpPr>
            <p:nvPr/>
          </p:nvSpPr>
          <p:spPr bwMode="auto">
            <a:xfrm>
              <a:off x="6965950" y="3478213"/>
              <a:ext cx="34925" cy="25400"/>
            </a:xfrm>
            <a:custGeom>
              <a:avLst/>
              <a:gdLst>
                <a:gd name="T0" fmla="*/ 1 w 9"/>
                <a:gd name="T1" fmla="*/ 2 h 7"/>
                <a:gd name="T2" fmla="*/ 4 w 9"/>
                <a:gd name="T3" fmla="*/ 6 h 7"/>
                <a:gd name="T4" fmla="*/ 8 w 9"/>
                <a:gd name="T5" fmla="*/ 4 h 7"/>
                <a:gd name="T6" fmla="*/ 6 w 9"/>
                <a:gd name="T7" fmla="*/ 0 h 7"/>
                <a:gd name="T8" fmla="*/ 1 w 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cubicBezTo>
                    <a:pt x="0" y="3"/>
                    <a:pt x="1" y="5"/>
                    <a:pt x="4" y="6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0" name="Freeform 1184"/>
            <p:cNvSpPr>
              <a:spLocks/>
            </p:cNvSpPr>
            <p:nvPr/>
          </p:nvSpPr>
          <p:spPr bwMode="auto">
            <a:xfrm>
              <a:off x="6985000" y="3470276"/>
              <a:ext cx="4763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1" name="Freeform 1185"/>
            <p:cNvSpPr>
              <a:spLocks/>
            </p:cNvSpPr>
            <p:nvPr/>
          </p:nvSpPr>
          <p:spPr bwMode="auto">
            <a:xfrm>
              <a:off x="6981825" y="3470276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2" name="Freeform 1186"/>
            <p:cNvSpPr>
              <a:spLocks/>
            </p:cNvSpPr>
            <p:nvPr/>
          </p:nvSpPr>
          <p:spPr bwMode="auto">
            <a:xfrm>
              <a:off x="6977063" y="3470276"/>
              <a:ext cx="4763" cy="1111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3" name="Freeform 1187"/>
            <p:cNvSpPr>
              <a:spLocks/>
            </p:cNvSpPr>
            <p:nvPr/>
          </p:nvSpPr>
          <p:spPr bwMode="auto">
            <a:xfrm>
              <a:off x="6973888" y="3473451"/>
              <a:ext cx="7938" cy="793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4" name="Freeform 1188"/>
            <p:cNvSpPr>
              <a:spLocks/>
            </p:cNvSpPr>
            <p:nvPr/>
          </p:nvSpPr>
          <p:spPr bwMode="auto">
            <a:xfrm>
              <a:off x="6970713" y="3473451"/>
              <a:ext cx="6350" cy="12700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5" name="Freeform 1189"/>
            <p:cNvSpPr>
              <a:spLocks/>
            </p:cNvSpPr>
            <p:nvPr/>
          </p:nvSpPr>
          <p:spPr bwMode="auto">
            <a:xfrm>
              <a:off x="6965950" y="3478213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6" name="Freeform 1190"/>
            <p:cNvSpPr>
              <a:spLocks/>
            </p:cNvSpPr>
            <p:nvPr/>
          </p:nvSpPr>
          <p:spPr bwMode="auto">
            <a:xfrm>
              <a:off x="6965950" y="3481388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0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7" name="Freeform 1191"/>
            <p:cNvSpPr>
              <a:spLocks/>
            </p:cNvSpPr>
            <p:nvPr/>
          </p:nvSpPr>
          <p:spPr bwMode="auto">
            <a:xfrm>
              <a:off x="6965950" y="3486151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8" name="Freeform 1192"/>
            <p:cNvSpPr>
              <a:spLocks/>
            </p:cNvSpPr>
            <p:nvPr/>
          </p:nvSpPr>
          <p:spPr bwMode="auto">
            <a:xfrm>
              <a:off x="6965950" y="3489326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99" name="Freeform 1193"/>
            <p:cNvSpPr>
              <a:spLocks/>
            </p:cNvSpPr>
            <p:nvPr/>
          </p:nvSpPr>
          <p:spPr bwMode="auto">
            <a:xfrm>
              <a:off x="6965950" y="3492501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0" name="Freeform 1194"/>
            <p:cNvSpPr>
              <a:spLocks/>
            </p:cNvSpPr>
            <p:nvPr/>
          </p:nvSpPr>
          <p:spPr bwMode="auto">
            <a:xfrm>
              <a:off x="6970713" y="3492501"/>
              <a:ext cx="6350" cy="793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2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1" name="Freeform 1195"/>
            <p:cNvSpPr>
              <a:spLocks/>
            </p:cNvSpPr>
            <p:nvPr/>
          </p:nvSpPr>
          <p:spPr bwMode="auto">
            <a:xfrm>
              <a:off x="6970713" y="3497263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2" name="Freeform 1196"/>
            <p:cNvSpPr>
              <a:spLocks/>
            </p:cNvSpPr>
            <p:nvPr/>
          </p:nvSpPr>
          <p:spPr bwMode="auto">
            <a:xfrm>
              <a:off x="6973888" y="3497263"/>
              <a:ext cx="7938" cy="1111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3" name="Freeform 1197"/>
            <p:cNvSpPr>
              <a:spLocks/>
            </p:cNvSpPr>
            <p:nvPr/>
          </p:nvSpPr>
          <p:spPr bwMode="auto">
            <a:xfrm>
              <a:off x="6981825" y="349726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4" name="Freeform 1198"/>
            <p:cNvSpPr>
              <a:spLocks/>
            </p:cNvSpPr>
            <p:nvPr/>
          </p:nvSpPr>
          <p:spPr bwMode="auto">
            <a:xfrm>
              <a:off x="6985000" y="3497263"/>
              <a:ext cx="4763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5" name="Freeform 1199"/>
            <p:cNvSpPr>
              <a:spLocks/>
            </p:cNvSpPr>
            <p:nvPr/>
          </p:nvSpPr>
          <p:spPr bwMode="auto">
            <a:xfrm>
              <a:off x="6985000" y="3497263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6" name="Freeform 1200"/>
            <p:cNvSpPr>
              <a:spLocks/>
            </p:cNvSpPr>
            <p:nvPr/>
          </p:nvSpPr>
          <p:spPr bwMode="auto">
            <a:xfrm>
              <a:off x="6985000" y="3497263"/>
              <a:ext cx="11113" cy="63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7" name="Freeform 1201"/>
            <p:cNvSpPr>
              <a:spLocks/>
            </p:cNvSpPr>
            <p:nvPr/>
          </p:nvSpPr>
          <p:spPr bwMode="auto">
            <a:xfrm>
              <a:off x="6989763" y="3492501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8" name="Freeform 1202"/>
            <p:cNvSpPr>
              <a:spLocks/>
            </p:cNvSpPr>
            <p:nvPr/>
          </p:nvSpPr>
          <p:spPr bwMode="auto">
            <a:xfrm>
              <a:off x="6989763" y="3492501"/>
              <a:ext cx="11113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0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09" name="Freeform 1203"/>
            <p:cNvSpPr>
              <a:spLocks/>
            </p:cNvSpPr>
            <p:nvPr/>
          </p:nvSpPr>
          <p:spPr bwMode="auto">
            <a:xfrm>
              <a:off x="6989763" y="348932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0" name="Freeform 1204"/>
            <p:cNvSpPr>
              <a:spLocks/>
            </p:cNvSpPr>
            <p:nvPr/>
          </p:nvSpPr>
          <p:spPr bwMode="auto">
            <a:xfrm>
              <a:off x="6989763" y="3486151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1" name="Freeform 1205"/>
            <p:cNvSpPr>
              <a:spLocks/>
            </p:cNvSpPr>
            <p:nvPr/>
          </p:nvSpPr>
          <p:spPr bwMode="auto">
            <a:xfrm>
              <a:off x="6989763" y="3481388"/>
              <a:ext cx="11113" cy="7938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3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2" name="Freeform 1206"/>
            <p:cNvSpPr>
              <a:spLocks/>
            </p:cNvSpPr>
            <p:nvPr/>
          </p:nvSpPr>
          <p:spPr bwMode="auto">
            <a:xfrm>
              <a:off x="6989763" y="3478213"/>
              <a:ext cx="11113" cy="793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3" name="Freeform 1207"/>
            <p:cNvSpPr>
              <a:spLocks/>
            </p:cNvSpPr>
            <p:nvPr/>
          </p:nvSpPr>
          <p:spPr bwMode="auto">
            <a:xfrm>
              <a:off x="6989763" y="3473451"/>
              <a:ext cx="6350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2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4" name="Freeform 1208"/>
            <p:cNvSpPr>
              <a:spLocks/>
            </p:cNvSpPr>
            <p:nvPr/>
          </p:nvSpPr>
          <p:spPr bwMode="auto">
            <a:xfrm>
              <a:off x="6989763" y="3473451"/>
              <a:ext cx="3175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5" name="Freeform 1209"/>
            <p:cNvSpPr>
              <a:spLocks/>
            </p:cNvSpPr>
            <p:nvPr/>
          </p:nvSpPr>
          <p:spPr bwMode="auto">
            <a:xfrm>
              <a:off x="6981825" y="3448051"/>
              <a:ext cx="7938" cy="33338"/>
            </a:xfrm>
            <a:custGeom>
              <a:avLst/>
              <a:gdLst>
                <a:gd name="T0" fmla="*/ 0 w 2"/>
                <a:gd name="T1" fmla="*/ 9 h 9"/>
                <a:gd name="T2" fmla="*/ 0 w 2"/>
                <a:gd name="T3" fmla="*/ 8 h 9"/>
                <a:gd name="T4" fmla="*/ 1 w 2"/>
                <a:gd name="T5" fmla="*/ 5 h 9"/>
                <a:gd name="T6" fmla="*/ 1 w 2"/>
                <a:gd name="T7" fmla="*/ 1 h 9"/>
                <a:gd name="T8" fmla="*/ 2 w 2"/>
                <a:gd name="T9" fmla="*/ 0 h 9"/>
                <a:gd name="T10" fmla="*/ 2 w 2"/>
                <a:gd name="T11" fmla="*/ 1 h 9"/>
                <a:gd name="T12" fmla="*/ 2 w 2"/>
                <a:gd name="T13" fmla="*/ 3 h 9"/>
                <a:gd name="T14" fmla="*/ 1 w 2"/>
                <a:gd name="T15" fmla="*/ 5 h 9"/>
                <a:gd name="T16" fmla="*/ 0 w 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6" name="Freeform 1210"/>
            <p:cNvSpPr>
              <a:spLocks/>
            </p:cNvSpPr>
            <p:nvPr/>
          </p:nvSpPr>
          <p:spPr bwMode="auto">
            <a:xfrm>
              <a:off x="6959600" y="3451226"/>
              <a:ext cx="17463" cy="34925"/>
            </a:xfrm>
            <a:custGeom>
              <a:avLst/>
              <a:gdLst>
                <a:gd name="T0" fmla="*/ 5 w 5"/>
                <a:gd name="T1" fmla="*/ 9 h 9"/>
                <a:gd name="T2" fmla="*/ 4 w 5"/>
                <a:gd name="T3" fmla="*/ 7 h 9"/>
                <a:gd name="T4" fmla="*/ 2 w 5"/>
                <a:gd name="T5" fmla="*/ 5 h 9"/>
                <a:gd name="T6" fmla="*/ 1 w 5"/>
                <a:gd name="T7" fmla="*/ 2 h 9"/>
                <a:gd name="T8" fmla="*/ 0 w 5"/>
                <a:gd name="T9" fmla="*/ 0 h 9"/>
                <a:gd name="T10" fmla="*/ 1 w 5"/>
                <a:gd name="T11" fmla="*/ 1 h 9"/>
                <a:gd name="T12" fmla="*/ 2 w 5"/>
                <a:gd name="T13" fmla="*/ 3 h 9"/>
                <a:gd name="T14" fmla="*/ 3 w 5"/>
                <a:gd name="T15" fmla="*/ 4 h 9"/>
                <a:gd name="T16" fmla="*/ 5 w 5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6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7" name="Freeform 1211"/>
            <p:cNvSpPr>
              <a:spLocks/>
            </p:cNvSpPr>
            <p:nvPr/>
          </p:nvSpPr>
          <p:spPr bwMode="auto">
            <a:xfrm>
              <a:off x="6940550" y="3478213"/>
              <a:ext cx="33338" cy="7938"/>
            </a:xfrm>
            <a:custGeom>
              <a:avLst/>
              <a:gdLst>
                <a:gd name="T0" fmla="*/ 9 w 9"/>
                <a:gd name="T1" fmla="*/ 2 h 2"/>
                <a:gd name="T2" fmla="*/ 8 w 9"/>
                <a:gd name="T3" fmla="*/ 2 h 2"/>
                <a:gd name="T4" fmla="*/ 5 w 9"/>
                <a:gd name="T5" fmla="*/ 1 h 2"/>
                <a:gd name="T6" fmla="*/ 2 w 9"/>
                <a:gd name="T7" fmla="*/ 0 h 2"/>
                <a:gd name="T8" fmla="*/ 0 w 9"/>
                <a:gd name="T9" fmla="*/ 0 h 2"/>
                <a:gd name="T10" fmla="*/ 2 w 9"/>
                <a:gd name="T11" fmla="*/ 0 h 2"/>
                <a:gd name="T12" fmla="*/ 3 w 9"/>
                <a:gd name="T13" fmla="*/ 0 h 2"/>
                <a:gd name="T14" fmla="*/ 5 w 9"/>
                <a:gd name="T15" fmla="*/ 0 h 2"/>
                <a:gd name="T16" fmla="*/ 9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8" name="Freeform 1212"/>
            <p:cNvSpPr>
              <a:spLocks/>
            </p:cNvSpPr>
            <p:nvPr/>
          </p:nvSpPr>
          <p:spPr bwMode="auto">
            <a:xfrm>
              <a:off x="6940550" y="3489326"/>
              <a:ext cx="36513" cy="7938"/>
            </a:xfrm>
            <a:custGeom>
              <a:avLst/>
              <a:gdLst>
                <a:gd name="T0" fmla="*/ 10 w 10"/>
                <a:gd name="T1" fmla="*/ 0 h 2"/>
                <a:gd name="T2" fmla="*/ 8 w 10"/>
                <a:gd name="T3" fmla="*/ 0 h 2"/>
                <a:gd name="T4" fmla="*/ 5 w 10"/>
                <a:gd name="T5" fmla="*/ 1 h 2"/>
                <a:gd name="T6" fmla="*/ 2 w 10"/>
                <a:gd name="T7" fmla="*/ 2 h 2"/>
                <a:gd name="T8" fmla="*/ 0 w 10"/>
                <a:gd name="T9" fmla="*/ 2 h 2"/>
                <a:gd name="T10" fmla="*/ 2 w 10"/>
                <a:gd name="T11" fmla="*/ 1 h 2"/>
                <a:gd name="T12" fmla="*/ 3 w 10"/>
                <a:gd name="T13" fmla="*/ 1 h 2"/>
                <a:gd name="T14" fmla="*/ 5 w 10"/>
                <a:gd name="T15" fmla="*/ 0 h 2"/>
                <a:gd name="T16" fmla="*/ 10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7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19" name="Freeform 1213"/>
            <p:cNvSpPr>
              <a:spLocks/>
            </p:cNvSpPr>
            <p:nvPr/>
          </p:nvSpPr>
          <p:spPr bwMode="auto">
            <a:xfrm>
              <a:off x="6965950" y="3492501"/>
              <a:ext cx="11113" cy="34925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1 h 9"/>
                <a:gd name="T4" fmla="*/ 2 w 3"/>
                <a:gd name="T5" fmla="*/ 4 h 9"/>
                <a:gd name="T6" fmla="*/ 0 w 3"/>
                <a:gd name="T7" fmla="*/ 8 h 9"/>
                <a:gd name="T8" fmla="*/ 0 w 3"/>
                <a:gd name="T9" fmla="*/ 9 h 9"/>
                <a:gd name="T10" fmla="*/ 0 w 3"/>
                <a:gd name="T11" fmla="*/ 7 h 9"/>
                <a:gd name="T12" fmla="*/ 0 w 3"/>
                <a:gd name="T13" fmla="*/ 6 h 9"/>
                <a:gd name="T14" fmla="*/ 1 w 3"/>
                <a:gd name="T15" fmla="*/ 4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2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0" name="Freeform 1214"/>
            <p:cNvSpPr>
              <a:spLocks/>
            </p:cNvSpPr>
            <p:nvPr/>
          </p:nvSpPr>
          <p:spPr bwMode="auto">
            <a:xfrm>
              <a:off x="6981825" y="3492501"/>
              <a:ext cx="14288" cy="34925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1 h 9"/>
                <a:gd name="T4" fmla="*/ 2 w 4"/>
                <a:gd name="T5" fmla="*/ 4 h 9"/>
                <a:gd name="T6" fmla="*/ 3 w 4"/>
                <a:gd name="T7" fmla="*/ 7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6 h 9"/>
                <a:gd name="T14" fmla="*/ 1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7"/>
                    <a:pt x="3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1" name="Freeform 1215"/>
            <p:cNvSpPr>
              <a:spLocks/>
            </p:cNvSpPr>
            <p:nvPr/>
          </p:nvSpPr>
          <p:spPr bwMode="auto">
            <a:xfrm>
              <a:off x="6985000" y="3489326"/>
              <a:ext cx="34925" cy="14288"/>
            </a:xfrm>
            <a:custGeom>
              <a:avLst/>
              <a:gdLst>
                <a:gd name="T0" fmla="*/ 0 w 9"/>
                <a:gd name="T1" fmla="*/ 0 h 4"/>
                <a:gd name="T2" fmla="*/ 1 w 9"/>
                <a:gd name="T3" fmla="*/ 1 h 4"/>
                <a:gd name="T4" fmla="*/ 4 w 9"/>
                <a:gd name="T5" fmla="*/ 2 h 4"/>
                <a:gd name="T6" fmla="*/ 7 w 9"/>
                <a:gd name="T7" fmla="*/ 4 h 4"/>
                <a:gd name="T8" fmla="*/ 9 w 9"/>
                <a:gd name="T9" fmla="*/ 4 h 4"/>
                <a:gd name="T10" fmla="*/ 7 w 9"/>
                <a:gd name="T11" fmla="*/ 4 h 4"/>
                <a:gd name="T12" fmla="*/ 6 w 9"/>
                <a:gd name="T13" fmla="*/ 4 h 4"/>
                <a:gd name="T14" fmla="*/ 4 w 9"/>
                <a:gd name="T15" fmla="*/ 3 h 4"/>
                <a:gd name="T16" fmla="*/ 0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2" name="Freeform 1216"/>
            <p:cNvSpPr>
              <a:spLocks/>
            </p:cNvSpPr>
            <p:nvPr/>
          </p:nvSpPr>
          <p:spPr bwMode="auto">
            <a:xfrm>
              <a:off x="6985000" y="3473451"/>
              <a:ext cx="34925" cy="12700"/>
            </a:xfrm>
            <a:custGeom>
              <a:avLst/>
              <a:gdLst>
                <a:gd name="T0" fmla="*/ 0 w 9"/>
                <a:gd name="T1" fmla="*/ 3 h 3"/>
                <a:gd name="T2" fmla="*/ 1 w 9"/>
                <a:gd name="T3" fmla="*/ 3 h 3"/>
                <a:gd name="T4" fmla="*/ 4 w 9"/>
                <a:gd name="T5" fmla="*/ 2 h 3"/>
                <a:gd name="T6" fmla="*/ 8 w 9"/>
                <a:gd name="T7" fmla="*/ 1 h 3"/>
                <a:gd name="T8" fmla="*/ 9 w 9"/>
                <a:gd name="T9" fmla="*/ 0 h 3"/>
                <a:gd name="T10" fmla="*/ 8 w 9"/>
                <a:gd name="T11" fmla="*/ 1 h 3"/>
                <a:gd name="T12" fmla="*/ 6 w 9"/>
                <a:gd name="T13" fmla="*/ 2 h 3"/>
                <a:gd name="T14" fmla="*/ 5 w 9"/>
                <a:gd name="T15" fmla="*/ 2 h 3"/>
                <a:gd name="T16" fmla="*/ 0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3" name="Freeform 1217"/>
            <p:cNvSpPr>
              <a:spLocks/>
            </p:cNvSpPr>
            <p:nvPr/>
          </p:nvSpPr>
          <p:spPr bwMode="auto">
            <a:xfrm>
              <a:off x="6981825" y="3459163"/>
              <a:ext cx="25400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3 w 7"/>
                <a:gd name="T5" fmla="*/ 3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2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2" y="5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4" name="Freeform 1218"/>
            <p:cNvSpPr>
              <a:spLocks/>
            </p:cNvSpPr>
            <p:nvPr/>
          </p:nvSpPr>
          <p:spPr bwMode="auto">
            <a:xfrm>
              <a:off x="6532563" y="3968751"/>
              <a:ext cx="90488" cy="90488"/>
            </a:xfrm>
            <a:custGeom>
              <a:avLst/>
              <a:gdLst>
                <a:gd name="T0" fmla="*/ 8 w 24"/>
                <a:gd name="T1" fmla="*/ 24 h 24"/>
                <a:gd name="T2" fmla="*/ 12 w 24"/>
                <a:gd name="T3" fmla="*/ 4 h 24"/>
                <a:gd name="T4" fmla="*/ 8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8" y="24"/>
                  </a:moveTo>
                  <a:cubicBezTo>
                    <a:pt x="8" y="24"/>
                    <a:pt x="24" y="7"/>
                    <a:pt x="12" y="4"/>
                  </a:cubicBezTo>
                  <a:cubicBezTo>
                    <a:pt x="0" y="0"/>
                    <a:pt x="8" y="24"/>
                    <a:pt x="8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5" name="Freeform 1219"/>
            <p:cNvSpPr>
              <a:spLocks/>
            </p:cNvSpPr>
            <p:nvPr/>
          </p:nvSpPr>
          <p:spPr bwMode="auto">
            <a:xfrm>
              <a:off x="6477000" y="3971926"/>
              <a:ext cx="85725" cy="87313"/>
            </a:xfrm>
            <a:custGeom>
              <a:avLst/>
              <a:gdLst>
                <a:gd name="T0" fmla="*/ 23 w 23"/>
                <a:gd name="T1" fmla="*/ 23 h 23"/>
                <a:gd name="T2" fmla="*/ 11 w 23"/>
                <a:gd name="T3" fmla="*/ 6 h 23"/>
                <a:gd name="T4" fmla="*/ 23 w 2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23" y="23"/>
                  </a:moveTo>
                  <a:cubicBezTo>
                    <a:pt x="23" y="23"/>
                    <a:pt x="21" y="0"/>
                    <a:pt x="11" y="6"/>
                  </a:cubicBezTo>
                  <a:cubicBezTo>
                    <a:pt x="0" y="1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6" name="Freeform 1220"/>
            <p:cNvSpPr>
              <a:spLocks/>
            </p:cNvSpPr>
            <p:nvPr/>
          </p:nvSpPr>
          <p:spPr bwMode="auto">
            <a:xfrm>
              <a:off x="6480175" y="4014788"/>
              <a:ext cx="82550" cy="93663"/>
            </a:xfrm>
            <a:custGeom>
              <a:avLst/>
              <a:gdLst>
                <a:gd name="T0" fmla="*/ 22 w 22"/>
                <a:gd name="T1" fmla="*/ 12 h 25"/>
                <a:gd name="T2" fmla="*/ 1 w 22"/>
                <a:gd name="T3" fmla="*/ 13 h 25"/>
                <a:gd name="T4" fmla="*/ 22 w 22"/>
                <a:gd name="T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22" y="12"/>
                  </a:moveTo>
                  <a:cubicBezTo>
                    <a:pt x="22" y="12"/>
                    <a:pt x="2" y="0"/>
                    <a:pt x="1" y="13"/>
                  </a:cubicBezTo>
                  <a:cubicBezTo>
                    <a:pt x="0" y="25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7" name="Freeform 1221"/>
            <p:cNvSpPr>
              <a:spLocks/>
            </p:cNvSpPr>
            <p:nvPr/>
          </p:nvSpPr>
          <p:spPr bwMode="auto">
            <a:xfrm>
              <a:off x="6483350" y="4059238"/>
              <a:ext cx="79375" cy="95250"/>
            </a:xfrm>
            <a:custGeom>
              <a:avLst/>
              <a:gdLst>
                <a:gd name="T0" fmla="*/ 21 w 21"/>
                <a:gd name="T1" fmla="*/ 0 h 25"/>
                <a:gd name="T2" fmla="*/ 9 w 21"/>
                <a:gd name="T3" fmla="*/ 18 h 25"/>
                <a:gd name="T4" fmla="*/ 21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cubicBezTo>
                    <a:pt x="21" y="0"/>
                    <a:pt x="0" y="10"/>
                    <a:pt x="9" y="18"/>
                  </a:cubicBezTo>
                  <a:cubicBezTo>
                    <a:pt x="19" y="2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8" name="Freeform 1222"/>
            <p:cNvSpPr>
              <a:spLocks/>
            </p:cNvSpPr>
            <p:nvPr/>
          </p:nvSpPr>
          <p:spPr bwMode="auto">
            <a:xfrm>
              <a:off x="6548438" y="4059238"/>
              <a:ext cx="90488" cy="90488"/>
            </a:xfrm>
            <a:custGeom>
              <a:avLst/>
              <a:gdLst>
                <a:gd name="T0" fmla="*/ 4 w 24"/>
                <a:gd name="T1" fmla="*/ 0 h 24"/>
                <a:gd name="T2" fmla="*/ 12 w 24"/>
                <a:gd name="T3" fmla="*/ 20 h 24"/>
                <a:gd name="T4" fmla="*/ 4 w 24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4" y="0"/>
                    <a:pt x="0" y="24"/>
                    <a:pt x="12" y="20"/>
                  </a:cubicBezTo>
                  <a:cubicBezTo>
                    <a:pt x="24" y="1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29" name="Freeform 1223"/>
            <p:cNvSpPr>
              <a:spLocks/>
            </p:cNvSpPr>
            <p:nvPr/>
          </p:nvSpPr>
          <p:spPr bwMode="auto">
            <a:xfrm>
              <a:off x="6562725" y="4033838"/>
              <a:ext cx="90488" cy="90488"/>
            </a:xfrm>
            <a:custGeom>
              <a:avLst/>
              <a:gdLst>
                <a:gd name="T0" fmla="*/ 0 w 24"/>
                <a:gd name="T1" fmla="*/ 7 h 24"/>
                <a:gd name="T2" fmla="*/ 21 w 24"/>
                <a:gd name="T3" fmla="*/ 12 h 24"/>
                <a:gd name="T4" fmla="*/ 0 w 24"/>
                <a:gd name="T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7"/>
                  </a:moveTo>
                  <a:cubicBezTo>
                    <a:pt x="0" y="7"/>
                    <a:pt x="17" y="24"/>
                    <a:pt x="21" y="12"/>
                  </a:cubicBezTo>
                  <a:cubicBezTo>
                    <a:pt x="24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0" name="Freeform 1224"/>
            <p:cNvSpPr>
              <a:spLocks/>
            </p:cNvSpPr>
            <p:nvPr/>
          </p:nvSpPr>
          <p:spPr bwMode="auto">
            <a:xfrm>
              <a:off x="6559550" y="3979863"/>
              <a:ext cx="87313" cy="84138"/>
            </a:xfrm>
            <a:custGeom>
              <a:avLst/>
              <a:gdLst>
                <a:gd name="T0" fmla="*/ 0 w 23"/>
                <a:gd name="T1" fmla="*/ 21 h 22"/>
                <a:gd name="T2" fmla="*/ 19 w 23"/>
                <a:gd name="T3" fmla="*/ 11 h 22"/>
                <a:gd name="T4" fmla="*/ 0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0" y="21"/>
                  </a:moveTo>
                  <a:cubicBezTo>
                    <a:pt x="0" y="21"/>
                    <a:pt x="23" y="22"/>
                    <a:pt x="19" y="11"/>
                  </a:cubicBezTo>
                  <a:cubicBezTo>
                    <a:pt x="14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1" name="Freeform 1225"/>
            <p:cNvSpPr>
              <a:spLocks/>
            </p:cNvSpPr>
            <p:nvPr/>
          </p:nvSpPr>
          <p:spPr bwMode="auto">
            <a:xfrm>
              <a:off x="6551613" y="4048126"/>
              <a:ext cx="30163" cy="26988"/>
            </a:xfrm>
            <a:custGeom>
              <a:avLst/>
              <a:gdLst>
                <a:gd name="T0" fmla="*/ 0 w 8"/>
                <a:gd name="T1" fmla="*/ 2 h 7"/>
                <a:gd name="T2" fmla="*/ 3 w 8"/>
                <a:gd name="T3" fmla="*/ 7 h 7"/>
                <a:gd name="T4" fmla="*/ 7 w 8"/>
                <a:gd name="T5" fmla="*/ 5 h 7"/>
                <a:gd name="T6" fmla="*/ 5 w 8"/>
                <a:gd name="T7" fmla="*/ 1 h 7"/>
                <a:gd name="T8" fmla="*/ 0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5" y="7"/>
                    <a:pt x="7" y="7"/>
                    <a:pt x="7" y="5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2" name="Freeform 1226"/>
            <p:cNvSpPr>
              <a:spLocks/>
            </p:cNvSpPr>
            <p:nvPr/>
          </p:nvSpPr>
          <p:spPr bwMode="auto">
            <a:xfrm>
              <a:off x="6567488" y="4044951"/>
              <a:ext cx="3175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3" name="Freeform 1227"/>
            <p:cNvSpPr>
              <a:spLocks/>
            </p:cNvSpPr>
            <p:nvPr/>
          </p:nvSpPr>
          <p:spPr bwMode="auto">
            <a:xfrm>
              <a:off x="6562725" y="4044951"/>
              <a:ext cx="4763" cy="1111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4" name="Freeform 1228"/>
            <p:cNvSpPr>
              <a:spLocks/>
            </p:cNvSpPr>
            <p:nvPr/>
          </p:nvSpPr>
          <p:spPr bwMode="auto">
            <a:xfrm>
              <a:off x="6559550" y="4044951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5" name="Freeform 1229"/>
            <p:cNvSpPr>
              <a:spLocks/>
            </p:cNvSpPr>
            <p:nvPr/>
          </p:nvSpPr>
          <p:spPr bwMode="auto">
            <a:xfrm>
              <a:off x="6556375" y="4044951"/>
              <a:ext cx="6350" cy="1111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1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6" name="Freeform 1230"/>
            <p:cNvSpPr>
              <a:spLocks/>
            </p:cNvSpPr>
            <p:nvPr/>
          </p:nvSpPr>
          <p:spPr bwMode="auto">
            <a:xfrm>
              <a:off x="6551613" y="4048126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1 w 3"/>
                <a:gd name="T5" fmla="*/ 0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7" name="Freeform 1231"/>
            <p:cNvSpPr>
              <a:spLocks/>
            </p:cNvSpPr>
            <p:nvPr/>
          </p:nvSpPr>
          <p:spPr bwMode="auto">
            <a:xfrm>
              <a:off x="6548438" y="4051301"/>
              <a:ext cx="11113" cy="7938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2 w 3"/>
                <a:gd name="T7" fmla="*/ 0 h 2"/>
                <a:gd name="T8" fmla="*/ 3 w 3"/>
                <a:gd name="T9" fmla="*/ 2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8" name="Freeform 1232"/>
            <p:cNvSpPr>
              <a:spLocks/>
            </p:cNvSpPr>
            <p:nvPr/>
          </p:nvSpPr>
          <p:spPr bwMode="auto">
            <a:xfrm>
              <a:off x="6548438" y="4056063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39" name="Freeform 1233"/>
            <p:cNvSpPr>
              <a:spLocks/>
            </p:cNvSpPr>
            <p:nvPr/>
          </p:nvSpPr>
          <p:spPr bwMode="auto">
            <a:xfrm>
              <a:off x="6548438" y="4059238"/>
              <a:ext cx="11113" cy="4763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0" name="Freeform 1234"/>
            <p:cNvSpPr>
              <a:spLocks/>
            </p:cNvSpPr>
            <p:nvPr/>
          </p:nvSpPr>
          <p:spPr bwMode="auto">
            <a:xfrm>
              <a:off x="6548438" y="4064001"/>
              <a:ext cx="11113" cy="3175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1" name="Freeform 1235"/>
            <p:cNvSpPr>
              <a:spLocks/>
            </p:cNvSpPr>
            <p:nvPr/>
          </p:nvSpPr>
          <p:spPr bwMode="auto">
            <a:xfrm>
              <a:off x="6548438" y="4064001"/>
              <a:ext cx="11113" cy="6350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2" name="Freeform 1236"/>
            <p:cNvSpPr>
              <a:spLocks/>
            </p:cNvSpPr>
            <p:nvPr/>
          </p:nvSpPr>
          <p:spPr bwMode="auto">
            <a:xfrm>
              <a:off x="6551613" y="4067176"/>
              <a:ext cx="7938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3" name="Freeform 1237"/>
            <p:cNvSpPr>
              <a:spLocks/>
            </p:cNvSpPr>
            <p:nvPr/>
          </p:nvSpPr>
          <p:spPr bwMode="auto">
            <a:xfrm>
              <a:off x="6556375" y="4067176"/>
              <a:ext cx="3175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4" name="Freeform 1238"/>
            <p:cNvSpPr>
              <a:spLocks/>
            </p:cNvSpPr>
            <p:nvPr/>
          </p:nvSpPr>
          <p:spPr bwMode="auto">
            <a:xfrm>
              <a:off x="6559550" y="4067176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5" name="Freeform 1239"/>
            <p:cNvSpPr>
              <a:spLocks/>
            </p:cNvSpPr>
            <p:nvPr/>
          </p:nvSpPr>
          <p:spPr bwMode="auto">
            <a:xfrm>
              <a:off x="6562725" y="4067176"/>
              <a:ext cx="4763" cy="14288"/>
            </a:xfrm>
            <a:custGeom>
              <a:avLst/>
              <a:gdLst>
                <a:gd name="T0" fmla="*/ 1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6" name="Freeform 1240"/>
            <p:cNvSpPr>
              <a:spLocks/>
            </p:cNvSpPr>
            <p:nvPr/>
          </p:nvSpPr>
          <p:spPr bwMode="auto">
            <a:xfrm>
              <a:off x="6567488" y="4070351"/>
              <a:ext cx="3175" cy="1111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2 h 3"/>
                <a:gd name="T4" fmla="*/ 0 w 1"/>
                <a:gd name="T5" fmla="*/ 2 h 3"/>
                <a:gd name="T6" fmla="*/ 0 w 1"/>
                <a:gd name="T7" fmla="*/ 2 h 3"/>
                <a:gd name="T8" fmla="*/ 0 w 1"/>
                <a:gd name="T9" fmla="*/ 0 h 3"/>
                <a:gd name="T10" fmla="*/ 0 w 1"/>
                <a:gd name="T11" fmla="*/ 1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7" name="Freeform 1241"/>
            <p:cNvSpPr>
              <a:spLocks/>
            </p:cNvSpPr>
            <p:nvPr/>
          </p:nvSpPr>
          <p:spPr bwMode="auto">
            <a:xfrm>
              <a:off x="6567488" y="4067176"/>
              <a:ext cx="6350" cy="1111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8" name="Freeform 1242"/>
            <p:cNvSpPr>
              <a:spLocks/>
            </p:cNvSpPr>
            <p:nvPr/>
          </p:nvSpPr>
          <p:spPr bwMode="auto">
            <a:xfrm>
              <a:off x="6570663" y="4067176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0 w 2"/>
                <a:gd name="T9" fmla="*/ 0 h 3"/>
                <a:gd name="T10" fmla="*/ 1 w 2"/>
                <a:gd name="T11" fmla="*/ 2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49" name="Freeform 1243"/>
            <p:cNvSpPr>
              <a:spLocks/>
            </p:cNvSpPr>
            <p:nvPr/>
          </p:nvSpPr>
          <p:spPr bwMode="auto">
            <a:xfrm>
              <a:off x="6570663" y="40671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0" name="Freeform 1244"/>
            <p:cNvSpPr>
              <a:spLocks/>
            </p:cNvSpPr>
            <p:nvPr/>
          </p:nvSpPr>
          <p:spPr bwMode="auto">
            <a:xfrm>
              <a:off x="6570663" y="4067176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1" name="Freeform 1245"/>
            <p:cNvSpPr>
              <a:spLocks/>
            </p:cNvSpPr>
            <p:nvPr/>
          </p:nvSpPr>
          <p:spPr bwMode="auto">
            <a:xfrm>
              <a:off x="6570663" y="4064001"/>
              <a:ext cx="15875" cy="3175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1 h 1"/>
                <a:gd name="T4" fmla="*/ 3 w 4"/>
                <a:gd name="T5" fmla="*/ 1 h 1"/>
                <a:gd name="T6" fmla="*/ 2 w 4"/>
                <a:gd name="T7" fmla="*/ 1 h 1"/>
                <a:gd name="T8" fmla="*/ 0 w 4"/>
                <a:gd name="T9" fmla="*/ 0 h 1"/>
                <a:gd name="T10" fmla="*/ 2 w 4"/>
                <a:gd name="T11" fmla="*/ 0 h 1"/>
                <a:gd name="T12" fmla="*/ 3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2" name="Freeform 1246"/>
            <p:cNvSpPr>
              <a:spLocks/>
            </p:cNvSpPr>
            <p:nvPr/>
          </p:nvSpPr>
          <p:spPr bwMode="auto">
            <a:xfrm>
              <a:off x="6573838" y="4059238"/>
              <a:ext cx="12700" cy="4763"/>
            </a:xfrm>
            <a:custGeom>
              <a:avLst/>
              <a:gdLst>
                <a:gd name="T0" fmla="*/ 2 w 3"/>
                <a:gd name="T1" fmla="*/ 0 h 1"/>
                <a:gd name="T2" fmla="*/ 3 w 3"/>
                <a:gd name="T3" fmla="*/ 0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1 w 3"/>
                <a:gd name="T11" fmla="*/ 0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3" name="Freeform 1247"/>
            <p:cNvSpPr>
              <a:spLocks/>
            </p:cNvSpPr>
            <p:nvPr/>
          </p:nvSpPr>
          <p:spPr bwMode="auto">
            <a:xfrm>
              <a:off x="6573838" y="4056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4" name="Freeform 1248"/>
            <p:cNvSpPr>
              <a:spLocks/>
            </p:cNvSpPr>
            <p:nvPr/>
          </p:nvSpPr>
          <p:spPr bwMode="auto">
            <a:xfrm>
              <a:off x="6570663" y="4051301"/>
              <a:ext cx="11113" cy="7938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5" name="Freeform 1249"/>
            <p:cNvSpPr>
              <a:spLocks/>
            </p:cNvSpPr>
            <p:nvPr/>
          </p:nvSpPr>
          <p:spPr bwMode="auto">
            <a:xfrm>
              <a:off x="6570663" y="4048126"/>
              <a:ext cx="7938" cy="793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6" name="Freeform 1250"/>
            <p:cNvSpPr>
              <a:spLocks/>
            </p:cNvSpPr>
            <p:nvPr/>
          </p:nvSpPr>
          <p:spPr bwMode="auto">
            <a:xfrm>
              <a:off x="6570663" y="4044951"/>
              <a:ext cx="3175" cy="11113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0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7" name="Freeform 1251"/>
            <p:cNvSpPr>
              <a:spLocks/>
            </p:cNvSpPr>
            <p:nvPr/>
          </p:nvSpPr>
          <p:spPr bwMode="auto">
            <a:xfrm>
              <a:off x="6562725" y="4017963"/>
              <a:ext cx="7938" cy="38100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8 h 10"/>
                <a:gd name="T4" fmla="*/ 1 w 2"/>
                <a:gd name="T5" fmla="*/ 5 h 10"/>
                <a:gd name="T6" fmla="*/ 2 w 2"/>
                <a:gd name="T7" fmla="*/ 2 h 10"/>
                <a:gd name="T8" fmla="*/ 2 w 2"/>
                <a:gd name="T9" fmla="*/ 0 h 10"/>
                <a:gd name="T10" fmla="*/ 2 w 2"/>
                <a:gd name="T11" fmla="*/ 2 h 10"/>
                <a:gd name="T12" fmla="*/ 2 w 2"/>
                <a:gd name="T13" fmla="*/ 4 h 10"/>
                <a:gd name="T14" fmla="*/ 2 w 2"/>
                <a:gd name="T15" fmla="*/ 5 h 10"/>
                <a:gd name="T16" fmla="*/ 0 w 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8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8" name="Freeform 1252"/>
            <p:cNvSpPr>
              <a:spLocks/>
            </p:cNvSpPr>
            <p:nvPr/>
          </p:nvSpPr>
          <p:spPr bwMode="auto">
            <a:xfrm>
              <a:off x="6540500" y="4025901"/>
              <a:ext cx="19050" cy="30163"/>
            </a:xfrm>
            <a:custGeom>
              <a:avLst/>
              <a:gdLst>
                <a:gd name="T0" fmla="*/ 5 w 5"/>
                <a:gd name="T1" fmla="*/ 8 h 8"/>
                <a:gd name="T2" fmla="*/ 4 w 5"/>
                <a:gd name="T3" fmla="*/ 7 h 8"/>
                <a:gd name="T4" fmla="*/ 2 w 5"/>
                <a:gd name="T5" fmla="*/ 4 h 8"/>
                <a:gd name="T6" fmla="*/ 1 w 5"/>
                <a:gd name="T7" fmla="*/ 1 h 8"/>
                <a:gd name="T8" fmla="*/ 0 w 5"/>
                <a:gd name="T9" fmla="*/ 0 h 8"/>
                <a:gd name="T10" fmla="*/ 1 w 5"/>
                <a:gd name="T11" fmla="*/ 1 h 8"/>
                <a:gd name="T12" fmla="*/ 2 w 5"/>
                <a:gd name="T13" fmla="*/ 2 h 8"/>
                <a:gd name="T14" fmla="*/ 3 w 5"/>
                <a:gd name="T15" fmla="*/ 4 h 8"/>
                <a:gd name="T16" fmla="*/ 5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5" y="8"/>
                    <a:pt x="5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6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59" name="Freeform 1253"/>
            <p:cNvSpPr>
              <a:spLocks/>
            </p:cNvSpPr>
            <p:nvPr/>
          </p:nvSpPr>
          <p:spPr bwMode="auto">
            <a:xfrm>
              <a:off x="6521450" y="4048126"/>
              <a:ext cx="38100" cy="11113"/>
            </a:xfrm>
            <a:custGeom>
              <a:avLst/>
              <a:gdLst>
                <a:gd name="T0" fmla="*/ 10 w 10"/>
                <a:gd name="T1" fmla="*/ 3 h 3"/>
                <a:gd name="T2" fmla="*/ 8 w 10"/>
                <a:gd name="T3" fmla="*/ 3 h 3"/>
                <a:gd name="T4" fmla="*/ 5 w 10"/>
                <a:gd name="T5" fmla="*/ 2 h 3"/>
                <a:gd name="T6" fmla="*/ 2 w 10"/>
                <a:gd name="T7" fmla="*/ 1 h 3"/>
                <a:gd name="T8" fmla="*/ 0 w 10"/>
                <a:gd name="T9" fmla="*/ 0 h 3"/>
                <a:gd name="T10" fmla="*/ 2 w 10"/>
                <a:gd name="T11" fmla="*/ 0 h 3"/>
                <a:gd name="T12" fmla="*/ 3 w 10"/>
                <a:gd name="T13" fmla="*/ 0 h 3"/>
                <a:gd name="T14" fmla="*/ 5 w 10"/>
                <a:gd name="T15" fmla="*/ 1 h 3"/>
                <a:gd name="T16" fmla="*/ 10 w 1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10" y="3"/>
                    <a:pt x="9" y="3"/>
                    <a:pt x="8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0" name="Freeform 1254"/>
            <p:cNvSpPr>
              <a:spLocks/>
            </p:cNvSpPr>
            <p:nvPr/>
          </p:nvSpPr>
          <p:spPr bwMode="auto">
            <a:xfrm>
              <a:off x="6526213" y="4059238"/>
              <a:ext cx="33338" cy="11113"/>
            </a:xfrm>
            <a:custGeom>
              <a:avLst/>
              <a:gdLst>
                <a:gd name="T0" fmla="*/ 9 w 9"/>
                <a:gd name="T1" fmla="*/ 0 h 3"/>
                <a:gd name="T2" fmla="*/ 8 w 9"/>
                <a:gd name="T3" fmla="*/ 1 h 3"/>
                <a:gd name="T4" fmla="*/ 4 w 9"/>
                <a:gd name="T5" fmla="*/ 2 h 3"/>
                <a:gd name="T6" fmla="*/ 1 w 9"/>
                <a:gd name="T7" fmla="*/ 2 h 3"/>
                <a:gd name="T8" fmla="*/ 0 w 9"/>
                <a:gd name="T9" fmla="*/ 3 h 3"/>
                <a:gd name="T10" fmla="*/ 1 w 9"/>
                <a:gd name="T11" fmla="*/ 2 h 3"/>
                <a:gd name="T12" fmla="*/ 2 w 9"/>
                <a:gd name="T13" fmla="*/ 1 h 3"/>
                <a:gd name="T14" fmla="*/ 4 w 9"/>
                <a:gd name="T15" fmla="*/ 1 h 3"/>
                <a:gd name="T16" fmla="*/ 9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5" y="1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7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1" name="Freeform 1255"/>
            <p:cNvSpPr>
              <a:spLocks/>
            </p:cNvSpPr>
            <p:nvPr/>
          </p:nvSpPr>
          <p:spPr bwMode="auto">
            <a:xfrm>
              <a:off x="6548438" y="4064001"/>
              <a:ext cx="14288" cy="33338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2 w 4"/>
                <a:gd name="T5" fmla="*/ 5 h 9"/>
                <a:gd name="T6" fmla="*/ 1 w 4"/>
                <a:gd name="T7" fmla="*/ 8 h 9"/>
                <a:gd name="T8" fmla="*/ 0 w 4"/>
                <a:gd name="T9" fmla="*/ 9 h 9"/>
                <a:gd name="T10" fmla="*/ 0 w 4"/>
                <a:gd name="T11" fmla="*/ 8 h 9"/>
                <a:gd name="T12" fmla="*/ 1 w 4"/>
                <a:gd name="T13" fmla="*/ 6 h 9"/>
                <a:gd name="T14" fmla="*/ 1 w 4"/>
                <a:gd name="T15" fmla="*/ 5 h 9"/>
                <a:gd name="T16" fmla="*/ 4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2" name="Freeform 1256"/>
            <p:cNvSpPr>
              <a:spLocks/>
            </p:cNvSpPr>
            <p:nvPr/>
          </p:nvSpPr>
          <p:spPr bwMode="auto">
            <a:xfrm>
              <a:off x="6562725" y="4064001"/>
              <a:ext cx="15875" cy="33338"/>
            </a:xfrm>
            <a:custGeom>
              <a:avLst/>
              <a:gdLst>
                <a:gd name="T0" fmla="*/ 0 w 4"/>
                <a:gd name="T1" fmla="*/ 0 h 9"/>
                <a:gd name="T2" fmla="*/ 1 w 4"/>
                <a:gd name="T3" fmla="*/ 2 h 9"/>
                <a:gd name="T4" fmla="*/ 2 w 4"/>
                <a:gd name="T5" fmla="*/ 5 h 9"/>
                <a:gd name="T6" fmla="*/ 4 w 4"/>
                <a:gd name="T7" fmla="*/ 8 h 9"/>
                <a:gd name="T8" fmla="*/ 4 w 4"/>
                <a:gd name="T9" fmla="*/ 9 h 9"/>
                <a:gd name="T10" fmla="*/ 3 w 4"/>
                <a:gd name="T11" fmla="*/ 8 h 9"/>
                <a:gd name="T12" fmla="*/ 2 w 4"/>
                <a:gd name="T13" fmla="*/ 7 h 9"/>
                <a:gd name="T14" fmla="*/ 2 w 4"/>
                <a:gd name="T15" fmla="*/ 5 h 9"/>
                <a:gd name="T16" fmla="*/ 0 w 4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3" name="Freeform 1257"/>
            <p:cNvSpPr>
              <a:spLocks/>
            </p:cNvSpPr>
            <p:nvPr/>
          </p:nvSpPr>
          <p:spPr bwMode="auto">
            <a:xfrm>
              <a:off x="6567488" y="4064001"/>
              <a:ext cx="33338" cy="14288"/>
            </a:xfrm>
            <a:custGeom>
              <a:avLst/>
              <a:gdLst>
                <a:gd name="T0" fmla="*/ 0 w 9"/>
                <a:gd name="T1" fmla="*/ 0 h 4"/>
                <a:gd name="T2" fmla="*/ 1 w 9"/>
                <a:gd name="T3" fmla="*/ 0 h 4"/>
                <a:gd name="T4" fmla="*/ 4 w 9"/>
                <a:gd name="T5" fmla="*/ 2 h 4"/>
                <a:gd name="T6" fmla="*/ 7 w 9"/>
                <a:gd name="T7" fmla="*/ 3 h 4"/>
                <a:gd name="T8" fmla="*/ 9 w 9"/>
                <a:gd name="T9" fmla="*/ 4 h 4"/>
                <a:gd name="T10" fmla="*/ 7 w 9"/>
                <a:gd name="T11" fmla="*/ 4 h 4"/>
                <a:gd name="T12" fmla="*/ 6 w 9"/>
                <a:gd name="T13" fmla="*/ 3 h 4"/>
                <a:gd name="T14" fmla="*/ 4 w 9"/>
                <a:gd name="T15" fmla="*/ 2 h 4"/>
                <a:gd name="T16" fmla="*/ 0 w 9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4" name="Freeform 1258"/>
            <p:cNvSpPr>
              <a:spLocks/>
            </p:cNvSpPr>
            <p:nvPr/>
          </p:nvSpPr>
          <p:spPr bwMode="auto">
            <a:xfrm>
              <a:off x="6567488" y="4048126"/>
              <a:ext cx="33338" cy="11113"/>
            </a:xfrm>
            <a:custGeom>
              <a:avLst/>
              <a:gdLst>
                <a:gd name="T0" fmla="*/ 0 w 9"/>
                <a:gd name="T1" fmla="*/ 3 h 3"/>
                <a:gd name="T2" fmla="*/ 1 w 9"/>
                <a:gd name="T3" fmla="*/ 2 h 3"/>
                <a:gd name="T4" fmla="*/ 5 w 9"/>
                <a:gd name="T5" fmla="*/ 1 h 3"/>
                <a:gd name="T6" fmla="*/ 8 w 9"/>
                <a:gd name="T7" fmla="*/ 0 h 3"/>
                <a:gd name="T8" fmla="*/ 9 w 9"/>
                <a:gd name="T9" fmla="*/ 0 h 3"/>
                <a:gd name="T10" fmla="*/ 8 w 9"/>
                <a:gd name="T11" fmla="*/ 1 h 3"/>
                <a:gd name="T12" fmla="*/ 7 w 9"/>
                <a:gd name="T13" fmla="*/ 1 h 3"/>
                <a:gd name="T14" fmla="*/ 5 w 9"/>
                <a:gd name="T15" fmla="*/ 2 h 3"/>
                <a:gd name="T16" fmla="*/ 0 w 9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3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65" name="Freeform 1259"/>
            <p:cNvSpPr>
              <a:spLocks/>
            </p:cNvSpPr>
            <p:nvPr/>
          </p:nvSpPr>
          <p:spPr bwMode="auto">
            <a:xfrm>
              <a:off x="6562725" y="4029076"/>
              <a:ext cx="26988" cy="26988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6 h 7"/>
                <a:gd name="T4" fmla="*/ 4 w 7"/>
                <a:gd name="T5" fmla="*/ 4 h 7"/>
                <a:gd name="T6" fmla="*/ 6 w 7"/>
                <a:gd name="T7" fmla="*/ 1 h 7"/>
                <a:gd name="T8" fmla="*/ 7 w 7"/>
                <a:gd name="T9" fmla="*/ 0 h 7"/>
                <a:gd name="T10" fmla="*/ 6 w 7"/>
                <a:gd name="T11" fmla="*/ 1 h 7"/>
                <a:gd name="T12" fmla="*/ 5 w 7"/>
                <a:gd name="T13" fmla="*/ 3 h 7"/>
                <a:gd name="T14" fmla="*/ 4 w 7"/>
                <a:gd name="T15" fmla="*/ 4 h 7"/>
                <a:gd name="T16" fmla="*/ 0 w 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1" y="7"/>
                    <a:pt x="1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3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94" name="组合 64693"/>
          <p:cNvGrpSpPr/>
          <p:nvPr/>
        </p:nvGrpSpPr>
        <p:grpSpPr>
          <a:xfrm>
            <a:off x="7573483" y="1337364"/>
            <a:ext cx="1023938" cy="844550"/>
            <a:chOff x="7508875" y="842963"/>
            <a:chExt cx="1023938" cy="844550"/>
          </a:xfrm>
        </p:grpSpPr>
        <p:sp>
          <p:nvSpPr>
            <p:cNvPr id="64670" name="Freeform 1263"/>
            <p:cNvSpPr>
              <a:spLocks/>
            </p:cNvSpPr>
            <p:nvPr/>
          </p:nvSpPr>
          <p:spPr bwMode="auto">
            <a:xfrm>
              <a:off x="7508875" y="842963"/>
              <a:ext cx="1023938" cy="844550"/>
            </a:xfrm>
            <a:custGeom>
              <a:avLst/>
              <a:gdLst>
                <a:gd name="T0" fmla="*/ 123 w 123"/>
                <a:gd name="T1" fmla="*/ 74 h 99"/>
                <a:gd name="T2" fmla="*/ 121 w 123"/>
                <a:gd name="T3" fmla="*/ 71 h 99"/>
                <a:gd name="T4" fmla="*/ 109 w 123"/>
                <a:gd name="T5" fmla="*/ 60 h 99"/>
                <a:gd name="T6" fmla="*/ 107 w 123"/>
                <a:gd name="T7" fmla="*/ 57 h 99"/>
                <a:gd name="T8" fmla="*/ 105 w 123"/>
                <a:gd name="T9" fmla="*/ 48 h 99"/>
                <a:gd name="T10" fmla="*/ 43 w 123"/>
                <a:gd name="T11" fmla="*/ 23 h 99"/>
                <a:gd name="T12" fmla="*/ 28 w 123"/>
                <a:gd name="T13" fmla="*/ 13 h 99"/>
                <a:gd name="T14" fmla="*/ 0 w 123"/>
                <a:gd name="T15" fmla="*/ 35 h 99"/>
                <a:gd name="T16" fmla="*/ 16 w 123"/>
                <a:gd name="T17" fmla="*/ 43 h 99"/>
                <a:gd name="T18" fmla="*/ 30 w 123"/>
                <a:gd name="T19" fmla="*/ 49 h 99"/>
                <a:gd name="T20" fmla="*/ 15 w 123"/>
                <a:gd name="T21" fmla="*/ 56 h 99"/>
                <a:gd name="T22" fmla="*/ 17 w 123"/>
                <a:gd name="T23" fmla="*/ 58 h 99"/>
                <a:gd name="T24" fmla="*/ 27 w 123"/>
                <a:gd name="T25" fmla="*/ 56 h 99"/>
                <a:gd name="T26" fmla="*/ 37 w 123"/>
                <a:gd name="T27" fmla="*/ 58 h 99"/>
                <a:gd name="T28" fmla="*/ 21 w 123"/>
                <a:gd name="T29" fmla="*/ 69 h 99"/>
                <a:gd name="T30" fmla="*/ 23 w 123"/>
                <a:gd name="T31" fmla="*/ 70 h 99"/>
                <a:gd name="T32" fmla="*/ 33 w 123"/>
                <a:gd name="T33" fmla="*/ 69 h 99"/>
                <a:gd name="T34" fmla="*/ 63 w 123"/>
                <a:gd name="T35" fmla="*/ 73 h 99"/>
                <a:gd name="T36" fmla="*/ 57 w 123"/>
                <a:gd name="T37" fmla="*/ 77 h 99"/>
                <a:gd name="T38" fmla="*/ 100 w 123"/>
                <a:gd name="T39" fmla="*/ 74 h 99"/>
                <a:gd name="T40" fmla="*/ 111 w 123"/>
                <a:gd name="T41" fmla="*/ 69 h 99"/>
                <a:gd name="T42" fmla="*/ 116 w 123"/>
                <a:gd name="T43" fmla="*/ 76 h 99"/>
                <a:gd name="T44" fmla="*/ 116 w 123"/>
                <a:gd name="T45" fmla="*/ 77 h 99"/>
                <a:gd name="T46" fmla="*/ 113 w 123"/>
                <a:gd name="T47" fmla="*/ 84 h 99"/>
                <a:gd name="T48" fmla="*/ 101 w 123"/>
                <a:gd name="T49" fmla="*/ 90 h 99"/>
                <a:gd name="T50" fmla="*/ 71 w 123"/>
                <a:gd name="T51" fmla="*/ 95 h 99"/>
                <a:gd name="T52" fmla="*/ 49 w 123"/>
                <a:gd name="T53" fmla="*/ 93 h 99"/>
                <a:gd name="T54" fmla="*/ 41 w 123"/>
                <a:gd name="T55" fmla="*/ 91 h 99"/>
                <a:gd name="T56" fmla="*/ 41 w 123"/>
                <a:gd name="T57" fmla="*/ 91 h 99"/>
                <a:gd name="T58" fmla="*/ 45 w 123"/>
                <a:gd name="T59" fmla="*/ 93 h 99"/>
                <a:gd name="T60" fmla="*/ 56 w 123"/>
                <a:gd name="T61" fmla="*/ 96 h 99"/>
                <a:gd name="T62" fmla="*/ 87 w 123"/>
                <a:gd name="T63" fmla="*/ 98 h 99"/>
                <a:gd name="T64" fmla="*/ 110 w 123"/>
                <a:gd name="T65" fmla="*/ 93 h 99"/>
                <a:gd name="T66" fmla="*/ 121 w 123"/>
                <a:gd name="T67" fmla="*/ 85 h 99"/>
                <a:gd name="T68" fmla="*/ 123 w 123"/>
                <a:gd name="T69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99">
                  <a:moveTo>
                    <a:pt x="123" y="75"/>
                  </a:moveTo>
                  <a:cubicBezTo>
                    <a:pt x="123" y="75"/>
                    <a:pt x="123" y="75"/>
                    <a:pt x="123" y="74"/>
                  </a:cubicBezTo>
                  <a:cubicBezTo>
                    <a:pt x="122" y="74"/>
                    <a:pt x="122" y="73"/>
                    <a:pt x="122" y="73"/>
                  </a:cubicBezTo>
                  <a:cubicBezTo>
                    <a:pt x="122" y="72"/>
                    <a:pt x="121" y="71"/>
                    <a:pt x="121" y="71"/>
                  </a:cubicBezTo>
                  <a:cubicBezTo>
                    <a:pt x="119" y="68"/>
                    <a:pt x="117" y="66"/>
                    <a:pt x="115" y="65"/>
                  </a:cubicBezTo>
                  <a:cubicBezTo>
                    <a:pt x="113" y="63"/>
                    <a:pt x="111" y="62"/>
                    <a:pt x="109" y="60"/>
                  </a:cubicBezTo>
                  <a:cubicBezTo>
                    <a:pt x="109" y="60"/>
                    <a:pt x="108" y="59"/>
                    <a:pt x="108" y="59"/>
                  </a:cubicBezTo>
                  <a:cubicBezTo>
                    <a:pt x="108" y="58"/>
                    <a:pt x="107" y="58"/>
                    <a:pt x="107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6" y="54"/>
                    <a:pt x="106" y="50"/>
                    <a:pt x="105" y="48"/>
                  </a:cubicBezTo>
                  <a:cubicBezTo>
                    <a:pt x="102" y="36"/>
                    <a:pt x="95" y="28"/>
                    <a:pt x="83" y="25"/>
                  </a:cubicBezTo>
                  <a:cubicBezTo>
                    <a:pt x="70" y="21"/>
                    <a:pt x="56" y="21"/>
                    <a:pt x="43" y="23"/>
                  </a:cubicBezTo>
                  <a:cubicBezTo>
                    <a:pt x="48" y="20"/>
                    <a:pt x="50" y="12"/>
                    <a:pt x="43" y="6"/>
                  </a:cubicBezTo>
                  <a:cubicBezTo>
                    <a:pt x="37" y="0"/>
                    <a:pt x="28" y="13"/>
                    <a:pt x="28" y="13"/>
                  </a:cubicBezTo>
                  <a:cubicBezTo>
                    <a:pt x="18" y="14"/>
                    <a:pt x="5" y="31"/>
                    <a:pt x="5" y="31"/>
                  </a:cubicBezTo>
                  <a:cubicBezTo>
                    <a:pt x="1" y="30"/>
                    <a:pt x="0" y="32"/>
                    <a:pt x="0" y="35"/>
                  </a:cubicBezTo>
                  <a:cubicBezTo>
                    <a:pt x="1" y="36"/>
                    <a:pt x="1" y="38"/>
                    <a:pt x="3" y="39"/>
                  </a:cubicBezTo>
                  <a:cubicBezTo>
                    <a:pt x="6" y="41"/>
                    <a:pt x="11" y="42"/>
                    <a:pt x="16" y="43"/>
                  </a:cubicBezTo>
                  <a:cubicBezTo>
                    <a:pt x="17" y="43"/>
                    <a:pt x="27" y="43"/>
                    <a:pt x="27" y="43"/>
                  </a:cubicBezTo>
                  <a:cubicBezTo>
                    <a:pt x="28" y="45"/>
                    <a:pt x="28" y="47"/>
                    <a:pt x="30" y="49"/>
                  </a:cubicBezTo>
                  <a:cubicBezTo>
                    <a:pt x="29" y="50"/>
                    <a:pt x="27" y="51"/>
                    <a:pt x="23" y="51"/>
                  </a:cubicBezTo>
                  <a:cubicBezTo>
                    <a:pt x="17" y="52"/>
                    <a:pt x="15" y="56"/>
                    <a:pt x="15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8"/>
                    <a:pt x="17" y="58"/>
                  </a:cubicBezTo>
                  <a:cubicBezTo>
                    <a:pt x="17" y="58"/>
                    <a:pt x="17" y="57"/>
                    <a:pt x="18" y="57"/>
                  </a:cubicBezTo>
                  <a:cubicBezTo>
                    <a:pt x="19" y="56"/>
                    <a:pt x="22" y="56"/>
                    <a:pt x="27" y="56"/>
                  </a:cubicBezTo>
                  <a:cubicBezTo>
                    <a:pt x="30" y="56"/>
                    <a:pt x="33" y="56"/>
                    <a:pt x="35" y="56"/>
                  </a:cubicBezTo>
                  <a:cubicBezTo>
                    <a:pt x="36" y="57"/>
                    <a:pt x="37" y="58"/>
                    <a:pt x="37" y="58"/>
                  </a:cubicBezTo>
                  <a:cubicBezTo>
                    <a:pt x="37" y="61"/>
                    <a:pt x="35" y="63"/>
                    <a:pt x="29" y="64"/>
                  </a:cubicBezTo>
                  <a:cubicBezTo>
                    <a:pt x="23" y="64"/>
                    <a:pt x="21" y="69"/>
                    <a:pt x="21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4" y="69"/>
                  </a:cubicBezTo>
                  <a:cubicBezTo>
                    <a:pt x="25" y="69"/>
                    <a:pt x="28" y="68"/>
                    <a:pt x="33" y="69"/>
                  </a:cubicBezTo>
                  <a:cubicBezTo>
                    <a:pt x="44" y="69"/>
                    <a:pt x="48" y="65"/>
                    <a:pt x="48" y="65"/>
                  </a:cubicBezTo>
                  <a:cubicBezTo>
                    <a:pt x="56" y="72"/>
                    <a:pt x="63" y="73"/>
                    <a:pt x="63" y="73"/>
                  </a:cubicBezTo>
                  <a:cubicBezTo>
                    <a:pt x="63" y="73"/>
                    <a:pt x="69" y="73"/>
                    <a:pt x="62" y="73"/>
                  </a:cubicBezTo>
                  <a:cubicBezTo>
                    <a:pt x="55" y="73"/>
                    <a:pt x="57" y="77"/>
                    <a:pt x="57" y="77"/>
                  </a:cubicBezTo>
                  <a:cubicBezTo>
                    <a:pt x="65" y="78"/>
                    <a:pt x="94" y="78"/>
                    <a:pt x="99" y="75"/>
                  </a:cubicBezTo>
                  <a:cubicBezTo>
                    <a:pt x="99" y="75"/>
                    <a:pt x="100" y="74"/>
                    <a:pt x="100" y="74"/>
                  </a:cubicBezTo>
                  <a:cubicBezTo>
                    <a:pt x="103" y="72"/>
                    <a:pt x="105" y="68"/>
                    <a:pt x="106" y="64"/>
                  </a:cubicBezTo>
                  <a:cubicBezTo>
                    <a:pt x="108" y="66"/>
                    <a:pt x="109" y="68"/>
                    <a:pt x="111" y="69"/>
                  </a:cubicBezTo>
                  <a:cubicBezTo>
                    <a:pt x="113" y="71"/>
                    <a:pt x="114" y="73"/>
                    <a:pt x="115" y="74"/>
                  </a:cubicBezTo>
                  <a:cubicBezTo>
                    <a:pt x="115" y="75"/>
                    <a:pt x="115" y="75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7"/>
                    <a:pt x="116" y="77"/>
                  </a:cubicBezTo>
                  <a:cubicBezTo>
                    <a:pt x="116" y="78"/>
                    <a:pt x="116" y="78"/>
                    <a:pt x="116" y="79"/>
                  </a:cubicBezTo>
                  <a:cubicBezTo>
                    <a:pt x="116" y="81"/>
                    <a:pt x="115" y="82"/>
                    <a:pt x="113" y="84"/>
                  </a:cubicBezTo>
                  <a:cubicBezTo>
                    <a:pt x="111" y="85"/>
                    <a:pt x="109" y="86"/>
                    <a:pt x="107" y="87"/>
                  </a:cubicBezTo>
                  <a:cubicBezTo>
                    <a:pt x="105" y="88"/>
                    <a:pt x="103" y="89"/>
                    <a:pt x="101" y="90"/>
                  </a:cubicBezTo>
                  <a:cubicBezTo>
                    <a:pt x="96" y="92"/>
                    <a:pt x="91" y="93"/>
                    <a:pt x="86" y="94"/>
                  </a:cubicBezTo>
                  <a:cubicBezTo>
                    <a:pt x="81" y="94"/>
                    <a:pt x="76" y="95"/>
                    <a:pt x="71" y="95"/>
                  </a:cubicBezTo>
                  <a:cubicBezTo>
                    <a:pt x="66" y="95"/>
                    <a:pt x="61" y="94"/>
                    <a:pt x="56" y="94"/>
                  </a:cubicBezTo>
                  <a:cubicBezTo>
                    <a:pt x="54" y="94"/>
                    <a:pt x="51" y="93"/>
                    <a:pt x="49" y="93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2"/>
                    <a:pt x="41" y="92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51" y="95"/>
                    <a:pt x="53" y="95"/>
                    <a:pt x="56" y="96"/>
                  </a:cubicBezTo>
                  <a:cubicBezTo>
                    <a:pt x="61" y="97"/>
                    <a:pt x="66" y="98"/>
                    <a:pt x="71" y="98"/>
                  </a:cubicBezTo>
                  <a:cubicBezTo>
                    <a:pt x="76" y="99"/>
                    <a:pt x="81" y="99"/>
                    <a:pt x="87" y="98"/>
                  </a:cubicBezTo>
                  <a:cubicBezTo>
                    <a:pt x="92" y="98"/>
                    <a:pt x="97" y="97"/>
                    <a:pt x="102" y="95"/>
                  </a:cubicBezTo>
                  <a:cubicBezTo>
                    <a:pt x="105" y="95"/>
                    <a:pt x="107" y="94"/>
                    <a:pt x="110" y="93"/>
                  </a:cubicBezTo>
                  <a:cubicBezTo>
                    <a:pt x="112" y="92"/>
                    <a:pt x="115" y="91"/>
                    <a:pt x="117" y="89"/>
                  </a:cubicBezTo>
                  <a:cubicBezTo>
                    <a:pt x="118" y="88"/>
                    <a:pt x="120" y="87"/>
                    <a:pt x="121" y="85"/>
                  </a:cubicBezTo>
                  <a:cubicBezTo>
                    <a:pt x="122" y="84"/>
                    <a:pt x="122" y="82"/>
                    <a:pt x="123" y="81"/>
                  </a:cubicBezTo>
                  <a:cubicBezTo>
                    <a:pt x="123" y="79"/>
                    <a:pt x="123" y="77"/>
                    <a:pt x="123" y="75"/>
                  </a:cubicBezTo>
                  <a:close/>
                </a:path>
              </a:pathLst>
            </a:custGeom>
            <a:solidFill>
              <a:srgbClr val="F7E499"/>
            </a:solidFill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1" name="Freeform 1264"/>
            <p:cNvSpPr>
              <a:spLocks/>
            </p:cNvSpPr>
            <p:nvPr/>
          </p:nvSpPr>
          <p:spPr bwMode="auto">
            <a:xfrm>
              <a:off x="7767638" y="919163"/>
              <a:ext cx="107950" cy="95250"/>
            </a:xfrm>
            <a:custGeom>
              <a:avLst/>
              <a:gdLst>
                <a:gd name="T0" fmla="*/ 12 w 13"/>
                <a:gd name="T1" fmla="*/ 9 h 11"/>
                <a:gd name="T2" fmla="*/ 11 w 13"/>
                <a:gd name="T3" fmla="*/ 4 h 11"/>
                <a:gd name="T4" fmla="*/ 8 w 13"/>
                <a:gd name="T5" fmla="*/ 1 h 11"/>
                <a:gd name="T6" fmla="*/ 4 w 13"/>
                <a:gd name="T7" fmla="*/ 3 h 11"/>
                <a:gd name="T8" fmla="*/ 2 w 13"/>
                <a:gd name="T9" fmla="*/ 7 h 11"/>
                <a:gd name="T10" fmla="*/ 1 w 13"/>
                <a:gd name="T11" fmla="*/ 6 h 11"/>
                <a:gd name="T12" fmla="*/ 3 w 13"/>
                <a:gd name="T13" fmla="*/ 6 h 11"/>
                <a:gd name="T14" fmla="*/ 5 w 13"/>
                <a:gd name="T15" fmla="*/ 7 h 11"/>
                <a:gd name="T16" fmla="*/ 6 w 13"/>
                <a:gd name="T17" fmla="*/ 10 h 11"/>
                <a:gd name="T18" fmla="*/ 5 w 13"/>
                <a:gd name="T19" fmla="*/ 11 h 11"/>
                <a:gd name="T20" fmla="*/ 5 w 13"/>
                <a:gd name="T21" fmla="*/ 10 h 11"/>
                <a:gd name="T22" fmla="*/ 4 w 13"/>
                <a:gd name="T23" fmla="*/ 8 h 11"/>
                <a:gd name="T24" fmla="*/ 1 w 13"/>
                <a:gd name="T25" fmla="*/ 7 h 11"/>
                <a:gd name="T26" fmla="*/ 0 w 13"/>
                <a:gd name="T27" fmla="*/ 7 h 11"/>
                <a:gd name="T28" fmla="*/ 0 w 13"/>
                <a:gd name="T29" fmla="*/ 6 h 11"/>
                <a:gd name="T30" fmla="*/ 3 w 13"/>
                <a:gd name="T31" fmla="*/ 2 h 11"/>
                <a:gd name="T32" fmla="*/ 8 w 13"/>
                <a:gd name="T33" fmla="*/ 0 h 11"/>
                <a:gd name="T34" fmla="*/ 12 w 13"/>
                <a:gd name="T35" fmla="*/ 4 h 11"/>
                <a:gd name="T36" fmla="*/ 12 w 13"/>
                <a:gd name="T37" fmla="*/ 9 h 11"/>
                <a:gd name="T38" fmla="*/ 12 w 13"/>
                <a:gd name="T39" fmla="*/ 9 h 11"/>
                <a:gd name="T40" fmla="*/ 12 w 13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1">
                  <a:moveTo>
                    <a:pt x="12" y="9"/>
                  </a:moveTo>
                  <a:cubicBezTo>
                    <a:pt x="12" y="7"/>
                    <a:pt x="12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7" y="1"/>
                    <a:pt x="5" y="2"/>
                    <a:pt x="4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8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1"/>
                    <a:pt x="11" y="2"/>
                    <a:pt x="12" y="4"/>
                  </a:cubicBezTo>
                  <a:cubicBezTo>
                    <a:pt x="13" y="6"/>
                    <a:pt x="12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2" name="Freeform 1265"/>
            <p:cNvSpPr>
              <a:spLocks/>
            </p:cNvSpPr>
            <p:nvPr/>
          </p:nvSpPr>
          <p:spPr bwMode="auto">
            <a:xfrm>
              <a:off x="7550150" y="1098551"/>
              <a:ext cx="100013" cy="25400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1 h 3"/>
                <a:gd name="T4" fmla="*/ 12 w 12"/>
                <a:gd name="T5" fmla="*/ 0 h 3"/>
                <a:gd name="T6" fmla="*/ 0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3" name="Freeform 1266"/>
            <p:cNvSpPr>
              <a:spLocks/>
            </p:cNvSpPr>
            <p:nvPr/>
          </p:nvSpPr>
          <p:spPr bwMode="auto">
            <a:xfrm>
              <a:off x="7550150" y="1123951"/>
              <a:ext cx="117475" cy="9525"/>
            </a:xfrm>
            <a:custGeom>
              <a:avLst/>
              <a:gdLst>
                <a:gd name="T0" fmla="*/ 0 w 14"/>
                <a:gd name="T1" fmla="*/ 1 h 1"/>
                <a:gd name="T2" fmla="*/ 7 w 14"/>
                <a:gd name="T3" fmla="*/ 0 h 1"/>
                <a:gd name="T4" fmla="*/ 14 w 14"/>
                <a:gd name="T5" fmla="*/ 1 h 1"/>
                <a:gd name="T6" fmla="*/ 0 w 1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0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9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4" name="Freeform 1267"/>
            <p:cNvSpPr>
              <a:spLocks/>
            </p:cNvSpPr>
            <p:nvPr/>
          </p:nvSpPr>
          <p:spPr bwMode="auto">
            <a:xfrm>
              <a:off x="7550150" y="1141413"/>
              <a:ext cx="109538" cy="17463"/>
            </a:xfrm>
            <a:custGeom>
              <a:avLst/>
              <a:gdLst>
                <a:gd name="T0" fmla="*/ 0 w 13"/>
                <a:gd name="T1" fmla="*/ 0 h 2"/>
                <a:gd name="T2" fmla="*/ 7 w 13"/>
                <a:gd name="T3" fmla="*/ 0 h 2"/>
                <a:gd name="T4" fmla="*/ 13 w 13"/>
                <a:gd name="T5" fmla="*/ 2 h 2"/>
                <a:gd name="T6" fmla="*/ 10 w 13"/>
                <a:gd name="T7" fmla="*/ 2 h 2"/>
                <a:gd name="T8" fmla="*/ 7 w 13"/>
                <a:gd name="T9" fmla="*/ 1 h 2"/>
                <a:gd name="T10" fmla="*/ 0 w 1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1" y="1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5" name="Freeform 1268"/>
            <p:cNvSpPr>
              <a:spLocks/>
            </p:cNvSpPr>
            <p:nvPr/>
          </p:nvSpPr>
          <p:spPr bwMode="auto">
            <a:xfrm>
              <a:off x="7734300" y="1065213"/>
              <a:ext cx="123825" cy="144463"/>
            </a:xfrm>
            <a:custGeom>
              <a:avLst/>
              <a:gdLst>
                <a:gd name="T0" fmla="*/ 0 w 15"/>
                <a:gd name="T1" fmla="*/ 16 h 17"/>
                <a:gd name="T2" fmla="*/ 9 w 15"/>
                <a:gd name="T3" fmla="*/ 12 h 17"/>
                <a:gd name="T4" fmla="*/ 12 w 15"/>
                <a:gd name="T5" fmla="*/ 8 h 17"/>
                <a:gd name="T6" fmla="*/ 13 w 15"/>
                <a:gd name="T7" fmla="*/ 4 h 17"/>
                <a:gd name="T8" fmla="*/ 9 w 15"/>
                <a:gd name="T9" fmla="*/ 1 h 17"/>
                <a:gd name="T10" fmla="*/ 6 w 15"/>
                <a:gd name="T11" fmla="*/ 4 h 17"/>
                <a:gd name="T12" fmla="*/ 9 w 15"/>
                <a:gd name="T13" fmla="*/ 7 h 17"/>
                <a:gd name="T14" fmla="*/ 10 w 15"/>
                <a:gd name="T15" fmla="*/ 5 h 17"/>
                <a:gd name="T16" fmla="*/ 9 w 15"/>
                <a:gd name="T17" fmla="*/ 4 h 17"/>
                <a:gd name="T18" fmla="*/ 9 w 15"/>
                <a:gd name="T19" fmla="*/ 4 h 17"/>
                <a:gd name="T20" fmla="*/ 9 w 15"/>
                <a:gd name="T21" fmla="*/ 4 h 17"/>
                <a:gd name="T22" fmla="*/ 11 w 15"/>
                <a:gd name="T23" fmla="*/ 5 h 17"/>
                <a:gd name="T24" fmla="*/ 9 w 15"/>
                <a:gd name="T25" fmla="*/ 8 h 17"/>
                <a:gd name="T26" fmla="*/ 7 w 15"/>
                <a:gd name="T27" fmla="*/ 7 h 17"/>
                <a:gd name="T28" fmla="*/ 6 w 15"/>
                <a:gd name="T29" fmla="*/ 4 h 17"/>
                <a:gd name="T30" fmla="*/ 7 w 15"/>
                <a:gd name="T31" fmla="*/ 1 h 17"/>
                <a:gd name="T32" fmla="*/ 9 w 15"/>
                <a:gd name="T33" fmla="*/ 0 h 17"/>
                <a:gd name="T34" fmla="*/ 14 w 15"/>
                <a:gd name="T35" fmla="*/ 3 h 17"/>
                <a:gd name="T36" fmla="*/ 14 w 15"/>
                <a:gd name="T37" fmla="*/ 9 h 17"/>
                <a:gd name="T38" fmla="*/ 10 w 15"/>
                <a:gd name="T39" fmla="*/ 13 h 17"/>
                <a:gd name="T40" fmla="*/ 0 w 15"/>
                <a:gd name="T41" fmla="*/ 17 h 17"/>
                <a:gd name="T42" fmla="*/ 0 w 15"/>
                <a:gd name="T43" fmla="*/ 17 h 17"/>
                <a:gd name="T44" fmla="*/ 0 w 15"/>
                <a:gd name="T4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7">
                  <a:moveTo>
                    <a:pt x="0" y="16"/>
                  </a:moveTo>
                  <a:cubicBezTo>
                    <a:pt x="4" y="16"/>
                    <a:pt x="7" y="14"/>
                    <a:pt x="9" y="12"/>
                  </a:cubicBezTo>
                  <a:cubicBezTo>
                    <a:pt x="11" y="11"/>
                    <a:pt x="12" y="10"/>
                    <a:pt x="12" y="8"/>
                  </a:cubicBezTo>
                  <a:cubicBezTo>
                    <a:pt x="13" y="7"/>
                    <a:pt x="14" y="5"/>
                    <a:pt x="13" y="4"/>
                  </a:cubicBezTo>
                  <a:cubicBezTo>
                    <a:pt x="13" y="2"/>
                    <a:pt x="11" y="1"/>
                    <a:pt x="9" y="1"/>
                  </a:cubicBezTo>
                  <a:cubicBezTo>
                    <a:pt x="8" y="1"/>
                    <a:pt x="6" y="2"/>
                    <a:pt x="6" y="4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7"/>
                    <a:pt x="11" y="6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15" y="5"/>
                    <a:pt x="15" y="7"/>
                    <a:pt x="14" y="9"/>
                  </a:cubicBezTo>
                  <a:cubicBezTo>
                    <a:pt x="13" y="10"/>
                    <a:pt x="12" y="12"/>
                    <a:pt x="10" y="13"/>
                  </a:cubicBezTo>
                  <a:cubicBezTo>
                    <a:pt x="8" y="15"/>
                    <a:pt x="4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6" name="Freeform 1269"/>
            <p:cNvSpPr>
              <a:spLocks/>
            </p:cNvSpPr>
            <p:nvPr/>
          </p:nvSpPr>
          <p:spPr bwMode="auto">
            <a:xfrm>
              <a:off x="7534275" y="1108076"/>
              <a:ext cx="15875" cy="33338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1 w 2"/>
                <a:gd name="T11" fmla="*/ 2 h 4"/>
                <a:gd name="T12" fmla="*/ 1 w 2"/>
                <a:gd name="T13" fmla="*/ 0 h 4"/>
                <a:gd name="T14" fmla="*/ 2 w 2"/>
                <a:gd name="T15" fmla="*/ 0 h 4"/>
                <a:gd name="T16" fmla="*/ 2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7" name="Freeform 1270"/>
            <p:cNvSpPr>
              <a:spLocks/>
            </p:cNvSpPr>
            <p:nvPr/>
          </p:nvSpPr>
          <p:spPr bwMode="auto">
            <a:xfrm>
              <a:off x="7659688" y="1022351"/>
              <a:ext cx="49213" cy="50800"/>
            </a:xfrm>
            <a:custGeom>
              <a:avLst/>
              <a:gdLst>
                <a:gd name="T0" fmla="*/ 3 w 6"/>
                <a:gd name="T1" fmla="*/ 1 h 6"/>
                <a:gd name="T2" fmla="*/ 6 w 6"/>
                <a:gd name="T3" fmla="*/ 2 h 6"/>
                <a:gd name="T4" fmla="*/ 6 w 6"/>
                <a:gd name="T5" fmla="*/ 3 h 6"/>
                <a:gd name="T6" fmla="*/ 5 w 6"/>
                <a:gd name="T7" fmla="*/ 5 h 6"/>
                <a:gd name="T8" fmla="*/ 2 w 6"/>
                <a:gd name="T9" fmla="*/ 6 h 6"/>
                <a:gd name="T10" fmla="*/ 0 w 6"/>
                <a:gd name="T11" fmla="*/ 5 h 6"/>
                <a:gd name="T12" fmla="*/ 2 w 6"/>
                <a:gd name="T13" fmla="*/ 5 h 6"/>
                <a:gd name="T14" fmla="*/ 4 w 6"/>
                <a:gd name="T15" fmla="*/ 4 h 6"/>
                <a:gd name="T16" fmla="*/ 5 w 6"/>
                <a:gd name="T17" fmla="*/ 2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8" name="Freeform 1271"/>
            <p:cNvSpPr>
              <a:spLocks/>
            </p:cNvSpPr>
            <p:nvPr/>
          </p:nvSpPr>
          <p:spPr bwMode="auto">
            <a:xfrm>
              <a:off x="7667625" y="1030288"/>
              <a:ext cx="33338" cy="3492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2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4"/>
                    <a:pt x="0" y="0"/>
                    <a:pt x="4" y="2"/>
                  </a:cubicBezTo>
                  <a:cubicBezTo>
                    <a:pt x="4" y="2"/>
                    <a:pt x="3" y="4"/>
                    <a:pt x="0" y="4"/>
                  </a:cubicBezTo>
                  <a:close/>
                </a:path>
              </a:pathLst>
            </a:custGeom>
            <a:noFill/>
            <a:ln w="9525" cap="flat">
              <a:solidFill>
                <a:srgbClr val="911E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79" name="Freeform 1272"/>
            <p:cNvSpPr>
              <a:spLocks/>
            </p:cNvSpPr>
            <p:nvPr/>
          </p:nvSpPr>
          <p:spPr bwMode="auto">
            <a:xfrm>
              <a:off x="8024813" y="1227138"/>
              <a:ext cx="250825" cy="247650"/>
            </a:xfrm>
            <a:custGeom>
              <a:avLst/>
              <a:gdLst>
                <a:gd name="T0" fmla="*/ 0 w 30"/>
                <a:gd name="T1" fmla="*/ 28 h 29"/>
                <a:gd name="T2" fmla="*/ 10 w 30"/>
                <a:gd name="T3" fmla="*/ 28 h 29"/>
                <a:gd name="T4" fmla="*/ 10 w 30"/>
                <a:gd name="T5" fmla="*/ 28 h 29"/>
                <a:gd name="T6" fmla="*/ 2 w 30"/>
                <a:gd name="T7" fmla="*/ 18 h 29"/>
                <a:gd name="T8" fmla="*/ 2 w 30"/>
                <a:gd name="T9" fmla="*/ 12 h 29"/>
                <a:gd name="T10" fmla="*/ 5 w 30"/>
                <a:gd name="T11" fmla="*/ 6 h 29"/>
                <a:gd name="T12" fmla="*/ 17 w 30"/>
                <a:gd name="T13" fmla="*/ 0 h 29"/>
                <a:gd name="T14" fmla="*/ 28 w 30"/>
                <a:gd name="T15" fmla="*/ 6 h 29"/>
                <a:gd name="T16" fmla="*/ 30 w 30"/>
                <a:gd name="T17" fmla="*/ 13 h 29"/>
                <a:gd name="T18" fmla="*/ 26 w 30"/>
                <a:gd name="T19" fmla="*/ 18 h 29"/>
                <a:gd name="T20" fmla="*/ 20 w 30"/>
                <a:gd name="T21" fmla="*/ 21 h 29"/>
                <a:gd name="T22" fmla="*/ 13 w 30"/>
                <a:gd name="T23" fmla="*/ 19 h 29"/>
                <a:gd name="T24" fmla="*/ 11 w 30"/>
                <a:gd name="T25" fmla="*/ 13 h 29"/>
                <a:gd name="T26" fmla="*/ 14 w 30"/>
                <a:gd name="T27" fmla="*/ 8 h 29"/>
                <a:gd name="T28" fmla="*/ 20 w 30"/>
                <a:gd name="T29" fmla="*/ 8 h 29"/>
                <a:gd name="T30" fmla="*/ 22 w 30"/>
                <a:gd name="T31" fmla="*/ 14 h 29"/>
                <a:gd name="T32" fmla="*/ 21 w 30"/>
                <a:gd name="T33" fmla="*/ 14 h 29"/>
                <a:gd name="T34" fmla="*/ 21 w 30"/>
                <a:gd name="T35" fmla="*/ 14 h 29"/>
                <a:gd name="T36" fmla="*/ 21 w 30"/>
                <a:gd name="T37" fmla="*/ 14 h 29"/>
                <a:gd name="T38" fmla="*/ 20 w 30"/>
                <a:gd name="T39" fmla="*/ 8 h 29"/>
                <a:gd name="T40" fmla="*/ 14 w 30"/>
                <a:gd name="T41" fmla="*/ 8 h 29"/>
                <a:gd name="T42" fmla="*/ 11 w 30"/>
                <a:gd name="T43" fmla="*/ 13 h 29"/>
                <a:gd name="T44" fmla="*/ 14 w 30"/>
                <a:gd name="T45" fmla="*/ 19 h 29"/>
                <a:gd name="T46" fmla="*/ 25 w 30"/>
                <a:gd name="T47" fmla="*/ 17 h 29"/>
                <a:gd name="T48" fmla="*/ 29 w 30"/>
                <a:gd name="T49" fmla="*/ 13 h 29"/>
                <a:gd name="T50" fmla="*/ 27 w 30"/>
                <a:gd name="T51" fmla="*/ 7 h 29"/>
                <a:gd name="T52" fmla="*/ 17 w 30"/>
                <a:gd name="T53" fmla="*/ 2 h 29"/>
                <a:gd name="T54" fmla="*/ 6 w 30"/>
                <a:gd name="T55" fmla="*/ 7 h 29"/>
                <a:gd name="T56" fmla="*/ 3 w 30"/>
                <a:gd name="T57" fmla="*/ 12 h 29"/>
                <a:gd name="T58" fmla="*/ 3 w 30"/>
                <a:gd name="T59" fmla="*/ 18 h 29"/>
                <a:gd name="T60" fmla="*/ 10 w 30"/>
                <a:gd name="T61" fmla="*/ 28 h 29"/>
                <a:gd name="T62" fmla="*/ 12 w 30"/>
                <a:gd name="T63" fmla="*/ 29 h 29"/>
                <a:gd name="T64" fmla="*/ 10 w 30"/>
                <a:gd name="T65" fmla="*/ 29 h 29"/>
                <a:gd name="T66" fmla="*/ 0 w 30"/>
                <a:gd name="T67" fmla="*/ 28 h 29"/>
                <a:gd name="T68" fmla="*/ 0 w 30"/>
                <a:gd name="T69" fmla="*/ 28 h 29"/>
                <a:gd name="T70" fmla="*/ 0 w 30"/>
                <a:gd name="T7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9">
                  <a:moveTo>
                    <a:pt x="0" y="28"/>
                  </a:moveTo>
                  <a:cubicBezTo>
                    <a:pt x="3" y="28"/>
                    <a:pt x="7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" y="26"/>
                    <a:pt x="3" y="23"/>
                    <a:pt x="2" y="18"/>
                  </a:cubicBezTo>
                  <a:cubicBezTo>
                    <a:pt x="1" y="16"/>
                    <a:pt x="1" y="14"/>
                    <a:pt x="2" y="12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8" y="3"/>
                    <a:pt x="12" y="0"/>
                    <a:pt x="17" y="0"/>
                  </a:cubicBezTo>
                  <a:cubicBezTo>
                    <a:pt x="21" y="0"/>
                    <a:pt x="26" y="3"/>
                    <a:pt x="28" y="6"/>
                  </a:cubicBezTo>
                  <a:cubicBezTo>
                    <a:pt x="30" y="8"/>
                    <a:pt x="30" y="11"/>
                    <a:pt x="30" y="13"/>
                  </a:cubicBezTo>
                  <a:cubicBezTo>
                    <a:pt x="29" y="15"/>
                    <a:pt x="28" y="17"/>
                    <a:pt x="26" y="18"/>
                  </a:cubicBezTo>
                  <a:cubicBezTo>
                    <a:pt x="24" y="20"/>
                    <a:pt x="22" y="20"/>
                    <a:pt x="20" y="21"/>
                  </a:cubicBezTo>
                  <a:cubicBezTo>
                    <a:pt x="18" y="21"/>
                    <a:pt x="15" y="21"/>
                    <a:pt x="13" y="19"/>
                  </a:cubicBezTo>
                  <a:cubicBezTo>
                    <a:pt x="12" y="18"/>
                    <a:pt x="11" y="16"/>
                    <a:pt x="11" y="13"/>
                  </a:cubicBezTo>
                  <a:cubicBezTo>
                    <a:pt x="11" y="11"/>
                    <a:pt x="12" y="9"/>
                    <a:pt x="14" y="8"/>
                  </a:cubicBezTo>
                  <a:cubicBezTo>
                    <a:pt x="16" y="7"/>
                    <a:pt x="18" y="7"/>
                    <a:pt x="20" y="8"/>
                  </a:cubicBezTo>
                  <a:cubicBezTo>
                    <a:pt x="22" y="9"/>
                    <a:pt x="23" y="12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2"/>
                    <a:pt x="21" y="9"/>
                    <a:pt x="20" y="8"/>
                  </a:cubicBezTo>
                  <a:cubicBezTo>
                    <a:pt x="18" y="7"/>
                    <a:pt x="16" y="7"/>
                    <a:pt x="14" y="8"/>
                  </a:cubicBezTo>
                  <a:cubicBezTo>
                    <a:pt x="12" y="9"/>
                    <a:pt x="11" y="11"/>
                    <a:pt x="11" y="13"/>
                  </a:cubicBezTo>
                  <a:cubicBezTo>
                    <a:pt x="11" y="16"/>
                    <a:pt x="12" y="18"/>
                    <a:pt x="14" y="19"/>
                  </a:cubicBezTo>
                  <a:cubicBezTo>
                    <a:pt x="17" y="21"/>
                    <a:pt x="22" y="20"/>
                    <a:pt x="25" y="17"/>
                  </a:cubicBezTo>
                  <a:cubicBezTo>
                    <a:pt x="27" y="16"/>
                    <a:pt x="28" y="14"/>
                    <a:pt x="29" y="13"/>
                  </a:cubicBezTo>
                  <a:cubicBezTo>
                    <a:pt x="29" y="11"/>
                    <a:pt x="28" y="9"/>
                    <a:pt x="27" y="7"/>
                  </a:cubicBezTo>
                  <a:cubicBezTo>
                    <a:pt x="25" y="4"/>
                    <a:pt x="21" y="1"/>
                    <a:pt x="17" y="2"/>
                  </a:cubicBezTo>
                  <a:cubicBezTo>
                    <a:pt x="13" y="2"/>
                    <a:pt x="9" y="4"/>
                    <a:pt x="6" y="7"/>
                  </a:cubicBezTo>
                  <a:cubicBezTo>
                    <a:pt x="5" y="8"/>
                    <a:pt x="4" y="10"/>
                    <a:pt x="3" y="12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4" y="22"/>
                    <a:pt x="7" y="25"/>
                    <a:pt x="10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8"/>
                    <a:pt x="3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0" name="Freeform 1273"/>
            <p:cNvSpPr>
              <a:spLocks/>
            </p:cNvSpPr>
            <p:nvPr/>
          </p:nvSpPr>
          <p:spPr bwMode="auto">
            <a:xfrm>
              <a:off x="7875588" y="1184276"/>
              <a:ext cx="125413" cy="230188"/>
            </a:xfrm>
            <a:custGeom>
              <a:avLst/>
              <a:gdLst>
                <a:gd name="T0" fmla="*/ 2 w 15"/>
                <a:gd name="T1" fmla="*/ 27 h 27"/>
                <a:gd name="T2" fmla="*/ 10 w 15"/>
                <a:gd name="T3" fmla="*/ 18 h 27"/>
                <a:gd name="T4" fmla="*/ 13 w 15"/>
                <a:gd name="T5" fmla="*/ 12 h 27"/>
                <a:gd name="T6" fmla="*/ 13 w 15"/>
                <a:gd name="T7" fmla="*/ 6 h 27"/>
                <a:gd name="T8" fmla="*/ 10 w 15"/>
                <a:gd name="T9" fmla="*/ 2 h 27"/>
                <a:gd name="T10" fmla="*/ 4 w 15"/>
                <a:gd name="T11" fmla="*/ 2 h 27"/>
                <a:gd name="T12" fmla="*/ 2 w 15"/>
                <a:gd name="T13" fmla="*/ 8 h 27"/>
                <a:gd name="T14" fmla="*/ 6 w 15"/>
                <a:gd name="T15" fmla="*/ 10 h 27"/>
                <a:gd name="T16" fmla="*/ 6 w 15"/>
                <a:gd name="T17" fmla="*/ 10 h 27"/>
                <a:gd name="T18" fmla="*/ 6 w 15"/>
                <a:gd name="T19" fmla="*/ 11 h 27"/>
                <a:gd name="T20" fmla="*/ 1 w 15"/>
                <a:gd name="T21" fmla="*/ 8 h 27"/>
                <a:gd name="T22" fmla="*/ 3 w 15"/>
                <a:gd name="T23" fmla="*/ 2 h 27"/>
                <a:gd name="T24" fmla="*/ 10 w 15"/>
                <a:gd name="T25" fmla="*/ 1 h 27"/>
                <a:gd name="T26" fmla="*/ 14 w 15"/>
                <a:gd name="T27" fmla="*/ 6 h 27"/>
                <a:gd name="T28" fmla="*/ 14 w 15"/>
                <a:gd name="T29" fmla="*/ 13 h 27"/>
                <a:gd name="T30" fmla="*/ 12 w 15"/>
                <a:gd name="T31" fmla="*/ 19 h 27"/>
                <a:gd name="T32" fmla="*/ 2 w 15"/>
                <a:gd name="T33" fmla="*/ 27 h 27"/>
                <a:gd name="T34" fmla="*/ 2 w 15"/>
                <a:gd name="T35" fmla="*/ 27 h 27"/>
                <a:gd name="T36" fmla="*/ 2 w 15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7">
                  <a:moveTo>
                    <a:pt x="2" y="27"/>
                  </a:moveTo>
                  <a:cubicBezTo>
                    <a:pt x="6" y="25"/>
                    <a:pt x="8" y="21"/>
                    <a:pt x="10" y="18"/>
                  </a:cubicBezTo>
                  <a:cubicBezTo>
                    <a:pt x="11" y="16"/>
                    <a:pt x="12" y="14"/>
                    <a:pt x="13" y="12"/>
                  </a:cubicBezTo>
                  <a:cubicBezTo>
                    <a:pt x="13" y="10"/>
                    <a:pt x="14" y="8"/>
                    <a:pt x="13" y="6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8" y="1"/>
                    <a:pt x="5" y="1"/>
                    <a:pt x="4" y="2"/>
                  </a:cubicBezTo>
                  <a:cubicBezTo>
                    <a:pt x="2" y="3"/>
                    <a:pt x="1" y="6"/>
                    <a:pt x="2" y="8"/>
                  </a:cubicBezTo>
                  <a:cubicBezTo>
                    <a:pt x="2" y="9"/>
                    <a:pt x="4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4" y="11"/>
                    <a:pt x="2" y="10"/>
                    <a:pt x="1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12" y="2"/>
                    <a:pt x="14" y="4"/>
                    <a:pt x="14" y="6"/>
                  </a:cubicBezTo>
                  <a:cubicBezTo>
                    <a:pt x="15" y="8"/>
                    <a:pt x="15" y="10"/>
                    <a:pt x="14" y="13"/>
                  </a:cubicBezTo>
                  <a:cubicBezTo>
                    <a:pt x="14" y="15"/>
                    <a:pt x="13" y="17"/>
                    <a:pt x="12" y="19"/>
                  </a:cubicBezTo>
                  <a:cubicBezTo>
                    <a:pt x="9" y="22"/>
                    <a:pt x="6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1" name="Freeform 1274"/>
            <p:cNvSpPr>
              <a:spLocks/>
            </p:cNvSpPr>
            <p:nvPr/>
          </p:nvSpPr>
          <p:spPr bwMode="auto">
            <a:xfrm>
              <a:off x="7759700" y="1260476"/>
              <a:ext cx="41275" cy="60325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0" y="0"/>
                    <a:pt x="3" y="6"/>
                    <a:pt x="5" y="7"/>
                  </a:cubicBezTo>
                </a:path>
              </a:pathLst>
            </a:custGeom>
            <a:noFill/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64695" name="组合 64694"/>
          <p:cNvGrpSpPr/>
          <p:nvPr/>
        </p:nvGrpSpPr>
        <p:grpSpPr>
          <a:xfrm>
            <a:off x="3936521" y="1337364"/>
            <a:ext cx="1023938" cy="844550"/>
            <a:chOff x="3871913" y="842963"/>
            <a:chExt cx="1023938" cy="844550"/>
          </a:xfrm>
        </p:grpSpPr>
        <p:sp>
          <p:nvSpPr>
            <p:cNvPr id="64682" name="Freeform 1275"/>
            <p:cNvSpPr>
              <a:spLocks/>
            </p:cNvSpPr>
            <p:nvPr/>
          </p:nvSpPr>
          <p:spPr bwMode="auto">
            <a:xfrm>
              <a:off x="3871913" y="842963"/>
              <a:ext cx="1023938" cy="844550"/>
            </a:xfrm>
            <a:custGeom>
              <a:avLst/>
              <a:gdLst>
                <a:gd name="T0" fmla="*/ 1 w 123"/>
                <a:gd name="T1" fmla="*/ 74 h 99"/>
                <a:gd name="T2" fmla="*/ 2 w 123"/>
                <a:gd name="T3" fmla="*/ 71 h 99"/>
                <a:gd name="T4" fmla="*/ 14 w 123"/>
                <a:gd name="T5" fmla="*/ 60 h 99"/>
                <a:gd name="T6" fmla="*/ 16 w 123"/>
                <a:gd name="T7" fmla="*/ 57 h 99"/>
                <a:gd name="T8" fmla="*/ 18 w 123"/>
                <a:gd name="T9" fmla="*/ 48 h 99"/>
                <a:gd name="T10" fmla="*/ 80 w 123"/>
                <a:gd name="T11" fmla="*/ 23 h 99"/>
                <a:gd name="T12" fmla="*/ 95 w 123"/>
                <a:gd name="T13" fmla="*/ 13 h 99"/>
                <a:gd name="T14" fmla="*/ 123 w 123"/>
                <a:gd name="T15" fmla="*/ 35 h 99"/>
                <a:gd name="T16" fmla="*/ 107 w 123"/>
                <a:gd name="T17" fmla="*/ 43 h 99"/>
                <a:gd name="T18" fmla="*/ 94 w 123"/>
                <a:gd name="T19" fmla="*/ 49 h 99"/>
                <a:gd name="T20" fmla="*/ 108 w 123"/>
                <a:gd name="T21" fmla="*/ 56 h 99"/>
                <a:gd name="T22" fmla="*/ 106 w 123"/>
                <a:gd name="T23" fmla="*/ 58 h 99"/>
                <a:gd name="T24" fmla="*/ 96 w 123"/>
                <a:gd name="T25" fmla="*/ 56 h 99"/>
                <a:gd name="T26" fmla="*/ 86 w 123"/>
                <a:gd name="T27" fmla="*/ 58 h 99"/>
                <a:gd name="T28" fmla="*/ 102 w 123"/>
                <a:gd name="T29" fmla="*/ 69 h 99"/>
                <a:gd name="T30" fmla="*/ 100 w 123"/>
                <a:gd name="T31" fmla="*/ 70 h 99"/>
                <a:gd name="T32" fmla="*/ 90 w 123"/>
                <a:gd name="T33" fmla="*/ 69 h 99"/>
                <a:gd name="T34" fmla="*/ 60 w 123"/>
                <a:gd name="T35" fmla="*/ 73 h 99"/>
                <a:gd name="T36" fmla="*/ 66 w 123"/>
                <a:gd name="T37" fmla="*/ 77 h 99"/>
                <a:gd name="T38" fmla="*/ 23 w 123"/>
                <a:gd name="T39" fmla="*/ 74 h 99"/>
                <a:gd name="T40" fmla="*/ 12 w 123"/>
                <a:gd name="T41" fmla="*/ 69 h 99"/>
                <a:gd name="T42" fmla="*/ 8 w 123"/>
                <a:gd name="T43" fmla="*/ 76 h 99"/>
                <a:gd name="T44" fmla="*/ 7 w 123"/>
                <a:gd name="T45" fmla="*/ 77 h 99"/>
                <a:gd name="T46" fmla="*/ 10 w 123"/>
                <a:gd name="T47" fmla="*/ 84 h 99"/>
                <a:gd name="T48" fmla="*/ 22 w 123"/>
                <a:gd name="T49" fmla="*/ 90 h 99"/>
                <a:gd name="T50" fmla="*/ 52 w 123"/>
                <a:gd name="T51" fmla="*/ 95 h 99"/>
                <a:gd name="T52" fmla="*/ 74 w 123"/>
                <a:gd name="T53" fmla="*/ 93 h 99"/>
                <a:gd name="T54" fmla="*/ 82 w 123"/>
                <a:gd name="T55" fmla="*/ 91 h 99"/>
                <a:gd name="T56" fmla="*/ 82 w 123"/>
                <a:gd name="T57" fmla="*/ 91 h 99"/>
                <a:gd name="T58" fmla="*/ 79 w 123"/>
                <a:gd name="T59" fmla="*/ 93 h 99"/>
                <a:gd name="T60" fmla="*/ 67 w 123"/>
                <a:gd name="T61" fmla="*/ 96 h 99"/>
                <a:gd name="T62" fmla="*/ 36 w 123"/>
                <a:gd name="T63" fmla="*/ 98 h 99"/>
                <a:gd name="T64" fmla="*/ 13 w 123"/>
                <a:gd name="T65" fmla="*/ 93 h 99"/>
                <a:gd name="T66" fmla="*/ 2 w 123"/>
                <a:gd name="T67" fmla="*/ 85 h 99"/>
                <a:gd name="T68" fmla="*/ 0 w 123"/>
                <a:gd name="T69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3" h="99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4"/>
                    <a:pt x="1" y="73"/>
                    <a:pt x="1" y="73"/>
                  </a:cubicBezTo>
                  <a:cubicBezTo>
                    <a:pt x="1" y="72"/>
                    <a:pt x="2" y="71"/>
                    <a:pt x="2" y="71"/>
                  </a:cubicBezTo>
                  <a:cubicBezTo>
                    <a:pt x="4" y="68"/>
                    <a:pt x="6" y="66"/>
                    <a:pt x="8" y="65"/>
                  </a:cubicBezTo>
                  <a:cubicBezTo>
                    <a:pt x="10" y="63"/>
                    <a:pt x="12" y="62"/>
                    <a:pt x="14" y="60"/>
                  </a:cubicBezTo>
                  <a:cubicBezTo>
                    <a:pt x="14" y="60"/>
                    <a:pt x="15" y="59"/>
                    <a:pt x="15" y="59"/>
                  </a:cubicBezTo>
                  <a:cubicBezTo>
                    <a:pt x="15" y="58"/>
                    <a:pt x="16" y="58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4"/>
                    <a:pt x="17" y="50"/>
                    <a:pt x="18" y="48"/>
                  </a:cubicBezTo>
                  <a:cubicBezTo>
                    <a:pt x="21" y="36"/>
                    <a:pt x="28" y="28"/>
                    <a:pt x="40" y="25"/>
                  </a:cubicBezTo>
                  <a:cubicBezTo>
                    <a:pt x="53" y="21"/>
                    <a:pt x="67" y="21"/>
                    <a:pt x="80" y="23"/>
                  </a:cubicBezTo>
                  <a:cubicBezTo>
                    <a:pt x="75" y="20"/>
                    <a:pt x="73" y="12"/>
                    <a:pt x="80" y="6"/>
                  </a:cubicBezTo>
                  <a:cubicBezTo>
                    <a:pt x="86" y="0"/>
                    <a:pt x="95" y="13"/>
                    <a:pt x="95" y="13"/>
                  </a:cubicBezTo>
                  <a:cubicBezTo>
                    <a:pt x="106" y="14"/>
                    <a:pt x="119" y="31"/>
                    <a:pt x="119" y="31"/>
                  </a:cubicBezTo>
                  <a:cubicBezTo>
                    <a:pt x="122" y="30"/>
                    <a:pt x="123" y="32"/>
                    <a:pt x="123" y="35"/>
                  </a:cubicBezTo>
                  <a:cubicBezTo>
                    <a:pt x="122" y="36"/>
                    <a:pt x="122" y="38"/>
                    <a:pt x="120" y="39"/>
                  </a:cubicBezTo>
                  <a:cubicBezTo>
                    <a:pt x="117" y="41"/>
                    <a:pt x="112" y="42"/>
                    <a:pt x="107" y="43"/>
                  </a:cubicBezTo>
                  <a:cubicBezTo>
                    <a:pt x="107" y="43"/>
                    <a:pt x="96" y="43"/>
                    <a:pt x="96" y="43"/>
                  </a:cubicBezTo>
                  <a:cubicBezTo>
                    <a:pt x="95" y="45"/>
                    <a:pt x="95" y="47"/>
                    <a:pt x="94" y="49"/>
                  </a:cubicBezTo>
                  <a:cubicBezTo>
                    <a:pt x="95" y="50"/>
                    <a:pt x="97" y="51"/>
                    <a:pt x="100" y="51"/>
                  </a:cubicBezTo>
                  <a:cubicBezTo>
                    <a:pt x="106" y="52"/>
                    <a:pt x="108" y="56"/>
                    <a:pt x="108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57"/>
                    <a:pt x="106" y="58"/>
                    <a:pt x="106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2" y="56"/>
                    <a:pt x="96" y="56"/>
                  </a:cubicBezTo>
                  <a:cubicBezTo>
                    <a:pt x="93" y="56"/>
                    <a:pt x="90" y="56"/>
                    <a:pt x="88" y="56"/>
                  </a:cubicBezTo>
                  <a:cubicBezTo>
                    <a:pt x="87" y="57"/>
                    <a:pt x="86" y="58"/>
                    <a:pt x="86" y="58"/>
                  </a:cubicBezTo>
                  <a:cubicBezTo>
                    <a:pt x="86" y="61"/>
                    <a:pt x="88" y="63"/>
                    <a:pt x="94" y="64"/>
                  </a:cubicBezTo>
                  <a:cubicBezTo>
                    <a:pt x="100" y="64"/>
                    <a:pt x="102" y="69"/>
                    <a:pt x="102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99" y="69"/>
                  </a:cubicBezTo>
                  <a:cubicBezTo>
                    <a:pt x="98" y="69"/>
                    <a:pt x="95" y="68"/>
                    <a:pt x="90" y="69"/>
                  </a:cubicBezTo>
                  <a:cubicBezTo>
                    <a:pt x="79" y="69"/>
                    <a:pt x="75" y="65"/>
                    <a:pt x="75" y="65"/>
                  </a:cubicBezTo>
                  <a:cubicBezTo>
                    <a:pt x="67" y="72"/>
                    <a:pt x="60" y="73"/>
                    <a:pt x="60" y="73"/>
                  </a:cubicBezTo>
                  <a:cubicBezTo>
                    <a:pt x="60" y="73"/>
                    <a:pt x="54" y="73"/>
                    <a:pt x="61" y="73"/>
                  </a:cubicBezTo>
                  <a:cubicBezTo>
                    <a:pt x="68" y="73"/>
                    <a:pt x="66" y="77"/>
                    <a:pt x="66" y="77"/>
                  </a:cubicBezTo>
                  <a:cubicBezTo>
                    <a:pt x="58" y="78"/>
                    <a:pt x="30" y="78"/>
                    <a:pt x="24" y="75"/>
                  </a:cubicBezTo>
                  <a:cubicBezTo>
                    <a:pt x="24" y="75"/>
                    <a:pt x="23" y="74"/>
                    <a:pt x="23" y="74"/>
                  </a:cubicBezTo>
                  <a:cubicBezTo>
                    <a:pt x="20" y="72"/>
                    <a:pt x="18" y="68"/>
                    <a:pt x="17" y="64"/>
                  </a:cubicBezTo>
                  <a:cubicBezTo>
                    <a:pt x="15" y="66"/>
                    <a:pt x="14" y="68"/>
                    <a:pt x="12" y="69"/>
                  </a:cubicBezTo>
                  <a:cubicBezTo>
                    <a:pt x="11" y="71"/>
                    <a:pt x="9" y="73"/>
                    <a:pt x="8" y="74"/>
                  </a:cubicBezTo>
                  <a:cubicBezTo>
                    <a:pt x="8" y="75"/>
                    <a:pt x="8" y="75"/>
                    <a:pt x="8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7" y="78"/>
                    <a:pt x="7" y="78"/>
                    <a:pt x="7" y="79"/>
                  </a:cubicBezTo>
                  <a:cubicBezTo>
                    <a:pt x="8" y="81"/>
                    <a:pt x="9" y="82"/>
                    <a:pt x="10" y="84"/>
                  </a:cubicBezTo>
                  <a:cubicBezTo>
                    <a:pt x="12" y="85"/>
                    <a:pt x="14" y="86"/>
                    <a:pt x="16" y="87"/>
                  </a:cubicBezTo>
                  <a:cubicBezTo>
                    <a:pt x="18" y="88"/>
                    <a:pt x="20" y="89"/>
                    <a:pt x="22" y="90"/>
                  </a:cubicBezTo>
                  <a:cubicBezTo>
                    <a:pt x="27" y="92"/>
                    <a:pt x="32" y="93"/>
                    <a:pt x="37" y="94"/>
                  </a:cubicBezTo>
                  <a:cubicBezTo>
                    <a:pt x="42" y="94"/>
                    <a:pt x="47" y="95"/>
                    <a:pt x="52" y="95"/>
                  </a:cubicBezTo>
                  <a:cubicBezTo>
                    <a:pt x="57" y="95"/>
                    <a:pt x="62" y="94"/>
                    <a:pt x="67" y="94"/>
                  </a:cubicBezTo>
                  <a:cubicBezTo>
                    <a:pt x="69" y="94"/>
                    <a:pt x="72" y="93"/>
                    <a:pt x="74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2" y="92"/>
                    <a:pt x="82" y="92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2" y="95"/>
                    <a:pt x="70" y="95"/>
                    <a:pt x="67" y="96"/>
                  </a:cubicBezTo>
                  <a:cubicBezTo>
                    <a:pt x="62" y="97"/>
                    <a:pt x="57" y="98"/>
                    <a:pt x="52" y="98"/>
                  </a:cubicBezTo>
                  <a:cubicBezTo>
                    <a:pt x="47" y="99"/>
                    <a:pt x="42" y="99"/>
                    <a:pt x="36" y="98"/>
                  </a:cubicBezTo>
                  <a:cubicBezTo>
                    <a:pt x="31" y="98"/>
                    <a:pt x="26" y="97"/>
                    <a:pt x="21" y="95"/>
                  </a:cubicBezTo>
                  <a:cubicBezTo>
                    <a:pt x="18" y="95"/>
                    <a:pt x="16" y="94"/>
                    <a:pt x="13" y="93"/>
                  </a:cubicBezTo>
                  <a:cubicBezTo>
                    <a:pt x="11" y="92"/>
                    <a:pt x="8" y="91"/>
                    <a:pt x="6" y="89"/>
                  </a:cubicBezTo>
                  <a:cubicBezTo>
                    <a:pt x="5" y="88"/>
                    <a:pt x="3" y="87"/>
                    <a:pt x="2" y="85"/>
                  </a:cubicBezTo>
                  <a:cubicBezTo>
                    <a:pt x="1" y="84"/>
                    <a:pt x="1" y="82"/>
                    <a:pt x="0" y="81"/>
                  </a:cubicBezTo>
                  <a:cubicBezTo>
                    <a:pt x="0" y="79"/>
                    <a:pt x="0" y="77"/>
                    <a:pt x="0" y="75"/>
                  </a:cubicBezTo>
                  <a:close/>
                </a:path>
              </a:pathLst>
            </a:custGeom>
            <a:solidFill>
              <a:srgbClr val="F7E499"/>
            </a:solidFill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3" name="Freeform 1276"/>
            <p:cNvSpPr>
              <a:spLocks/>
            </p:cNvSpPr>
            <p:nvPr/>
          </p:nvSpPr>
          <p:spPr bwMode="auto">
            <a:xfrm>
              <a:off x="4538663" y="919163"/>
              <a:ext cx="100013" cy="95250"/>
            </a:xfrm>
            <a:custGeom>
              <a:avLst/>
              <a:gdLst>
                <a:gd name="T0" fmla="*/ 0 w 12"/>
                <a:gd name="T1" fmla="*/ 9 h 11"/>
                <a:gd name="T2" fmla="*/ 0 w 12"/>
                <a:gd name="T3" fmla="*/ 4 h 11"/>
                <a:gd name="T4" fmla="*/ 4 w 12"/>
                <a:gd name="T5" fmla="*/ 0 h 11"/>
                <a:gd name="T6" fmla="*/ 9 w 12"/>
                <a:gd name="T7" fmla="*/ 2 h 11"/>
                <a:gd name="T8" fmla="*/ 12 w 12"/>
                <a:gd name="T9" fmla="*/ 6 h 11"/>
                <a:gd name="T10" fmla="*/ 12 w 12"/>
                <a:gd name="T11" fmla="*/ 7 h 11"/>
                <a:gd name="T12" fmla="*/ 11 w 12"/>
                <a:gd name="T13" fmla="*/ 7 h 11"/>
                <a:gd name="T14" fmla="*/ 8 w 12"/>
                <a:gd name="T15" fmla="*/ 8 h 11"/>
                <a:gd name="T16" fmla="*/ 7 w 12"/>
                <a:gd name="T17" fmla="*/ 10 h 11"/>
                <a:gd name="T18" fmla="*/ 7 w 12"/>
                <a:gd name="T19" fmla="*/ 11 h 11"/>
                <a:gd name="T20" fmla="*/ 6 w 12"/>
                <a:gd name="T21" fmla="*/ 10 h 11"/>
                <a:gd name="T22" fmla="*/ 8 w 12"/>
                <a:gd name="T23" fmla="*/ 7 h 11"/>
                <a:gd name="T24" fmla="*/ 9 w 12"/>
                <a:gd name="T25" fmla="*/ 6 h 11"/>
                <a:gd name="T26" fmla="*/ 11 w 12"/>
                <a:gd name="T27" fmla="*/ 6 h 11"/>
                <a:gd name="T28" fmla="*/ 10 w 12"/>
                <a:gd name="T29" fmla="*/ 7 h 11"/>
                <a:gd name="T30" fmla="*/ 8 w 12"/>
                <a:gd name="T31" fmla="*/ 3 h 11"/>
                <a:gd name="T32" fmla="*/ 4 w 12"/>
                <a:gd name="T33" fmla="*/ 1 h 11"/>
                <a:gd name="T34" fmla="*/ 1 w 12"/>
                <a:gd name="T35" fmla="*/ 4 h 11"/>
                <a:gd name="T36" fmla="*/ 0 w 12"/>
                <a:gd name="T37" fmla="*/ 9 h 11"/>
                <a:gd name="T38" fmla="*/ 0 w 12"/>
                <a:gd name="T39" fmla="*/ 9 h 11"/>
                <a:gd name="T40" fmla="*/ 0 w 12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6" y="0"/>
                    <a:pt x="8" y="1"/>
                    <a:pt x="9" y="2"/>
                  </a:cubicBezTo>
                  <a:cubicBezTo>
                    <a:pt x="10" y="3"/>
                    <a:pt x="11" y="5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6" y="9"/>
                    <a:pt x="7" y="8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5"/>
                    <a:pt x="9" y="4"/>
                    <a:pt x="8" y="3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4" name="Freeform 1277"/>
            <p:cNvSpPr>
              <a:spLocks/>
            </p:cNvSpPr>
            <p:nvPr/>
          </p:nvSpPr>
          <p:spPr bwMode="auto">
            <a:xfrm>
              <a:off x="4754563" y="1098551"/>
              <a:ext cx="100013" cy="25400"/>
            </a:xfrm>
            <a:custGeom>
              <a:avLst/>
              <a:gdLst>
                <a:gd name="T0" fmla="*/ 12 w 12"/>
                <a:gd name="T1" fmla="*/ 3 h 3"/>
                <a:gd name="T2" fmla="*/ 0 w 12"/>
                <a:gd name="T3" fmla="*/ 0 h 3"/>
                <a:gd name="T4" fmla="*/ 6 w 12"/>
                <a:gd name="T5" fmla="*/ 1 h 3"/>
                <a:gd name="T6" fmla="*/ 12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3"/>
                  </a:moveTo>
                  <a:cubicBezTo>
                    <a:pt x="8" y="2"/>
                    <a:pt x="4" y="1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1"/>
                    <a:pt x="10" y="2"/>
                    <a:pt x="12" y="3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5" name="Freeform 1278"/>
            <p:cNvSpPr>
              <a:spLocks/>
            </p:cNvSpPr>
            <p:nvPr/>
          </p:nvSpPr>
          <p:spPr bwMode="auto">
            <a:xfrm>
              <a:off x="4738688" y="1123951"/>
              <a:ext cx="115888" cy="9525"/>
            </a:xfrm>
            <a:custGeom>
              <a:avLst/>
              <a:gdLst>
                <a:gd name="T0" fmla="*/ 14 w 14"/>
                <a:gd name="T1" fmla="*/ 1 h 1"/>
                <a:gd name="T2" fmla="*/ 0 w 14"/>
                <a:gd name="T3" fmla="*/ 1 h 1"/>
                <a:gd name="T4" fmla="*/ 7 w 14"/>
                <a:gd name="T5" fmla="*/ 0 h 1"/>
                <a:gd name="T6" fmla="*/ 14 w 1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14" y="1"/>
                  </a:moveTo>
                  <a:cubicBezTo>
                    <a:pt x="9" y="1"/>
                    <a:pt x="5" y="1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9" y="0"/>
                    <a:pt x="12" y="0"/>
                    <a:pt x="14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6" name="Freeform 1279"/>
            <p:cNvSpPr>
              <a:spLocks/>
            </p:cNvSpPr>
            <p:nvPr/>
          </p:nvSpPr>
          <p:spPr bwMode="auto">
            <a:xfrm>
              <a:off x="4746625" y="1141413"/>
              <a:ext cx="107950" cy="17463"/>
            </a:xfrm>
            <a:custGeom>
              <a:avLst/>
              <a:gdLst>
                <a:gd name="T0" fmla="*/ 13 w 13"/>
                <a:gd name="T1" fmla="*/ 0 h 2"/>
                <a:gd name="T2" fmla="*/ 6 w 13"/>
                <a:gd name="T3" fmla="*/ 1 h 2"/>
                <a:gd name="T4" fmla="*/ 3 w 13"/>
                <a:gd name="T5" fmla="*/ 2 h 2"/>
                <a:gd name="T6" fmla="*/ 0 w 13"/>
                <a:gd name="T7" fmla="*/ 2 h 2"/>
                <a:gd name="T8" fmla="*/ 6 w 13"/>
                <a:gd name="T9" fmla="*/ 0 h 2"/>
                <a:gd name="T10" fmla="*/ 13 w 1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11" y="0"/>
                    <a:pt x="8" y="1"/>
                    <a:pt x="6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1" y="0"/>
                    <a:pt x="13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7" name="Freeform 1280"/>
            <p:cNvSpPr>
              <a:spLocks/>
            </p:cNvSpPr>
            <p:nvPr/>
          </p:nvSpPr>
          <p:spPr bwMode="auto">
            <a:xfrm>
              <a:off x="4546600" y="1065213"/>
              <a:ext cx="125413" cy="144463"/>
            </a:xfrm>
            <a:custGeom>
              <a:avLst/>
              <a:gdLst>
                <a:gd name="T0" fmla="*/ 15 w 15"/>
                <a:gd name="T1" fmla="*/ 17 h 17"/>
                <a:gd name="T2" fmla="*/ 5 w 15"/>
                <a:gd name="T3" fmla="*/ 13 h 17"/>
                <a:gd name="T4" fmla="*/ 1 w 15"/>
                <a:gd name="T5" fmla="*/ 9 h 17"/>
                <a:gd name="T6" fmla="*/ 1 w 15"/>
                <a:gd name="T7" fmla="*/ 3 h 17"/>
                <a:gd name="T8" fmla="*/ 6 w 15"/>
                <a:gd name="T9" fmla="*/ 0 h 17"/>
                <a:gd name="T10" fmla="*/ 8 w 15"/>
                <a:gd name="T11" fmla="*/ 1 h 17"/>
                <a:gd name="T12" fmla="*/ 10 w 15"/>
                <a:gd name="T13" fmla="*/ 4 h 17"/>
                <a:gd name="T14" fmla="*/ 8 w 15"/>
                <a:gd name="T15" fmla="*/ 7 h 17"/>
                <a:gd name="T16" fmla="*/ 6 w 15"/>
                <a:gd name="T17" fmla="*/ 8 h 17"/>
                <a:gd name="T18" fmla="*/ 4 w 15"/>
                <a:gd name="T19" fmla="*/ 5 h 17"/>
                <a:gd name="T20" fmla="*/ 6 w 15"/>
                <a:gd name="T21" fmla="*/ 4 h 17"/>
                <a:gd name="T22" fmla="*/ 6 w 15"/>
                <a:gd name="T23" fmla="*/ 4 h 17"/>
                <a:gd name="T24" fmla="*/ 6 w 15"/>
                <a:gd name="T25" fmla="*/ 4 h 17"/>
                <a:gd name="T26" fmla="*/ 5 w 15"/>
                <a:gd name="T27" fmla="*/ 5 h 17"/>
                <a:gd name="T28" fmla="*/ 6 w 15"/>
                <a:gd name="T29" fmla="*/ 7 h 17"/>
                <a:gd name="T30" fmla="*/ 9 w 15"/>
                <a:gd name="T31" fmla="*/ 4 h 17"/>
                <a:gd name="T32" fmla="*/ 6 w 15"/>
                <a:gd name="T33" fmla="*/ 1 h 17"/>
                <a:gd name="T34" fmla="*/ 2 w 15"/>
                <a:gd name="T35" fmla="*/ 4 h 17"/>
                <a:gd name="T36" fmla="*/ 3 w 15"/>
                <a:gd name="T37" fmla="*/ 8 h 17"/>
                <a:gd name="T38" fmla="*/ 6 w 15"/>
                <a:gd name="T39" fmla="*/ 12 h 17"/>
                <a:gd name="T40" fmla="*/ 15 w 15"/>
                <a:gd name="T41" fmla="*/ 16 h 17"/>
                <a:gd name="T42" fmla="*/ 15 w 15"/>
                <a:gd name="T43" fmla="*/ 17 h 17"/>
                <a:gd name="T44" fmla="*/ 15 w 15"/>
                <a:gd name="T4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11" y="17"/>
                    <a:pt x="8" y="15"/>
                    <a:pt x="5" y="13"/>
                  </a:cubicBezTo>
                  <a:cubicBezTo>
                    <a:pt x="3" y="12"/>
                    <a:pt x="2" y="10"/>
                    <a:pt x="1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9" y="5"/>
                    <a:pt x="9" y="6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5" y="7"/>
                    <a:pt x="4" y="6"/>
                    <a:pt x="4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4" y="1"/>
                    <a:pt x="3" y="2"/>
                    <a:pt x="2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3" y="10"/>
                    <a:pt x="4" y="11"/>
                    <a:pt x="6" y="12"/>
                  </a:cubicBezTo>
                  <a:cubicBezTo>
                    <a:pt x="8" y="14"/>
                    <a:pt x="11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8" name="Freeform 1281"/>
            <p:cNvSpPr>
              <a:spLocks/>
            </p:cNvSpPr>
            <p:nvPr/>
          </p:nvSpPr>
          <p:spPr bwMode="auto">
            <a:xfrm>
              <a:off x="4854575" y="1108076"/>
              <a:ext cx="15875" cy="33338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2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2 h 4"/>
                <a:gd name="T12" fmla="*/ 1 w 2"/>
                <a:gd name="T13" fmla="*/ 0 h 4"/>
                <a:gd name="T14" fmla="*/ 1 w 2"/>
                <a:gd name="T15" fmla="*/ 0 h 4"/>
                <a:gd name="T16" fmla="*/ 1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89" name="Freeform 1282"/>
            <p:cNvSpPr>
              <a:spLocks/>
            </p:cNvSpPr>
            <p:nvPr/>
          </p:nvSpPr>
          <p:spPr bwMode="auto">
            <a:xfrm>
              <a:off x="4695825" y="1022351"/>
              <a:ext cx="50800" cy="50800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5 h 6"/>
                <a:gd name="T8" fmla="*/ 6 w 6"/>
                <a:gd name="T9" fmla="*/ 5 h 6"/>
                <a:gd name="T10" fmla="*/ 4 w 6"/>
                <a:gd name="T11" fmla="*/ 6 h 6"/>
                <a:gd name="T12" fmla="*/ 1 w 6"/>
                <a:gd name="T13" fmla="*/ 5 h 6"/>
                <a:gd name="T14" fmla="*/ 0 w 6"/>
                <a:gd name="T15" fmla="*/ 3 h 6"/>
                <a:gd name="T16" fmla="*/ 0 w 6"/>
                <a:gd name="T17" fmla="*/ 2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0" name="Freeform 1283"/>
            <p:cNvSpPr>
              <a:spLocks/>
            </p:cNvSpPr>
            <p:nvPr/>
          </p:nvSpPr>
          <p:spPr bwMode="auto">
            <a:xfrm>
              <a:off x="4705350" y="1030288"/>
              <a:ext cx="33338" cy="3492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2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4"/>
                    <a:pt x="4" y="0"/>
                    <a:pt x="0" y="2"/>
                  </a:cubicBezTo>
                  <a:cubicBezTo>
                    <a:pt x="0" y="2"/>
                    <a:pt x="1" y="4"/>
                    <a:pt x="4" y="4"/>
                  </a:cubicBezTo>
                  <a:close/>
                </a:path>
              </a:pathLst>
            </a:custGeom>
            <a:noFill/>
            <a:ln w="9525" cap="flat">
              <a:solidFill>
                <a:srgbClr val="911E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1" name="Freeform 1284"/>
            <p:cNvSpPr>
              <a:spLocks/>
            </p:cNvSpPr>
            <p:nvPr/>
          </p:nvSpPr>
          <p:spPr bwMode="auto">
            <a:xfrm>
              <a:off x="4130675" y="1227138"/>
              <a:ext cx="249238" cy="247650"/>
            </a:xfrm>
            <a:custGeom>
              <a:avLst/>
              <a:gdLst>
                <a:gd name="T0" fmla="*/ 30 w 30"/>
                <a:gd name="T1" fmla="*/ 28 h 29"/>
                <a:gd name="T2" fmla="*/ 20 w 30"/>
                <a:gd name="T3" fmla="*/ 29 h 29"/>
                <a:gd name="T4" fmla="*/ 19 w 30"/>
                <a:gd name="T5" fmla="*/ 29 h 29"/>
                <a:gd name="T6" fmla="*/ 20 w 30"/>
                <a:gd name="T7" fmla="*/ 28 h 29"/>
                <a:gd name="T8" fmla="*/ 27 w 30"/>
                <a:gd name="T9" fmla="*/ 18 h 29"/>
                <a:gd name="T10" fmla="*/ 27 w 30"/>
                <a:gd name="T11" fmla="*/ 12 h 29"/>
                <a:gd name="T12" fmla="*/ 24 w 30"/>
                <a:gd name="T13" fmla="*/ 7 h 29"/>
                <a:gd name="T14" fmla="*/ 13 w 30"/>
                <a:gd name="T15" fmla="*/ 2 h 29"/>
                <a:gd name="T16" fmla="*/ 3 w 30"/>
                <a:gd name="T17" fmla="*/ 7 h 29"/>
                <a:gd name="T18" fmla="*/ 1 w 30"/>
                <a:gd name="T19" fmla="*/ 13 h 29"/>
                <a:gd name="T20" fmla="*/ 5 w 30"/>
                <a:gd name="T21" fmla="*/ 17 h 29"/>
                <a:gd name="T22" fmla="*/ 16 w 30"/>
                <a:gd name="T23" fmla="*/ 19 h 29"/>
                <a:gd name="T24" fmla="*/ 19 w 30"/>
                <a:gd name="T25" fmla="*/ 13 h 29"/>
                <a:gd name="T26" fmla="*/ 16 w 30"/>
                <a:gd name="T27" fmla="*/ 8 h 29"/>
                <a:gd name="T28" fmla="*/ 10 w 30"/>
                <a:gd name="T29" fmla="*/ 8 h 29"/>
                <a:gd name="T30" fmla="*/ 9 w 30"/>
                <a:gd name="T31" fmla="*/ 14 h 29"/>
                <a:gd name="T32" fmla="*/ 9 w 30"/>
                <a:gd name="T33" fmla="*/ 14 h 29"/>
                <a:gd name="T34" fmla="*/ 9 w 30"/>
                <a:gd name="T35" fmla="*/ 14 h 29"/>
                <a:gd name="T36" fmla="*/ 9 w 30"/>
                <a:gd name="T37" fmla="*/ 14 h 29"/>
                <a:gd name="T38" fmla="*/ 10 w 30"/>
                <a:gd name="T39" fmla="*/ 8 h 29"/>
                <a:gd name="T40" fmla="*/ 16 w 30"/>
                <a:gd name="T41" fmla="*/ 8 h 29"/>
                <a:gd name="T42" fmla="*/ 19 w 30"/>
                <a:gd name="T43" fmla="*/ 13 h 29"/>
                <a:gd name="T44" fmla="*/ 17 w 30"/>
                <a:gd name="T45" fmla="*/ 19 h 29"/>
                <a:gd name="T46" fmla="*/ 10 w 30"/>
                <a:gd name="T47" fmla="*/ 21 h 29"/>
                <a:gd name="T48" fmla="*/ 4 w 30"/>
                <a:gd name="T49" fmla="*/ 18 h 29"/>
                <a:gd name="T50" fmla="*/ 0 w 30"/>
                <a:gd name="T51" fmla="*/ 13 h 29"/>
                <a:gd name="T52" fmla="*/ 2 w 30"/>
                <a:gd name="T53" fmla="*/ 6 h 29"/>
                <a:gd name="T54" fmla="*/ 13 w 30"/>
                <a:gd name="T55" fmla="*/ 0 h 29"/>
                <a:gd name="T56" fmla="*/ 25 w 30"/>
                <a:gd name="T57" fmla="*/ 6 h 29"/>
                <a:gd name="T58" fmla="*/ 28 w 30"/>
                <a:gd name="T59" fmla="*/ 12 h 29"/>
                <a:gd name="T60" fmla="*/ 28 w 30"/>
                <a:gd name="T61" fmla="*/ 18 h 29"/>
                <a:gd name="T62" fmla="*/ 20 w 30"/>
                <a:gd name="T63" fmla="*/ 28 h 29"/>
                <a:gd name="T64" fmla="*/ 20 w 30"/>
                <a:gd name="T65" fmla="*/ 28 h 29"/>
                <a:gd name="T66" fmla="*/ 30 w 30"/>
                <a:gd name="T67" fmla="*/ 28 h 29"/>
                <a:gd name="T68" fmla="*/ 30 w 30"/>
                <a:gd name="T69" fmla="*/ 28 h 29"/>
                <a:gd name="T70" fmla="*/ 30 w 30"/>
                <a:gd name="T7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9">
                  <a:moveTo>
                    <a:pt x="30" y="28"/>
                  </a:moveTo>
                  <a:cubicBezTo>
                    <a:pt x="27" y="28"/>
                    <a:pt x="23" y="28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5"/>
                    <a:pt x="26" y="22"/>
                    <a:pt x="27" y="18"/>
                  </a:cubicBezTo>
                  <a:cubicBezTo>
                    <a:pt x="27" y="16"/>
                    <a:pt x="27" y="14"/>
                    <a:pt x="27" y="12"/>
                  </a:cubicBezTo>
                  <a:cubicBezTo>
                    <a:pt x="26" y="10"/>
                    <a:pt x="25" y="8"/>
                    <a:pt x="24" y="7"/>
                  </a:cubicBezTo>
                  <a:cubicBezTo>
                    <a:pt x="21" y="4"/>
                    <a:pt x="17" y="2"/>
                    <a:pt x="13" y="2"/>
                  </a:cubicBezTo>
                  <a:cubicBezTo>
                    <a:pt x="9" y="1"/>
                    <a:pt x="5" y="4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2" y="14"/>
                    <a:pt x="3" y="16"/>
                    <a:pt x="5" y="17"/>
                  </a:cubicBezTo>
                  <a:cubicBezTo>
                    <a:pt x="8" y="20"/>
                    <a:pt x="13" y="21"/>
                    <a:pt x="16" y="19"/>
                  </a:cubicBezTo>
                  <a:cubicBezTo>
                    <a:pt x="18" y="18"/>
                    <a:pt x="19" y="16"/>
                    <a:pt x="19" y="13"/>
                  </a:cubicBezTo>
                  <a:cubicBezTo>
                    <a:pt x="19" y="11"/>
                    <a:pt x="18" y="9"/>
                    <a:pt x="16" y="8"/>
                  </a:cubicBezTo>
                  <a:cubicBezTo>
                    <a:pt x="14" y="7"/>
                    <a:pt x="12" y="7"/>
                    <a:pt x="10" y="8"/>
                  </a:cubicBezTo>
                  <a:cubicBezTo>
                    <a:pt x="9" y="9"/>
                    <a:pt x="8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8" y="9"/>
                    <a:pt x="10" y="8"/>
                  </a:cubicBezTo>
                  <a:cubicBezTo>
                    <a:pt x="12" y="7"/>
                    <a:pt x="15" y="7"/>
                    <a:pt x="16" y="8"/>
                  </a:cubicBezTo>
                  <a:cubicBezTo>
                    <a:pt x="19" y="9"/>
                    <a:pt x="19" y="11"/>
                    <a:pt x="19" y="13"/>
                  </a:cubicBezTo>
                  <a:cubicBezTo>
                    <a:pt x="19" y="16"/>
                    <a:pt x="18" y="18"/>
                    <a:pt x="17" y="19"/>
                  </a:cubicBezTo>
                  <a:cubicBezTo>
                    <a:pt x="15" y="21"/>
                    <a:pt x="12" y="21"/>
                    <a:pt x="10" y="21"/>
                  </a:cubicBezTo>
                  <a:cubicBezTo>
                    <a:pt x="8" y="20"/>
                    <a:pt x="6" y="20"/>
                    <a:pt x="4" y="18"/>
                  </a:cubicBezTo>
                  <a:cubicBezTo>
                    <a:pt x="2" y="17"/>
                    <a:pt x="1" y="15"/>
                    <a:pt x="0" y="13"/>
                  </a:cubicBezTo>
                  <a:cubicBezTo>
                    <a:pt x="0" y="11"/>
                    <a:pt x="1" y="8"/>
                    <a:pt x="2" y="6"/>
                  </a:cubicBezTo>
                  <a:cubicBezTo>
                    <a:pt x="4" y="3"/>
                    <a:pt x="9" y="0"/>
                    <a:pt x="13" y="0"/>
                  </a:cubicBezTo>
                  <a:cubicBezTo>
                    <a:pt x="18" y="0"/>
                    <a:pt x="22" y="3"/>
                    <a:pt x="25" y="6"/>
                  </a:cubicBezTo>
                  <a:cubicBezTo>
                    <a:pt x="26" y="8"/>
                    <a:pt x="27" y="10"/>
                    <a:pt x="28" y="12"/>
                  </a:cubicBezTo>
                  <a:cubicBezTo>
                    <a:pt x="29" y="14"/>
                    <a:pt x="29" y="16"/>
                    <a:pt x="28" y="18"/>
                  </a:cubicBezTo>
                  <a:cubicBezTo>
                    <a:pt x="27" y="23"/>
                    <a:pt x="24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7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2" name="Freeform 1285"/>
            <p:cNvSpPr>
              <a:spLocks/>
            </p:cNvSpPr>
            <p:nvPr/>
          </p:nvSpPr>
          <p:spPr bwMode="auto">
            <a:xfrm>
              <a:off x="4405313" y="1184276"/>
              <a:ext cx="125413" cy="230188"/>
            </a:xfrm>
            <a:custGeom>
              <a:avLst/>
              <a:gdLst>
                <a:gd name="T0" fmla="*/ 13 w 15"/>
                <a:gd name="T1" fmla="*/ 27 h 27"/>
                <a:gd name="T2" fmla="*/ 3 w 15"/>
                <a:gd name="T3" fmla="*/ 19 h 27"/>
                <a:gd name="T4" fmla="*/ 1 w 15"/>
                <a:gd name="T5" fmla="*/ 13 h 27"/>
                <a:gd name="T6" fmla="*/ 1 w 15"/>
                <a:gd name="T7" fmla="*/ 6 h 27"/>
                <a:gd name="T8" fmla="*/ 5 w 15"/>
                <a:gd name="T9" fmla="*/ 1 h 27"/>
                <a:gd name="T10" fmla="*/ 12 w 15"/>
                <a:gd name="T11" fmla="*/ 2 h 27"/>
                <a:gd name="T12" fmla="*/ 14 w 15"/>
                <a:gd name="T13" fmla="*/ 8 h 27"/>
                <a:gd name="T14" fmla="*/ 9 w 15"/>
                <a:gd name="T15" fmla="*/ 11 h 27"/>
                <a:gd name="T16" fmla="*/ 9 w 15"/>
                <a:gd name="T17" fmla="*/ 10 h 27"/>
                <a:gd name="T18" fmla="*/ 9 w 15"/>
                <a:gd name="T19" fmla="*/ 10 h 27"/>
                <a:gd name="T20" fmla="*/ 13 w 15"/>
                <a:gd name="T21" fmla="*/ 8 h 27"/>
                <a:gd name="T22" fmla="*/ 11 w 15"/>
                <a:gd name="T23" fmla="*/ 2 h 27"/>
                <a:gd name="T24" fmla="*/ 6 w 15"/>
                <a:gd name="T25" fmla="*/ 2 h 27"/>
                <a:gd name="T26" fmla="*/ 2 w 15"/>
                <a:gd name="T27" fmla="*/ 6 h 27"/>
                <a:gd name="T28" fmla="*/ 2 w 15"/>
                <a:gd name="T29" fmla="*/ 12 h 27"/>
                <a:gd name="T30" fmla="*/ 5 w 15"/>
                <a:gd name="T31" fmla="*/ 18 h 27"/>
                <a:gd name="T32" fmla="*/ 13 w 15"/>
                <a:gd name="T33" fmla="*/ 27 h 27"/>
                <a:gd name="T34" fmla="*/ 13 w 15"/>
                <a:gd name="T35" fmla="*/ 27 h 27"/>
                <a:gd name="T36" fmla="*/ 13 w 15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7">
                  <a:moveTo>
                    <a:pt x="13" y="27"/>
                  </a:moveTo>
                  <a:cubicBezTo>
                    <a:pt x="9" y="26"/>
                    <a:pt x="6" y="22"/>
                    <a:pt x="3" y="19"/>
                  </a:cubicBezTo>
                  <a:cubicBezTo>
                    <a:pt x="2" y="17"/>
                    <a:pt x="2" y="15"/>
                    <a:pt x="1" y="13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10" y="1"/>
                    <a:pt x="12" y="2"/>
                  </a:cubicBezTo>
                  <a:cubicBezTo>
                    <a:pt x="14" y="3"/>
                    <a:pt x="15" y="6"/>
                    <a:pt x="14" y="8"/>
                  </a:cubicBezTo>
                  <a:cubicBezTo>
                    <a:pt x="13" y="10"/>
                    <a:pt x="11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3" y="9"/>
                    <a:pt x="13" y="8"/>
                  </a:cubicBezTo>
                  <a:cubicBezTo>
                    <a:pt x="14" y="6"/>
                    <a:pt x="13" y="3"/>
                    <a:pt x="11" y="2"/>
                  </a:cubicBezTo>
                  <a:cubicBezTo>
                    <a:pt x="10" y="1"/>
                    <a:pt x="7" y="1"/>
                    <a:pt x="6" y="2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3" y="14"/>
                    <a:pt x="4" y="16"/>
                    <a:pt x="5" y="18"/>
                  </a:cubicBezTo>
                  <a:cubicBezTo>
                    <a:pt x="7" y="21"/>
                    <a:pt x="9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lose/>
                </a:path>
              </a:pathLst>
            </a:custGeom>
            <a:solidFill>
              <a:srgbClr val="91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93" name="Freeform 1286"/>
            <p:cNvSpPr>
              <a:spLocks/>
            </p:cNvSpPr>
            <p:nvPr/>
          </p:nvSpPr>
          <p:spPr bwMode="auto">
            <a:xfrm>
              <a:off x="4605338" y="1260476"/>
              <a:ext cx="49213" cy="60325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6" y="0"/>
                    <a:pt x="2" y="6"/>
                    <a:pt x="0" y="7"/>
                  </a:cubicBezTo>
                </a:path>
              </a:pathLst>
            </a:custGeom>
            <a:noFill/>
            <a:ln w="9525" cap="rnd">
              <a:solidFill>
                <a:srgbClr val="911E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655" name="TextBox 1"/>
          <p:cNvSpPr txBox="1"/>
          <p:nvPr/>
        </p:nvSpPr>
        <p:spPr>
          <a:xfrm>
            <a:off x="2329204" y="2519595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656" name="矩形 655"/>
          <p:cNvSpPr/>
          <p:nvPr/>
        </p:nvSpPr>
        <p:spPr>
          <a:xfrm>
            <a:off x="2359606" y="3528553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657" name="组合 656"/>
          <p:cNvGrpSpPr/>
          <p:nvPr/>
        </p:nvGrpSpPr>
        <p:grpSpPr>
          <a:xfrm>
            <a:off x="4183463" y="3931105"/>
            <a:ext cx="3965848" cy="393904"/>
            <a:chOff x="3030884" y="2980708"/>
            <a:chExt cx="3965848" cy="393904"/>
          </a:xfrm>
        </p:grpSpPr>
        <p:sp>
          <p:nvSpPr>
            <p:cNvPr id="658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659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0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1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2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63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  <p:sp>
        <p:nvSpPr>
          <p:cNvPr id="664" name="TextBox 1"/>
          <p:cNvSpPr txBox="1"/>
          <p:nvPr/>
        </p:nvSpPr>
        <p:spPr>
          <a:xfrm>
            <a:off x="5119187" y="1415205"/>
            <a:ext cx="2503816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221792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/>
          <p:cNvSpPr>
            <a:spLocks noEditPoints="1"/>
          </p:cNvSpPr>
          <p:nvPr/>
        </p:nvSpPr>
        <p:spPr bwMode="auto">
          <a:xfrm>
            <a:off x="25455" y="10160"/>
            <a:ext cx="12192000" cy="6858000"/>
          </a:xfrm>
          <a:prstGeom prst="rect">
            <a:avLst/>
          </a:prstGeom>
          <a:solidFill>
            <a:srgbClr val="CC25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160338" y="911224"/>
            <a:ext cx="0" cy="5026025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0" name="组合 59"/>
          <p:cNvGrpSpPr/>
          <p:nvPr/>
        </p:nvGrpSpPr>
        <p:grpSpPr>
          <a:xfrm>
            <a:off x="7938" y="7938"/>
            <a:ext cx="917575" cy="920750"/>
            <a:chOff x="7938" y="7938"/>
            <a:chExt cx="917575" cy="920750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7938" y="7938"/>
              <a:ext cx="917575" cy="903288"/>
            </a:xfrm>
            <a:custGeom>
              <a:avLst/>
              <a:gdLst>
                <a:gd name="T0" fmla="*/ 578 w 578"/>
                <a:gd name="T1" fmla="*/ 0 h 569"/>
                <a:gd name="T2" fmla="*/ 382 w 578"/>
                <a:gd name="T3" fmla="*/ 0 h 569"/>
                <a:gd name="T4" fmla="*/ 382 w 578"/>
                <a:gd name="T5" fmla="*/ 222 h 569"/>
                <a:gd name="T6" fmla="*/ 482 w 578"/>
                <a:gd name="T7" fmla="*/ 222 h 569"/>
                <a:gd name="T8" fmla="*/ 482 w 578"/>
                <a:gd name="T9" fmla="*/ 111 h 569"/>
                <a:gd name="T10" fmla="*/ 0 w 578"/>
                <a:gd name="T11" fmla="*/ 111 h 569"/>
                <a:gd name="T12" fmla="*/ 0 w 578"/>
                <a:gd name="T13" fmla="*/ 0 h 569"/>
                <a:gd name="T14" fmla="*/ 96 w 578"/>
                <a:gd name="T15" fmla="*/ 0 h 569"/>
                <a:gd name="T16" fmla="*/ 96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578" y="0"/>
                  </a:moveTo>
                  <a:lnTo>
                    <a:pt x="382" y="0"/>
                  </a:lnTo>
                  <a:lnTo>
                    <a:pt x="382" y="222"/>
                  </a:lnTo>
                  <a:lnTo>
                    <a:pt x="482" y="222"/>
                  </a:lnTo>
                  <a:lnTo>
                    <a:pt x="482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938" y="7938"/>
              <a:ext cx="606425" cy="920750"/>
            </a:xfrm>
            <a:custGeom>
              <a:avLst/>
              <a:gdLst>
                <a:gd name="T0" fmla="*/ 0 w 382"/>
                <a:gd name="T1" fmla="*/ 580 h 580"/>
                <a:gd name="T2" fmla="*/ 0 w 382"/>
                <a:gd name="T3" fmla="*/ 454 h 580"/>
                <a:gd name="T4" fmla="*/ 196 w 382"/>
                <a:gd name="T5" fmla="*/ 454 h 580"/>
                <a:gd name="T6" fmla="*/ 196 w 382"/>
                <a:gd name="T7" fmla="*/ 343 h 580"/>
                <a:gd name="T8" fmla="*/ 96 w 382"/>
                <a:gd name="T9" fmla="*/ 343 h 580"/>
                <a:gd name="T10" fmla="*/ 0 w 382"/>
                <a:gd name="T11" fmla="*/ 343 h 580"/>
                <a:gd name="T12" fmla="*/ 0 w 382"/>
                <a:gd name="T13" fmla="*/ 212 h 580"/>
                <a:gd name="T14" fmla="*/ 96 w 382"/>
                <a:gd name="T15" fmla="*/ 212 h 580"/>
                <a:gd name="T16" fmla="*/ 226 w 382"/>
                <a:gd name="T17" fmla="*/ 212 h 580"/>
                <a:gd name="T18" fmla="*/ 226 w 382"/>
                <a:gd name="T19" fmla="*/ 111 h 580"/>
                <a:gd name="T20" fmla="*/ 226 w 382"/>
                <a:gd name="T21" fmla="*/ 0 h 580"/>
                <a:gd name="T22" fmla="*/ 382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580"/>
                  </a:moveTo>
                  <a:lnTo>
                    <a:pt x="0" y="454"/>
                  </a:lnTo>
                  <a:lnTo>
                    <a:pt x="196" y="454"/>
                  </a:lnTo>
                  <a:lnTo>
                    <a:pt x="196" y="343"/>
                  </a:lnTo>
                  <a:lnTo>
                    <a:pt x="96" y="343"/>
                  </a:lnTo>
                  <a:lnTo>
                    <a:pt x="0" y="343"/>
                  </a:lnTo>
                  <a:lnTo>
                    <a:pt x="0" y="212"/>
                  </a:lnTo>
                  <a:lnTo>
                    <a:pt x="96" y="212"/>
                  </a:lnTo>
                  <a:lnTo>
                    <a:pt x="226" y="212"/>
                  </a:lnTo>
                  <a:lnTo>
                    <a:pt x="226" y="111"/>
                  </a:lnTo>
                  <a:lnTo>
                    <a:pt x="226" y="0"/>
                  </a:lnTo>
                  <a:lnTo>
                    <a:pt x="3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9088" y="360363"/>
              <a:ext cx="295275" cy="423863"/>
            </a:xfrm>
            <a:custGeom>
              <a:avLst/>
              <a:gdLst>
                <a:gd name="T0" fmla="*/ 186 w 186"/>
                <a:gd name="T1" fmla="*/ 0 h 267"/>
                <a:gd name="T2" fmla="*/ 186 w 186"/>
                <a:gd name="T3" fmla="*/ 121 h 267"/>
                <a:gd name="T4" fmla="*/ 0 w 186"/>
                <a:gd name="T5" fmla="*/ 121 h 267"/>
                <a:gd name="T6" fmla="*/ 0 w 186"/>
                <a:gd name="T7" fmla="*/ 50 h 267"/>
                <a:gd name="T8" fmla="*/ 110 w 186"/>
                <a:gd name="T9" fmla="*/ 50 h 267"/>
                <a:gd name="T10" fmla="*/ 110 w 186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0"/>
                  </a:moveTo>
                  <a:lnTo>
                    <a:pt x="186" y="121"/>
                  </a:lnTo>
                  <a:lnTo>
                    <a:pt x="0" y="121"/>
                  </a:lnTo>
                  <a:lnTo>
                    <a:pt x="0" y="50"/>
                  </a:lnTo>
                  <a:lnTo>
                    <a:pt x="110" y="50"/>
                  </a:lnTo>
                  <a:lnTo>
                    <a:pt x="110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" name="Line 15"/>
          <p:cNvSpPr>
            <a:spLocks noChangeShapeType="1"/>
          </p:cNvSpPr>
          <p:nvPr/>
        </p:nvSpPr>
        <p:spPr bwMode="auto">
          <a:xfrm>
            <a:off x="12034838" y="911225"/>
            <a:ext cx="0" cy="5041900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11269663" y="60190"/>
            <a:ext cx="917575" cy="920750"/>
            <a:chOff x="11269663" y="7938"/>
            <a:chExt cx="917575" cy="920750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1269663" y="7938"/>
              <a:ext cx="917575" cy="903288"/>
            </a:xfrm>
            <a:custGeom>
              <a:avLst/>
              <a:gdLst>
                <a:gd name="T0" fmla="*/ 0 w 578"/>
                <a:gd name="T1" fmla="*/ 0 h 569"/>
                <a:gd name="T2" fmla="*/ 196 w 578"/>
                <a:gd name="T3" fmla="*/ 0 h 569"/>
                <a:gd name="T4" fmla="*/ 196 w 578"/>
                <a:gd name="T5" fmla="*/ 222 h 569"/>
                <a:gd name="T6" fmla="*/ 96 w 578"/>
                <a:gd name="T7" fmla="*/ 222 h 569"/>
                <a:gd name="T8" fmla="*/ 96 w 578"/>
                <a:gd name="T9" fmla="*/ 111 h 569"/>
                <a:gd name="T10" fmla="*/ 578 w 578"/>
                <a:gd name="T11" fmla="*/ 111 h 569"/>
                <a:gd name="T12" fmla="*/ 578 w 578"/>
                <a:gd name="T13" fmla="*/ 0 h 569"/>
                <a:gd name="T14" fmla="*/ 482 w 578"/>
                <a:gd name="T15" fmla="*/ 0 h 569"/>
                <a:gd name="T16" fmla="*/ 482 w 578"/>
                <a:gd name="T17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69">
                  <a:moveTo>
                    <a:pt x="0" y="0"/>
                  </a:moveTo>
                  <a:lnTo>
                    <a:pt x="196" y="0"/>
                  </a:lnTo>
                  <a:lnTo>
                    <a:pt x="196" y="222"/>
                  </a:lnTo>
                  <a:lnTo>
                    <a:pt x="96" y="222"/>
                  </a:lnTo>
                  <a:lnTo>
                    <a:pt x="96" y="111"/>
                  </a:lnTo>
                  <a:lnTo>
                    <a:pt x="578" y="111"/>
                  </a:lnTo>
                  <a:lnTo>
                    <a:pt x="578" y="0"/>
                  </a:lnTo>
                  <a:lnTo>
                    <a:pt x="482" y="0"/>
                  </a:lnTo>
                  <a:lnTo>
                    <a:pt x="482" y="569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580813" y="7938"/>
              <a:ext cx="606425" cy="920750"/>
            </a:xfrm>
            <a:custGeom>
              <a:avLst/>
              <a:gdLst>
                <a:gd name="T0" fmla="*/ 382 w 382"/>
                <a:gd name="T1" fmla="*/ 580 h 580"/>
                <a:gd name="T2" fmla="*/ 382 w 382"/>
                <a:gd name="T3" fmla="*/ 454 h 580"/>
                <a:gd name="T4" fmla="*/ 191 w 382"/>
                <a:gd name="T5" fmla="*/ 454 h 580"/>
                <a:gd name="T6" fmla="*/ 191 w 382"/>
                <a:gd name="T7" fmla="*/ 343 h 580"/>
                <a:gd name="T8" fmla="*/ 286 w 382"/>
                <a:gd name="T9" fmla="*/ 343 h 580"/>
                <a:gd name="T10" fmla="*/ 382 w 382"/>
                <a:gd name="T11" fmla="*/ 343 h 580"/>
                <a:gd name="T12" fmla="*/ 382 w 382"/>
                <a:gd name="T13" fmla="*/ 212 h 580"/>
                <a:gd name="T14" fmla="*/ 286 w 382"/>
                <a:gd name="T15" fmla="*/ 212 h 580"/>
                <a:gd name="T16" fmla="*/ 156 w 382"/>
                <a:gd name="T17" fmla="*/ 212 h 580"/>
                <a:gd name="T18" fmla="*/ 156 w 382"/>
                <a:gd name="T19" fmla="*/ 111 h 580"/>
                <a:gd name="T20" fmla="*/ 156 w 382"/>
                <a:gd name="T21" fmla="*/ 0 h 580"/>
                <a:gd name="T22" fmla="*/ 0 w 382"/>
                <a:gd name="T23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580"/>
                  </a:moveTo>
                  <a:lnTo>
                    <a:pt x="382" y="454"/>
                  </a:lnTo>
                  <a:lnTo>
                    <a:pt x="191" y="454"/>
                  </a:lnTo>
                  <a:lnTo>
                    <a:pt x="191" y="343"/>
                  </a:lnTo>
                  <a:lnTo>
                    <a:pt x="286" y="343"/>
                  </a:lnTo>
                  <a:lnTo>
                    <a:pt x="382" y="343"/>
                  </a:lnTo>
                  <a:lnTo>
                    <a:pt x="382" y="212"/>
                  </a:lnTo>
                  <a:lnTo>
                    <a:pt x="286" y="212"/>
                  </a:lnTo>
                  <a:lnTo>
                    <a:pt x="156" y="212"/>
                  </a:lnTo>
                  <a:lnTo>
                    <a:pt x="156" y="111"/>
                  </a:lnTo>
                  <a:lnTo>
                    <a:pt x="156" y="0"/>
                  </a:lnTo>
                  <a:lnTo>
                    <a:pt x="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1580813" y="360363"/>
              <a:ext cx="303213" cy="423863"/>
            </a:xfrm>
            <a:custGeom>
              <a:avLst/>
              <a:gdLst>
                <a:gd name="T0" fmla="*/ 0 w 191"/>
                <a:gd name="T1" fmla="*/ 0 h 267"/>
                <a:gd name="T2" fmla="*/ 0 w 191"/>
                <a:gd name="T3" fmla="*/ 121 h 267"/>
                <a:gd name="T4" fmla="*/ 191 w 191"/>
                <a:gd name="T5" fmla="*/ 121 h 267"/>
                <a:gd name="T6" fmla="*/ 191 w 191"/>
                <a:gd name="T7" fmla="*/ 50 h 267"/>
                <a:gd name="T8" fmla="*/ 76 w 191"/>
                <a:gd name="T9" fmla="*/ 50 h 267"/>
                <a:gd name="T10" fmla="*/ 76 w 191"/>
                <a:gd name="T11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0"/>
                  </a:moveTo>
                  <a:lnTo>
                    <a:pt x="0" y="121"/>
                  </a:lnTo>
                  <a:lnTo>
                    <a:pt x="191" y="121"/>
                  </a:lnTo>
                  <a:lnTo>
                    <a:pt x="191" y="50"/>
                  </a:lnTo>
                  <a:lnTo>
                    <a:pt x="76" y="50"/>
                  </a:lnTo>
                  <a:lnTo>
                    <a:pt x="76" y="267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12700" y="5937250"/>
            <a:ext cx="12179300" cy="920750"/>
            <a:chOff x="7938" y="3462338"/>
            <a:chExt cx="12179300" cy="920750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1269663" y="3478213"/>
              <a:ext cx="917575" cy="904875"/>
            </a:xfrm>
            <a:custGeom>
              <a:avLst/>
              <a:gdLst>
                <a:gd name="T0" fmla="*/ 0 w 578"/>
                <a:gd name="T1" fmla="*/ 570 h 570"/>
                <a:gd name="T2" fmla="*/ 196 w 578"/>
                <a:gd name="T3" fmla="*/ 570 h 570"/>
                <a:gd name="T4" fmla="*/ 196 w 578"/>
                <a:gd name="T5" fmla="*/ 348 h 570"/>
                <a:gd name="T6" fmla="*/ 96 w 578"/>
                <a:gd name="T7" fmla="*/ 348 h 570"/>
                <a:gd name="T8" fmla="*/ 96 w 578"/>
                <a:gd name="T9" fmla="*/ 459 h 570"/>
                <a:gd name="T10" fmla="*/ 578 w 578"/>
                <a:gd name="T11" fmla="*/ 459 h 570"/>
                <a:gd name="T12" fmla="*/ 578 w 578"/>
                <a:gd name="T13" fmla="*/ 570 h 570"/>
                <a:gd name="T14" fmla="*/ 482 w 578"/>
                <a:gd name="T15" fmla="*/ 570 h 570"/>
                <a:gd name="T16" fmla="*/ 482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0" y="570"/>
                  </a:moveTo>
                  <a:lnTo>
                    <a:pt x="196" y="570"/>
                  </a:lnTo>
                  <a:lnTo>
                    <a:pt x="196" y="348"/>
                  </a:lnTo>
                  <a:lnTo>
                    <a:pt x="96" y="348"/>
                  </a:lnTo>
                  <a:lnTo>
                    <a:pt x="96" y="459"/>
                  </a:lnTo>
                  <a:lnTo>
                    <a:pt x="578" y="459"/>
                  </a:lnTo>
                  <a:lnTo>
                    <a:pt x="578" y="570"/>
                  </a:lnTo>
                  <a:lnTo>
                    <a:pt x="482" y="570"/>
                  </a:lnTo>
                  <a:lnTo>
                    <a:pt x="482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1580813" y="3462338"/>
              <a:ext cx="606425" cy="920750"/>
            </a:xfrm>
            <a:custGeom>
              <a:avLst/>
              <a:gdLst>
                <a:gd name="T0" fmla="*/ 382 w 382"/>
                <a:gd name="T1" fmla="*/ 0 h 580"/>
                <a:gd name="T2" fmla="*/ 382 w 382"/>
                <a:gd name="T3" fmla="*/ 126 h 580"/>
                <a:gd name="T4" fmla="*/ 191 w 382"/>
                <a:gd name="T5" fmla="*/ 126 h 580"/>
                <a:gd name="T6" fmla="*/ 191 w 382"/>
                <a:gd name="T7" fmla="*/ 237 h 580"/>
                <a:gd name="T8" fmla="*/ 286 w 382"/>
                <a:gd name="T9" fmla="*/ 237 h 580"/>
                <a:gd name="T10" fmla="*/ 382 w 382"/>
                <a:gd name="T11" fmla="*/ 237 h 580"/>
                <a:gd name="T12" fmla="*/ 382 w 382"/>
                <a:gd name="T13" fmla="*/ 368 h 580"/>
                <a:gd name="T14" fmla="*/ 286 w 382"/>
                <a:gd name="T15" fmla="*/ 368 h 580"/>
                <a:gd name="T16" fmla="*/ 156 w 382"/>
                <a:gd name="T17" fmla="*/ 368 h 580"/>
                <a:gd name="T18" fmla="*/ 156 w 382"/>
                <a:gd name="T19" fmla="*/ 469 h 580"/>
                <a:gd name="T20" fmla="*/ 156 w 382"/>
                <a:gd name="T21" fmla="*/ 580 h 580"/>
                <a:gd name="T22" fmla="*/ 0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382" y="0"/>
                  </a:moveTo>
                  <a:lnTo>
                    <a:pt x="382" y="126"/>
                  </a:lnTo>
                  <a:lnTo>
                    <a:pt x="191" y="126"/>
                  </a:lnTo>
                  <a:lnTo>
                    <a:pt x="191" y="237"/>
                  </a:lnTo>
                  <a:lnTo>
                    <a:pt x="286" y="237"/>
                  </a:lnTo>
                  <a:lnTo>
                    <a:pt x="382" y="237"/>
                  </a:lnTo>
                  <a:lnTo>
                    <a:pt x="382" y="368"/>
                  </a:lnTo>
                  <a:lnTo>
                    <a:pt x="286" y="368"/>
                  </a:lnTo>
                  <a:lnTo>
                    <a:pt x="156" y="368"/>
                  </a:lnTo>
                  <a:lnTo>
                    <a:pt x="156" y="469"/>
                  </a:lnTo>
                  <a:lnTo>
                    <a:pt x="156" y="580"/>
                  </a:lnTo>
                  <a:lnTo>
                    <a:pt x="0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1580813" y="3606800"/>
              <a:ext cx="303213" cy="423863"/>
            </a:xfrm>
            <a:custGeom>
              <a:avLst/>
              <a:gdLst>
                <a:gd name="T0" fmla="*/ 0 w 191"/>
                <a:gd name="T1" fmla="*/ 267 h 267"/>
                <a:gd name="T2" fmla="*/ 0 w 191"/>
                <a:gd name="T3" fmla="*/ 146 h 267"/>
                <a:gd name="T4" fmla="*/ 191 w 191"/>
                <a:gd name="T5" fmla="*/ 146 h 267"/>
                <a:gd name="T6" fmla="*/ 191 w 191"/>
                <a:gd name="T7" fmla="*/ 217 h 267"/>
                <a:gd name="T8" fmla="*/ 76 w 191"/>
                <a:gd name="T9" fmla="*/ 217 h 267"/>
                <a:gd name="T10" fmla="*/ 76 w 191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267">
                  <a:moveTo>
                    <a:pt x="0" y="267"/>
                  </a:moveTo>
                  <a:lnTo>
                    <a:pt x="0" y="146"/>
                  </a:lnTo>
                  <a:lnTo>
                    <a:pt x="191" y="146"/>
                  </a:lnTo>
                  <a:lnTo>
                    <a:pt x="191" y="217"/>
                  </a:lnTo>
                  <a:lnTo>
                    <a:pt x="76" y="217"/>
                  </a:lnTo>
                  <a:lnTo>
                    <a:pt x="7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7938" y="3478213"/>
              <a:ext cx="917575" cy="904875"/>
            </a:xfrm>
            <a:custGeom>
              <a:avLst/>
              <a:gdLst>
                <a:gd name="T0" fmla="*/ 578 w 578"/>
                <a:gd name="T1" fmla="*/ 570 h 570"/>
                <a:gd name="T2" fmla="*/ 382 w 578"/>
                <a:gd name="T3" fmla="*/ 570 h 570"/>
                <a:gd name="T4" fmla="*/ 382 w 578"/>
                <a:gd name="T5" fmla="*/ 348 h 570"/>
                <a:gd name="T6" fmla="*/ 482 w 578"/>
                <a:gd name="T7" fmla="*/ 348 h 570"/>
                <a:gd name="T8" fmla="*/ 482 w 578"/>
                <a:gd name="T9" fmla="*/ 459 h 570"/>
                <a:gd name="T10" fmla="*/ 0 w 578"/>
                <a:gd name="T11" fmla="*/ 459 h 570"/>
                <a:gd name="T12" fmla="*/ 0 w 578"/>
                <a:gd name="T13" fmla="*/ 570 h 570"/>
                <a:gd name="T14" fmla="*/ 96 w 578"/>
                <a:gd name="T15" fmla="*/ 570 h 570"/>
                <a:gd name="T16" fmla="*/ 96 w 578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570">
                  <a:moveTo>
                    <a:pt x="578" y="570"/>
                  </a:moveTo>
                  <a:lnTo>
                    <a:pt x="382" y="570"/>
                  </a:lnTo>
                  <a:lnTo>
                    <a:pt x="382" y="348"/>
                  </a:lnTo>
                  <a:lnTo>
                    <a:pt x="482" y="348"/>
                  </a:lnTo>
                  <a:lnTo>
                    <a:pt x="482" y="459"/>
                  </a:lnTo>
                  <a:lnTo>
                    <a:pt x="0" y="459"/>
                  </a:lnTo>
                  <a:lnTo>
                    <a:pt x="0" y="570"/>
                  </a:lnTo>
                  <a:lnTo>
                    <a:pt x="96" y="570"/>
                  </a:lnTo>
                  <a:lnTo>
                    <a:pt x="96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7938" y="3462338"/>
              <a:ext cx="606425" cy="920750"/>
            </a:xfrm>
            <a:custGeom>
              <a:avLst/>
              <a:gdLst>
                <a:gd name="T0" fmla="*/ 0 w 382"/>
                <a:gd name="T1" fmla="*/ 0 h 580"/>
                <a:gd name="T2" fmla="*/ 0 w 382"/>
                <a:gd name="T3" fmla="*/ 126 h 580"/>
                <a:gd name="T4" fmla="*/ 196 w 382"/>
                <a:gd name="T5" fmla="*/ 126 h 580"/>
                <a:gd name="T6" fmla="*/ 196 w 382"/>
                <a:gd name="T7" fmla="*/ 237 h 580"/>
                <a:gd name="T8" fmla="*/ 96 w 382"/>
                <a:gd name="T9" fmla="*/ 237 h 580"/>
                <a:gd name="T10" fmla="*/ 0 w 382"/>
                <a:gd name="T11" fmla="*/ 237 h 580"/>
                <a:gd name="T12" fmla="*/ 0 w 382"/>
                <a:gd name="T13" fmla="*/ 368 h 580"/>
                <a:gd name="T14" fmla="*/ 96 w 382"/>
                <a:gd name="T15" fmla="*/ 368 h 580"/>
                <a:gd name="T16" fmla="*/ 226 w 382"/>
                <a:gd name="T17" fmla="*/ 368 h 580"/>
                <a:gd name="T18" fmla="*/ 226 w 382"/>
                <a:gd name="T19" fmla="*/ 469 h 580"/>
                <a:gd name="T20" fmla="*/ 226 w 382"/>
                <a:gd name="T21" fmla="*/ 580 h 580"/>
                <a:gd name="T22" fmla="*/ 382 w 382"/>
                <a:gd name="T2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580">
                  <a:moveTo>
                    <a:pt x="0" y="0"/>
                  </a:moveTo>
                  <a:lnTo>
                    <a:pt x="0" y="126"/>
                  </a:lnTo>
                  <a:lnTo>
                    <a:pt x="196" y="126"/>
                  </a:lnTo>
                  <a:lnTo>
                    <a:pt x="196" y="237"/>
                  </a:lnTo>
                  <a:lnTo>
                    <a:pt x="96" y="237"/>
                  </a:lnTo>
                  <a:lnTo>
                    <a:pt x="0" y="237"/>
                  </a:lnTo>
                  <a:lnTo>
                    <a:pt x="0" y="368"/>
                  </a:lnTo>
                  <a:lnTo>
                    <a:pt x="96" y="368"/>
                  </a:lnTo>
                  <a:lnTo>
                    <a:pt x="226" y="368"/>
                  </a:lnTo>
                  <a:lnTo>
                    <a:pt x="226" y="469"/>
                  </a:lnTo>
                  <a:lnTo>
                    <a:pt x="226" y="580"/>
                  </a:lnTo>
                  <a:lnTo>
                    <a:pt x="382" y="58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19088" y="3606800"/>
              <a:ext cx="295275" cy="423863"/>
            </a:xfrm>
            <a:custGeom>
              <a:avLst/>
              <a:gdLst>
                <a:gd name="T0" fmla="*/ 186 w 186"/>
                <a:gd name="T1" fmla="*/ 267 h 267"/>
                <a:gd name="T2" fmla="*/ 186 w 186"/>
                <a:gd name="T3" fmla="*/ 146 h 267"/>
                <a:gd name="T4" fmla="*/ 0 w 186"/>
                <a:gd name="T5" fmla="*/ 146 h 267"/>
                <a:gd name="T6" fmla="*/ 0 w 186"/>
                <a:gd name="T7" fmla="*/ 217 h 267"/>
                <a:gd name="T8" fmla="*/ 110 w 186"/>
                <a:gd name="T9" fmla="*/ 217 h 267"/>
                <a:gd name="T10" fmla="*/ 110 w 18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67">
                  <a:moveTo>
                    <a:pt x="186" y="267"/>
                  </a:moveTo>
                  <a:lnTo>
                    <a:pt x="186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110" y="217"/>
                  </a:lnTo>
                  <a:lnTo>
                    <a:pt x="110" y="0"/>
                  </a:lnTo>
                </a:path>
              </a:pathLst>
            </a:custGeom>
            <a:noFill/>
            <a:ln w="31750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82612" y="265114"/>
            <a:ext cx="1147763" cy="3717926"/>
            <a:chOff x="1290638" y="809625"/>
            <a:chExt cx="1147763" cy="3717926"/>
          </a:xfrm>
        </p:grpSpPr>
        <p:sp>
          <p:nvSpPr>
            <p:cNvPr id="29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8" name="Line 11"/>
          <p:cNvSpPr>
            <a:spLocks noChangeShapeType="1"/>
          </p:cNvSpPr>
          <p:nvPr/>
        </p:nvSpPr>
        <p:spPr bwMode="auto">
          <a:xfrm flipH="1" flipV="1">
            <a:off x="319473" y="6665594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Line 11"/>
          <p:cNvSpPr>
            <a:spLocks noChangeShapeType="1"/>
          </p:cNvSpPr>
          <p:nvPr/>
        </p:nvSpPr>
        <p:spPr bwMode="auto">
          <a:xfrm flipH="1" flipV="1">
            <a:off x="387146" y="207963"/>
            <a:ext cx="11417708" cy="41276"/>
          </a:xfrm>
          <a:prstGeom prst="line">
            <a:avLst/>
          </a:prstGeom>
          <a:noFill/>
          <a:ln w="31750" cap="rnd">
            <a:solidFill>
              <a:srgbClr val="F7E49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10495757" y="233997"/>
            <a:ext cx="1147763" cy="3717926"/>
            <a:chOff x="1290638" y="809625"/>
            <a:chExt cx="1147763" cy="3717926"/>
          </a:xfrm>
        </p:grpSpPr>
        <p:sp>
          <p:nvSpPr>
            <p:cNvPr id="63" name="Oval 28"/>
            <p:cNvSpPr>
              <a:spLocks noChangeArrowheads="1"/>
            </p:cNvSpPr>
            <p:nvPr/>
          </p:nvSpPr>
          <p:spPr bwMode="auto">
            <a:xfrm>
              <a:off x="1290638" y="1438275"/>
              <a:ext cx="1147763" cy="11303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29"/>
            <p:cNvSpPr>
              <a:spLocks noChangeShapeType="1"/>
            </p:cNvSpPr>
            <p:nvPr/>
          </p:nvSpPr>
          <p:spPr bwMode="auto">
            <a:xfrm>
              <a:off x="1863725" y="1438275"/>
              <a:ext cx="0" cy="113030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0"/>
            <p:cNvSpPr>
              <a:spLocks/>
            </p:cNvSpPr>
            <p:nvPr/>
          </p:nvSpPr>
          <p:spPr bwMode="auto">
            <a:xfrm>
              <a:off x="1493838" y="1470025"/>
              <a:ext cx="201613" cy="1074738"/>
            </a:xfrm>
            <a:custGeom>
              <a:avLst/>
              <a:gdLst>
                <a:gd name="T0" fmla="*/ 25 w 25"/>
                <a:gd name="T1" fmla="*/ 0 h 135"/>
                <a:gd name="T2" fmla="*/ 25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25" y="0"/>
                  </a:moveTo>
                  <a:cubicBezTo>
                    <a:pt x="25" y="0"/>
                    <a:pt x="0" y="74"/>
                    <a:pt x="25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1"/>
            <p:cNvSpPr>
              <a:spLocks/>
            </p:cNvSpPr>
            <p:nvPr/>
          </p:nvSpPr>
          <p:spPr bwMode="auto">
            <a:xfrm>
              <a:off x="1331913" y="1606550"/>
              <a:ext cx="128588" cy="803275"/>
            </a:xfrm>
            <a:custGeom>
              <a:avLst/>
              <a:gdLst>
                <a:gd name="T0" fmla="*/ 16 w 16"/>
                <a:gd name="T1" fmla="*/ 0 h 101"/>
                <a:gd name="T2" fmla="*/ 16 w 16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01">
                  <a:moveTo>
                    <a:pt x="16" y="0"/>
                  </a:moveTo>
                  <a:cubicBezTo>
                    <a:pt x="16" y="0"/>
                    <a:pt x="0" y="55"/>
                    <a:pt x="16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025650" y="1470025"/>
              <a:ext cx="201613" cy="1074738"/>
            </a:xfrm>
            <a:custGeom>
              <a:avLst/>
              <a:gdLst>
                <a:gd name="T0" fmla="*/ 0 w 25"/>
                <a:gd name="T1" fmla="*/ 0 h 135"/>
                <a:gd name="T2" fmla="*/ 0 w 25"/>
                <a:gd name="T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5">
                  <a:moveTo>
                    <a:pt x="0" y="0"/>
                  </a:moveTo>
                  <a:cubicBezTo>
                    <a:pt x="0" y="0"/>
                    <a:pt x="25" y="74"/>
                    <a:pt x="0" y="135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3"/>
            <p:cNvSpPr>
              <a:spLocks/>
            </p:cNvSpPr>
            <p:nvPr/>
          </p:nvSpPr>
          <p:spPr bwMode="auto">
            <a:xfrm>
              <a:off x="2260600" y="1606550"/>
              <a:ext cx="136525" cy="803275"/>
            </a:xfrm>
            <a:custGeom>
              <a:avLst/>
              <a:gdLst>
                <a:gd name="T0" fmla="*/ 0 w 17"/>
                <a:gd name="T1" fmla="*/ 0 h 101"/>
                <a:gd name="T2" fmla="*/ 0 w 17"/>
                <a:gd name="T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0" y="0"/>
                    <a:pt x="17" y="55"/>
                    <a:pt x="0" y="10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4"/>
            <p:cNvSpPr>
              <a:spLocks/>
            </p:cNvSpPr>
            <p:nvPr/>
          </p:nvSpPr>
          <p:spPr bwMode="auto">
            <a:xfrm>
              <a:off x="1711325" y="1343025"/>
              <a:ext cx="338138" cy="127000"/>
            </a:xfrm>
            <a:custGeom>
              <a:avLst/>
              <a:gdLst>
                <a:gd name="T0" fmla="*/ 0 w 42"/>
                <a:gd name="T1" fmla="*/ 15 h 16"/>
                <a:gd name="T2" fmla="*/ 42 w 42"/>
                <a:gd name="T3" fmla="*/ 16 h 16"/>
                <a:gd name="T4" fmla="*/ 31 w 42"/>
                <a:gd name="T5" fmla="*/ 0 h 16"/>
                <a:gd name="T6" fmla="*/ 11 w 42"/>
                <a:gd name="T7" fmla="*/ 0 h 16"/>
                <a:gd name="T8" fmla="*/ 0 w 42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0" y="15"/>
                  </a:moveTo>
                  <a:cubicBezTo>
                    <a:pt x="0" y="15"/>
                    <a:pt x="21" y="9"/>
                    <a:pt x="42" y="1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5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5"/>
            <p:cNvSpPr>
              <a:spLocks/>
            </p:cNvSpPr>
            <p:nvPr/>
          </p:nvSpPr>
          <p:spPr bwMode="auto">
            <a:xfrm>
              <a:off x="1695450" y="2544763"/>
              <a:ext cx="338138" cy="128588"/>
            </a:xfrm>
            <a:custGeom>
              <a:avLst/>
              <a:gdLst>
                <a:gd name="T0" fmla="*/ 42 w 42"/>
                <a:gd name="T1" fmla="*/ 1 h 16"/>
                <a:gd name="T2" fmla="*/ 0 w 42"/>
                <a:gd name="T3" fmla="*/ 0 h 16"/>
                <a:gd name="T4" fmla="*/ 12 w 42"/>
                <a:gd name="T5" fmla="*/ 16 h 16"/>
                <a:gd name="T6" fmla="*/ 31 w 42"/>
                <a:gd name="T7" fmla="*/ 16 h 16"/>
                <a:gd name="T8" fmla="*/ 42 w 4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6">
                  <a:moveTo>
                    <a:pt x="42" y="1"/>
                  </a:moveTo>
                  <a:cubicBezTo>
                    <a:pt x="42" y="1"/>
                    <a:pt x="21" y="6"/>
                    <a:pt x="0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42" y="1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6"/>
            <p:cNvSpPr>
              <a:spLocks/>
            </p:cNvSpPr>
            <p:nvPr/>
          </p:nvSpPr>
          <p:spPr bwMode="auto">
            <a:xfrm>
              <a:off x="1824038" y="1255713"/>
              <a:ext cx="104775" cy="87313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7 h 11"/>
                <a:gd name="T4" fmla="*/ 7 w 13"/>
                <a:gd name="T5" fmla="*/ 0 h 11"/>
                <a:gd name="T6" fmla="*/ 7 w 13"/>
                <a:gd name="T7" fmla="*/ 0 h 11"/>
                <a:gd name="T8" fmla="*/ 13 w 13"/>
                <a:gd name="T9" fmla="*/ 7 h 11"/>
                <a:gd name="T10" fmla="*/ 13 w 1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7"/>
            <p:cNvSpPr>
              <a:spLocks/>
            </p:cNvSpPr>
            <p:nvPr/>
          </p:nvSpPr>
          <p:spPr bwMode="auto">
            <a:xfrm>
              <a:off x="1816100" y="3875088"/>
              <a:ext cx="112713" cy="652463"/>
            </a:xfrm>
            <a:custGeom>
              <a:avLst/>
              <a:gdLst>
                <a:gd name="T0" fmla="*/ 14 w 14"/>
                <a:gd name="T1" fmla="*/ 82 h 82"/>
                <a:gd name="T2" fmla="*/ 14 w 14"/>
                <a:gd name="T3" fmla="*/ 11 h 82"/>
                <a:gd name="T4" fmla="*/ 14 w 14"/>
                <a:gd name="T5" fmla="*/ 7 h 82"/>
                <a:gd name="T6" fmla="*/ 7 w 14"/>
                <a:gd name="T7" fmla="*/ 0 h 82"/>
                <a:gd name="T8" fmla="*/ 7 w 14"/>
                <a:gd name="T9" fmla="*/ 0 h 82"/>
                <a:gd name="T10" fmla="*/ 0 w 14"/>
                <a:gd name="T11" fmla="*/ 7 h 82"/>
                <a:gd name="T12" fmla="*/ 0 w 14"/>
                <a:gd name="T13" fmla="*/ 11 h 82"/>
                <a:gd name="T14" fmla="*/ 0 w 1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2">
                  <a:moveTo>
                    <a:pt x="14" y="82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Line 38"/>
            <p:cNvSpPr>
              <a:spLocks noChangeShapeType="1"/>
            </p:cNvSpPr>
            <p:nvPr/>
          </p:nvSpPr>
          <p:spPr bwMode="auto">
            <a:xfrm>
              <a:off x="1863725" y="2673350"/>
              <a:ext cx="0" cy="5413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39"/>
            <p:cNvSpPr>
              <a:spLocks noChangeArrowheads="1"/>
            </p:cNvSpPr>
            <p:nvPr/>
          </p:nvSpPr>
          <p:spPr bwMode="auto">
            <a:xfrm>
              <a:off x="17589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40"/>
            <p:cNvSpPr>
              <a:spLocks noChangeArrowheads="1"/>
            </p:cNvSpPr>
            <p:nvPr/>
          </p:nvSpPr>
          <p:spPr bwMode="auto">
            <a:xfrm>
              <a:off x="1873250" y="3460750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41"/>
            <p:cNvSpPr>
              <a:spLocks noChangeArrowheads="1"/>
            </p:cNvSpPr>
            <p:nvPr/>
          </p:nvSpPr>
          <p:spPr bwMode="auto">
            <a:xfrm>
              <a:off x="1758950" y="316706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42"/>
            <p:cNvSpPr>
              <a:spLocks noChangeArrowheads="1"/>
            </p:cNvSpPr>
            <p:nvPr/>
          </p:nvSpPr>
          <p:spPr bwMode="auto">
            <a:xfrm>
              <a:off x="1863725" y="3167063"/>
              <a:ext cx="106363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43"/>
            <p:cNvSpPr>
              <a:spLocks noChangeArrowheads="1"/>
            </p:cNvSpPr>
            <p:nvPr/>
          </p:nvSpPr>
          <p:spPr bwMode="auto">
            <a:xfrm>
              <a:off x="1962150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44"/>
            <p:cNvSpPr>
              <a:spLocks noChangeArrowheads="1"/>
            </p:cNvSpPr>
            <p:nvPr/>
          </p:nvSpPr>
          <p:spPr bwMode="auto">
            <a:xfrm>
              <a:off x="1962150" y="3365500"/>
              <a:ext cx="104775" cy="111125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45"/>
            <p:cNvSpPr>
              <a:spLocks noChangeArrowheads="1"/>
            </p:cNvSpPr>
            <p:nvPr/>
          </p:nvSpPr>
          <p:spPr bwMode="auto">
            <a:xfrm>
              <a:off x="1654175" y="3262313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46"/>
            <p:cNvSpPr>
              <a:spLocks noChangeArrowheads="1"/>
            </p:cNvSpPr>
            <p:nvPr/>
          </p:nvSpPr>
          <p:spPr bwMode="auto">
            <a:xfrm>
              <a:off x="1654175" y="3373438"/>
              <a:ext cx="104775" cy="103188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7"/>
            <p:cNvSpPr>
              <a:spLocks/>
            </p:cNvSpPr>
            <p:nvPr/>
          </p:nvSpPr>
          <p:spPr bwMode="auto">
            <a:xfrm>
              <a:off x="1743075" y="3246438"/>
              <a:ext cx="242888" cy="238125"/>
            </a:xfrm>
            <a:custGeom>
              <a:avLst/>
              <a:gdLst>
                <a:gd name="T0" fmla="*/ 76 w 153"/>
                <a:gd name="T1" fmla="*/ 150 h 150"/>
                <a:gd name="T2" fmla="*/ 0 w 153"/>
                <a:gd name="T3" fmla="*/ 75 h 150"/>
                <a:gd name="T4" fmla="*/ 76 w 153"/>
                <a:gd name="T5" fmla="*/ 0 h 150"/>
                <a:gd name="T6" fmla="*/ 153 w 153"/>
                <a:gd name="T7" fmla="*/ 75 h 150"/>
                <a:gd name="T8" fmla="*/ 76 w 153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0">
                  <a:moveTo>
                    <a:pt x="76" y="150"/>
                  </a:moveTo>
                  <a:lnTo>
                    <a:pt x="0" y="75"/>
                  </a:lnTo>
                  <a:lnTo>
                    <a:pt x="76" y="0"/>
                  </a:lnTo>
                  <a:lnTo>
                    <a:pt x="153" y="75"/>
                  </a:lnTo>
                  <a:lnTo>
                    <a:pt x="76" y="150"/>
                  </a:lnTo>
                  <a:close/>
                </a:path>
              </a:pathLst>
            </a:cu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Line 48"/>
            <p:cNvSpPr>
              <a:spLocks noChangeShapeType="1"/>
            </p:cNvSpPr>
            <p:nvPr/>
          </p:nvSpPr>
          <p:spPr bwMode="auto">
            <a:xfrm>
              <a:off x="1863725" y="3246438"/>
              <a:ext cx="0" cy="238125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Line 49"/>
            <p:cNvSpPr>
              <a:spLocks noChangeShapeType="1"/>
            </p:cNvSpPr>
            <p:nvPr/>
          </p:nvSpPr>
          <p:spPr bwMode="auto">
            <a:xfrm flipH="1">
              <a:off x="1743075" y="3365500"/>
              <a:ext cx="242888" cy="0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50"/>
            <p:cNvSpPr>
              <a:spLocks noChangeShapeType="1"/>
            </p:cNvSpPr>
            <p:nvPr/>
          </p:nvSpPr>
          <p:spPr bwMode="auto">
            <a:xfrm>
              <a:off x="1873250" y="3516313"/>
              <a:ext cx="0" cy="1011238"/>
            </a:xfrm>
            <a:prstGeom prst="lin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51"/>
            <p:cNvSpPr>
              <a:spLocks noChangeArrowheads="1"/>
            </p:cNvSpPr>
            <p:nvPr/>
          </p:nvSpPr>
          <p:spPr bwMode="auto">
            <a:xfrm>
              <a:off x="1831975" y="1136650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52"/>
            <p:cNvSpPr>
              <a:spLocks noChangeArrowheads="1"/>
            </p:cNvSpPr>
            <p:nvPr/>
          </p:nvSpPr>
          <p:spPr bwMode="auto">
            <a:xfrm>
              <a:off x="1831975" y="1033463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53"/>
            <p:cNvSpPr>
              <a:spLocks noChangeArrowheads="1"/>
            </p:cNvSpPr>
            <p:nvPr/>
          </p:nvSpPr>
          <p:spPr bwMode="auto">
            <a:xfrm>
              <a:off x="1831975" y="920750"/>
              <a:ext cx="65088" cy="55563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54"/>
            <p:cNvSpPr>
              <a:spLocks noChangeArrowheads="1"/>
            </p:cNvSpPr>
            <p:nvPr/>
          </p:nvSpPr>
          <p:spPr bwMode="auto">
            <a:xfrm>
              <a:off x="1831975" y="809625"/>
              <a:ext cx="65088" cy="63500"/>
            </a:xfrm>
            <a:prstGeom prst="ellipse">
              <a:avLst/>
            </a:prstGeom>
            <a:noFill/>
            <a:ln w="33338" cap="rnd">
              <a:solidFill>
                <a:srgbClr val="F7E4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8" name="组合 64337"/>
          <p:cNvGrpSpPr/>
          <p:nvPr/>
        </p:nvGrpSpPr>
        <p:grpSpPr>
          <a:xfrm>
            <a:off x="-303213" y="3309938"/>
            <a:ext cx="803276" cy="842963"/>
            <a:chOff x="-303213" y="3309938"/>
            <a:chExt cx="803276" cy="842963"/>
          </a:xfrm>
        </p:grpSpPr>
        <p:sp>
          <p:nvSpPr>
            <p:cNvPr id="64137" name="Freeform 685"/>
            <p:cNvSpPr>
              <a:spLocks/>
            </p:cNvSpPr>
            <p:nvPr/>
          </p:nvSpPr>
          <p:spPr bwMode="auto">
            <a:xfrm>
              <a:off x="-161925" y="3309938"/>
              <a:ext cx="406400" cy="407988"/>
            </a:xfrm>
            <a:custGeom>
              <a:avLst/>
              <a:gdLst>
                <a:gd name="T0" fmla="*/ 31 w 46"/>
                <a:gd name="T1" fmla="*/ 46 h 46"/>
                <a:gd name="T2" fmla="*/ 23 w 46"/>
                <a:gd name="T3" fmla="*/ 6 h 46"/>
                <a:gd name="T4" fmla="*/ 31 w 4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31" y="46"/>
                  </a:moveTo>
                  <a:cubicBezTo>
                    <a:pt x="31" y="46"/>
                    <a:pt x="0" y="13"/>
                    <a:pt x="23" y="6"/>
                  </a:cubicBezTo>
                  <a:cubicBezTo>
                    <a:pt x="46" y="0"/>
                    <a:pt x="31" y="46"/>
                    <a:pt x="31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8" name="Freeform 686"/>
            <p:cNvSpPr>
              <a:spLocks/>
            </p:cNvSpPr>
            <p:nvPr/>
          </p:nvSpPr>
          <p:spPr bwMode="auto">
            <a:xfrm>
              <a:off x="111125" y="3317875"/>
              <a:ext cx="388938" cy="400050"/>
            </a:xfrm>
            <a:custGeom>
              <a:avLst/>
              <a:gdLst>
                <a:gd name="T0" fmla="*/ 0 w 44"/>
                <a:gd name="T1" fmla="*/ 45 h 45"/>
                <a:gd name="T2" fmla="*/ 24 w 44"/>
                <a:gd name="T3" fmla="*/ 12 h 45"/>
                <a:gd name="T4" fmla="*/ 0 w 4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0" y="45"/>
                  </a:moveTo>
                  <a:cubicBezTo>
                    <a:pt x="0" y="45"/>
                    <a:pt x="3" y="0"/>
                    <a:pt x="24" y="12"/>
                  </a:cubicBezTo>
                  <a:cubicBezTo>
                    <a:pt x="44" y="2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9" name="Freeform 687"/>
            <p:cNvSpPr>
              <a:spLocks/>
            </p:cNvSpPr>
            <p:nvPr/>
          </p:nvSpPr>
          <p:spPr bwMode="auto">
            <a:xfrm>
              <a:off x="111125" y="3513138"/>
              <a:ext cx="371475" cy="427038"/>
            </a:xfrm>
            <a:custGeom>
              <a:avLst/>
              <a:gdLst>
                <a:gd name="T0" fmla="*/ 0 w 42"/>
                <a:gd name="T1" fmla="*/ 23 h 48"/>
                <a:gd name="T2" fmla="*/ 41 w 42"/>
                <a:gd name="T3" fmla="*/ 24 h 48"/>
                <a:gd name="T4" fmla="*/ 0 w 42"/>
                <a:gd name="T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8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8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0" name="Freeform 688"/>
            <p:cNvSpPr>
              <a:spLocks/>
            </p:cNvSpPr>
            <p:nvPr/>
          </p:nvSpPr>
          <p:spPr bwMode="auto">
            <a:xfrm>
              <a:off x="111125" y="3717926"/>
              <a:ext cx="361950" cy="434975"/>
            </a:xfrm>
            <a:custGeom>
              <a:avLst/>
              <a:gdLst>
                <a:gd name="T0" fmla="*/ 0 w 41"/>
                <a:gd name="T1" fmla="*/ 0 h 49"/>
                <a:gd name="T2" fmla="*/ 23 w 41"/>
                <a:gd name="T3" fmla="*/ 35 h 49"/>
                <a:gd name="T4" fmla="*/ 0 w 41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9">
                  <a:moveTo>
                    <a:pt x="0" y="0"/>
                  </a:moveTo>
                  <a:cubicBezTo>
                    <a:pt x="0" y="0"/>
                    <a:pt x="41" y="20"/>
                    <a:pt x="23" y="35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1" name="Freeform 689"/>
            <p:cNvSpPr>
              <a:spLocks/>
            </p:cNvSpPr>
            <p:nvPr/>
          </p:nvSpPr>
          <p:spPr bwMode="auto">
            <a:xfrm>
              <a:off x="-223838" y="3717926"/>
              <a:ext cx="396875" cy="407988"/>
            </a:xfrm>
            <a:custGeom>
              <a:avLst/>
              <a:gdLst>
                <a:gd name="T0" fmla="*/ 38 w 45"/>
                <a:gd name="T1" fmla="*/ 0 h 46"/>
                <a:gd name="T2" fmla="*/ 23 w 45"/>
                <a:gd name="T3" fmla="*/ 39 h 46"/>
                <a:gd name="T4" fmla="*/ 38 w 45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6">
                  <a:moveTo>
                    <a:pt x="38" y="0"/>
                  </a:moveTo>
                  <a:cubicBezTo>
                    <a:pt x="38" y="0"/>
                    <a:pt x="45" y="46"/>
                    <a:pt x="23" y="39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2" name="Freeform 690"/>
            <p:cNvSpPr>
              <a:spLocks/>
            </p:cNvSpPr>
            <p:nvPr/>
          </p:nvSpPr>
          <p:spPr bwMode="auto">
            <a:xfrm>
              <a:off x="-303213" y="3602038"/>
              <a:ext cx="414338" cy="400050"/>
            </a:xfrm>
            <a:custGeom>
              <a:avLst/>
              <a:gdLst>
                <a:gd name="T0" fmla="*/ 47 w 47"/>
                <a:gd name="T1" fmla="*/ 13 h 45"/>
                <a:gd name="T2" fmla="*/ 7 w 47"/>
                <a:gd name="T3" fmla="*/ 23 h 45"/>
                <a:gd name="T4" fmla="*/ 47 w 47"/>
                <a:gd name="T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5">
                  <a:moveTo>
                    <a:pt x="47" y="13"/>
                  </a:moveTo>
                  <a:cubicBezTo>
                    <a:pt x="47" y="13"/>
                    <a:pt x="14" y="45"/>
                    <a:pt x="7" y="23"/>
                  </a:cubicBezTo>
                  <a:cubicBezTo>
                    <a:pt x="0" y="0"/>
                    <a:pt x="47" y="13"/>
                    <a:pt x="47" y="1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3" name="Freeform 691"/>
            <p:cNvSpPr>
              <a:spLocks/>
            </p:cNvSpPr>
            <p:nvPr/>
          </p:nvSpPr>
          <p:spPr bwMode="auto">
            <a:xfrm>
              <a:off x="-277813" y="3354388"/>
              <a:ext cx="406400" cy="381000"/>
            </a:xfrm>
            <a:custGeom>
              <a:avLst/>
              <a:gdLst>
                <a:gd name="T0" fmla="*/ 46 w 46"/>
                <a:gd name="T1" fmla="*/ 41 h 43"/>
                <a:gd name="T2" fmla="*/ 10 w 46"/>
                <a:gd name="T3" fmla="*/ 22 h 43"/>
                <a:gd name="T4" fmla="*/ 46 w 46"/>
                <a:gd name="T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3">
                  <a:moveTo>
                    <a:pt x="46" y="41"/>
                  </a:moveTo>
                  <a:cubicBezTo>
                    <a:pt x="46" y="41"/>
                    <a:pt x="0" y="43"/>
                    <a:pt x="10" y="22"/>
                  </a:cubicBezTo>
                  <a:cubicBezTo>
                    <a:pt x="20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4" name="Freeform 692"/>
            <p:cNvSpPr>
              <a:spLocks/>
            </p:cNvSpPr>
            <p:nvPr/>
          </p:nvSpPr>
          <p:spPr bwMode="auto">
            <a:xfrm>
              <a:off x="22225" y="3663951"/>
              <a:ext cx="150813" cy="125413"/>
            </a:xfrm>
            <a:custGeom>
              <a:avLst/>
              <a:gdLst>
                <a:gd name="T0" fmla="*/ 16 w 17"/>
                <a:gd name="T1" fmla="*/ 5 h 14"/>
                <a:gd name="T2" fmla="*/ 11 w 17"/>
                <a:gd name="T3" fmla="*/ 13 h 14"/>
                <a:gd name="T4" fmla="*/ 2 w 17"/>
                <a:gd name="T5" fmla="*/ 10 h 14"/>
                <a:gd name="T6" fmla="*/ 7 w 17"/>
                <a:gd name="T7" fmla="*/ 1 h 14"/>
                <a:gd name="T8" fmla="*/ 16 w 17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5"/>
                  </a:moveTo>
                  <a:cubicBezTo>
                    <a:pt x="17" y="8"/>
                    <a:pt x="14" y="11"/>
                    <a:pt x="11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6"/>
                    <a:pt x="3" y="3"/>
                    <a:pt x="7" y="1"/>
                  </a:cubicBezTo>
                  <a:cubicBezTo>
                    <a:pt x="10" y="0"/>
                    <a:pt x="15" y="1"/>
                    <a:pt x="16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5" name="Freeform 693"/>
            <p:cNvSpPr>
              <a:spLocks/>
            </p:cNvSpPr>
            <p:nvPr/>
          </p:nvSpPr>
          <p:spPr bwMode="auto">
            <a:xfrm>
              <a:off x="76200" y="3646488"/>
              <a:ext cx="17463" cy="53975"/>
            </a:xfrm>
            <a:custGeom>
              <a:avLst/>
              <a:gdLst>
                <a:gd name="T0" fmla="*/ 1 w 2"/>
                <a:gd name="T1" fmla="*/ 1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1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6" name="Freeform 694"/>
            <p:cNvSpPr>
              <a:spLocks/>
            </p:cNvSpPr>
            <p:nvPr/>
          </p:nvSpPr>
          <p:spPr bwMode="auto">
            <a:xfrm>
              <a:off x="93662" y="36464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7" name="Freeform 695"/>
            <p:cNvSpPr>
              <a:spLocks/>
            </p:cNvSpPr>
            <p:nvPr/>
          </p:nvSpPr>
          <p:spPr bwMode="auto">
            <a:xfrm>
              <a:off x="103187" y="3646488"/>
              <a:ext cx="25400" cy="444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1 w 3"/>
                <a:gd name="T5" fmla="*/ 1 h 5"/>
                <a:gd name="T6" fmla="*/ 1 w 3"/>
                <a:gd name="T7" fmla="*/ 2 h 5"/>
                <a:gd name="T8" fmla="*/ 0 w 3"/>
                <a:gd name="T9" fmla="*/ 5 h 5"/>
                <a:gd name="T10" fmla="*/ 2 w 3"/>
                <a:gd name="T11" fmla="*/ 2 h 5"/>
                <a:gd name="T12" fmla="*/ 3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8" name="Freeform 696"/>
            <p:cNvSpPr>
              <a:spLocks/>
            </p:cNvSpPr>
            <p:nvPr/>
          </p:nvSpPr>
          <p:spPr bwMode="auto">
            <a:xfrm>
              <a:off x="111125" y="3656013"/>
              <a:ext cx="34925" cy="44450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2 w 4"/>
                <a:gd name="T7" fmla="*/ 1 h 5"/>
                <a:gd name="T8" fmla="*/ 0 w 4"/>
                <a:gd name="T9" fmla="*/ 5 h 5"/>
                <a:gd name="T10" fmla="*/ 2 w 4"/>
                <a:gd name="T11" fmla="*/ 2 h 5"/>
                <a:gd name="T12" fmla="*/ 3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9" name="Freeform 697"/>
            <p:cNvSpPr>
              <a:spLocks/>
            </p:cNvSpPr>
            <p:nvPr/>
          </p:nvSpPr>
          <p:spPr bwMode="auto">
            <a:xfrm>
              <a:off x="120650" y="3663951"/>
              <a:ext cx="34925" cy="36513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0 h 4"/>
                <a:gd name="T4" fmla="*/ 3 w 4"/>
                <a:gd name="T5" fmla="*/ 0 h 4"/>
                <a:gd name="T6" fmla="*/ 2 w 4"/>
                <a:gd name="T7" fmla="*/ 1 h 4"/>
                <a:gd name="T8" fmla="*/ 0 w 4"/>
                <a:gd name="T9" fmla="*/ 4 h 4"/>
                <a:gd name="T10" fmla="*/ 3 w 4"/>
                <a:gd name="T11" fmla="*/ 2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0" name="Freeform 698"/>
            <p:cNvSpPr>
              <a:spLocks/>
            </p:cNvSpPr>
            <p:nvPr/>
          </p:nvSpPr>
          <p:spPr bwMode="auto">
            <a:xfrm>
              <a:off x="120650" y="3683001"/>
              <a:ext cx="52388" cy="25400"/>
            </a:xfrm>
            <a:custGeom>
              <a:avLst/>
              <a:gdLst>
                <a:gd name="T0" fmla="*/ 5 w 6"/>
                <a:gd name="T1" fmla="*/ 1 h 3"/>
                <a:gd name="T2" fmla="*/ 6 w 6"/>
                <a:gd name="T3" fmla="*/ 0 h 3"/>
                <a:gd name="T4" fmla="*/ 4 w 6"/>
                <a:gd name="T5" fmla="*/ 0 h 3"/>
                <a:gd name="T6" fmla="*/ 4 w 6"/>
                <a:gd name="T7" fmla="*/ 1 h 3"/>
                <a:gd name="T8" fmla="*/ 0 w 6"/>
                <a:gd name="T9" fmla="*/ 3 h 3"/>
                <a:gd name="T10" fmla="*/ 4 w 6"/>
                <a:gd name="T11" fmla="*/ 1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3"/>
                    <a:pt x="0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1" name="Freeform 699"/>
            <p:cNvSpPr>
              <a:spLocks/>
            </p:cNvSpPr>
            <p:nvPr/>
          </p:nvSpPr>
          <p:spPr bwMode="auto">
            <a:xfrm>
              <a:off x="128587" y="3700463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4 w 6"/>
                <a:gd name="T5" fmla="*/ 0 h 2"/>
                <a:gd name="T6" fmla="*/ 4 w 6"/>
                <a:gd name="T7" fmla="*/ 0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5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2" name="Freeform 700"/>
            <p:cNvSpPr>
              <a:spLocks/>
            </p:cNvSpPr>
            <p:nvPr/>
          </p:nvSpPr>
          <p:spPr bwMode="auto">
            <a:xfrm>
              <a:off x="128587" y="3717926"/>
              <a:ext cx="53975" cy="17463"/>
            </a:xfrm>
            <a:custGeom>
              <a:avLst/>
              <a:gdLst>
                <a:gd name="T0" fmla="*/ 5 w 6"/>
                <a:gd name="T1" fmla="*/ 1 h 2"/>
                <a:gd name="T2" fmla="*/ 6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0 w 6"/>
                <a:gd name="T9" fmla="*/ 0 h 2"/>
                <a:gd name="T10" fmla="*/ 4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3" name="Freeform 701"/>
            <p:cNvSpPr>
              <a:spLocks/>
            </p:cNvSpPr>
            <p:nvPr/>
          </p:nvSpPr>
          <p:spPr bwMode="auto">
            <a:xfrm>
              <a:off x="128587" y="3727451"/>
              <a:ext cx="53975" cy="25400"/>
            </a:xfrm>
            <a:custGeom>
              <a:avLst/>
              <a:gdLst>
                <a:gd name="T0" fmla="*/ 5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5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4" name="Freeform 702"/>
            <p:cNvSpPr>
              <a:spLocks/>
            </p:cNvSpPr>
            <p:nvPr/>
          </p:nvSpPr>
          <p:spPr bwMode="auto">
            <a:xfrm>
              <a:off x="128587" y="3735388"/>
              <a:ext cx="44450" cy="34925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4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5" name="Freeform 703"/>
            <p:cNvSpPr>
              <a:spLocks/>
            </p:cNvSpPr>
            <p:nvPr/>
          </p:nvSpPr>
          <p:spPr bwMode="auto">
            <a:xfrm>
              <a:off x="128587" y="3744913"/>
              <a:ext cx="34925" cy="44450"/>
            </a:xfrm>
            <a:custGeom>
              <a:avLst/>
              <a:gdLst>
                <a:gd name="T0" fmla="*/ 3 w 4"/>
                <a:gd name="T1" fmla="*/ 4 h 5"/>
                <a:gd name="T2" fmla="*/ 4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3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6" name="Freeform 704"/>
            <p:cNvSpPr>
              <a:spLocks/>
            </p:cNvSpPr>
            <p:nvPr/>
          </p:nvSpPr>
          <p:spPr bwMode="auto">
            <a:xfrm>
              <a:off x="120650" y="3752851"/>
              <a:ext cx="25400" cy="44450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5 h 5"/>
                <a:gd name="T4" fmla="*/ 3 w 3"/>
                <a:gd name="T5" fmla="*/ 3 h 5"/>
                <a:gd name="T6" fmla="*/ 2 w 3"/>
                <a:gd name="T7" fmla="*/ 3 h 5"/>
                <a:gd name="T8" fmla="*/ 0 w 3"/>
                <a:gd name="T9" fmla="*/ 0 h 5"/>
                <a:gd name="T10" fmla="*/ 2 w 3"/>
                <a:gd name="T11" fmla="*/ 3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7" name="Freeform 705"/>
            <p:cNvSpPr>
              <a:spLocks/>
            </p:cNvSpPr>
            <p:nvPr/>
          </p:nvSpPr>
          <p:spPr bwMode="auto">
            <a:xfrm>
              <a:off x="111125" y="3752851"/>
              <a:ext cx="26988" cy="53975"/>
            </a:xfrm>
            <a:custGeom>
              <a:avLst/>
              <a:gdLst>
                <a:gd name="T0" fmla="*/ 1 w 3"/>
                <a:gd name="T1" fmla="*/ 5 h 6"/>
                <a:gd name="T2" fmla="*/ 2 w 3"/>
                <a:gd name="T3" fmla="*/ 6 h 6"/>
                <a:gd name="T4" fmla="*/ 2 w 3"/>
                <a:gd name="T5" fmla="*/ 5 h 6"/>
                <a:gd name="T6" fmla="*/ 2 w 3"/>
                <a:gd name="T7" fmla="*/ 4 h 6"/>
                <a:gd name="T8" fmla="*/ 0 w 3"/>
                <a:gd name="T9" fmla="*/ 0 h 6"/>
                <a:gd name="T10" fmla="*/ 1 w 3"/>
                <a:gd name="T11" fmla="*/ 4 h 6"/>
                <a:gd name="T12" fmla="*/ 1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8" name="Freeform 706"/>
            <p:cNvSpPr>
              <a:spLocks/>
            </p:cNvSpPr>
            <p:nvPr/>
          </p:nvSpPr>
          <p:spPr bwMode="auto">
            <a:xfrm>
              <a:off x="103187" y="3762376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5 h 6"/>
                <a:gd name="T4" fmla="*/ 1 w 2"/>
                <a:gd name="T5" fmla="*/ 4 h 6"/>
                <a:gd name="T6" fmla="*/ 1 w 2"/>
                <a:gd name="T7" fmla="*/ 3 h 6"/>
                <a:gd name="T8" fmla="*/ 0 w 2"/>
                <a:gd name="T9" fmla="*/ 0 h 6"/>
                <a:gd name="T10" fmla="*/ 0 w 2"/>
                <a:gd name="T11" fmla="*/ 3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5"/>
                  </a:cubicBezTo>
                  <a:cubicBezTo>
                    <a:pt x="1" y="5"/>
                    <a:pt x="2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9" name="Freeform 707"/>
            <p:cNvSpPr>
              <a:spLocks/>
            </p:cNvSpPr>
            <p:nvPr/>
          </p:nvSpPr>
          <p:spPr bwMode="auto">
            <a:xfrm>
              <a:off x="84137" y="3762376"/>
              <a:ext cx="9525" cy="44450"/>
            </a:xfrm>
            <a:custGeom>
              <a:avLst/>
              <a:gdLst>
                <a:gd name="T0" fmla="*/ 0 w 1"/>
                <a:gd name="T1" fmla="*/ 4 h 5"/>
                <a:gd name="T2" fmla="*/ 0 w 1"/>
                <a:gd name="T3" fmla="*/ 5 h 5"/>
                <a:gd name="T4" fmla="*/ 1 w 1"/>
                <a:gd name="T5" fmla="*/ 4 h 5"/>
                <a:gd name="T6" fmla="*/ 1 w 1"/>
                <a:gd name="T7" fmla="*/ 4 h 5"/>
                <a:gd name="T8" fmla="*/ 1 w 1"/>
                <a:gd name="T9" fmla="*/ 0 h 5"/>
                <a:gd name="T10" fmla="*/ 0 w 1"/>
                <a:gd name="T11" fmla="*/ 3 h 5"/>
                <a:gd name="T12" fmla="*/ 0 w 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0" name="Freeform 708"/>
            <p:cNvSpPr>
              <a:spLocks/>
            </p:cNvSpPr>
            <p:nvPr/>
          </p:nvSpPr>
          <p:spPr bwMode="auto">
            <a:xfrm>
              <a:off x="58737" y="3762376"/>
              <a:ext cx="34925" cy="44450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5 h 5"/>
                <a:gd name="T4" fmla="*/ 2 w 4"/>
                <a:gd name="T5" fmla="*/ 4 h 5"/>
                <a:gd name="T6" fmla="*/ 2 w 4"/>
                <a:gd name="T7" fmla="*/ 3 h 5"/>
                <a:gd name="T8" fmla="*/ 4 w 4"/>
                <a:gd name="T9" fmla="*/ 0 h 5"/>
                <a:gd name="T10" fmla="*/ 2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1" name="Freeform 709"/>
            <p:cNvSpPr>
              <a:spLocks/>
            </p:cNvSpPr>
            <p:nvPr/>
          </p:nvSpPr>
          <p:spPr bwMode="auto">
            <a:xfrm>
              <a:off x="49212" y="3752851"/>
              <a:ext cx="34925" cy="44450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4 w 4"/>
                <a:gd name="T9" fmla="*/ 0 h 5"/>
                <a:gd name="T10" fmla="*/ 1 w 4"/>
                <a:gd name="T11" fmla="*/ 3 h 5"/>
                <a:gd name="T12" fmla="*/ 0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2" name="Freeform 710"/>
            <p:cNvSpPr>
              <a:spLocks/>
            </p:cNvSpPr>
            <p:nvPr/>
          </p:nvSpPr>
          <p:spPr bwMode="auto">
            <a:xfrm>
              <a:off x="31750" y="3752851"/>
              <a:ext cx="44450" cy="26988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3 h 3"/>
                <a:gd name="T4" fmla="*/ 2 w 5"/>
                <a:gd name="T5" fmla="*/ 3 h 3"/>
                <a:gd name="T6" fmla="*/ 2 w 5"/>
                <a:gd name="T7" fmla="*/ 2 h 3"/>
                <a:gd name="T8" fmla="*/ 5 w 5"/>
                <a:gd name="T9" fmla="*/ 0 h 3"/>
                <a:gd name="T10" fmla="*/ 2 w 5"/>
                <a:gd name="T11" fmla="*/ 2 h 3"/>
                <a:gd name="T12" fmla="*/ 0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3" name="Freeform 711"/>
            <p:cNvSpPr>
              <a:spLocks/>
            </p:cNvSpPr>
            <p:nvPr/>
          </p:nvSpPr>
          <p:spPr bwMode="auto">
            <a:xfrm>
              <a:off x="22225" y="3744913"/>
              <a:ext cx="44450" cy="25400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0 h 3"/>
                <a:gd name="T10" fmla="*/ 2 w 5"/>
                <a:gd name="T11" fmla="*/ 1 h 3"/>
                <a:gd name="T12" fmla="*/ 1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4" name="Freeform 712"/>
            <p:cNvSpPr>
              <a:spLocks/>
            </p:cNvSpPr>
            <p:nvPr/>
          </p:nvSpPr>
          <p:spPr bwMode="auto">
            <a:xfrm>
              <a:off x="14287" y="3735388"/>
              <a:ext cx="52388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2 w 6"/>
                <a:gd name="T5" fmla="*/ 1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0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5" name="Freeform 713"/>
            <p:cNvSpPr>
              <a:spLocks/>
            </p:cNvSpPr>
            <p:nvPr/>
          </p:nvSpPr>
          <p:spPr bwMode="auto">
            <a:xfrm>
              <a:off x="14287" y="3717926"/>
              <a:ext cx="52388" cy="952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1 w 6"/>
                <a:gd name="T5" fmla="*/ 1 h 1"/>
                <a:gd name="T6" fmla="*/ 2 w 6"/>
                <a:gd name="T7" fmla="*/ 1 h 1"/>
                <a:gd name="T8" fmla="*/ 6 w 6"/>
                <a:gd name="T9" fmla="*/ 1 h 1"/>
                <a:gd name="T10" fmla="*/ 2 w 6"/>
                <a:gd name="T11" fmla="*/ 0 h 1"/>
                <a:gd name="T12" fmla="*/ 1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6" name="Freeform 714"/>
            <p:cNvSpPr>
              <a:spLocks/>
            </p:cNvSpPr>
            <p:nvPr/>
          </p:nvSpPr>
          <p:spPr bwMode="auto">
            <a:xfrm>
              <a:off x="14287" y="3690938"/>
              <a:ext cx="52388" cy="26988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1 w 6"/>
                <a:gd name="T5" fmla="*/ 2 h 3"/>
                <a:gd name="T6" fmla="*/ 2 w 6"/>
                <a:gd name="T7" fmla="*/ 2 h 3"/>
                <a:gd name="T8" fmla="*/ 6 w 6"/>
                <a:gd name="T9" fmla="*/ 3 h 3"/>
                <a:gd name="T10" fmla="*/ 3 w 6"/>
                <a:gd name="T11" fmla="*/ 2 h 3"/>
                <a:gd name="T12" fmla="*/ 2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6" y="3"/>
                    <a:pt x="6" y="3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7" name="Freeform 715"/>
            <p:cNvSpPr>
              <a:spLocks/>
            </p:cNvSpPr>
            <p:nvPr/>
          </p:nvSpPr>
          <p:spPr bwMode="auto">
            <a:xfrm>
              <a:off x="22225" y="3673476"/>
              <a:ext cx="44450" cy="34925"/>
            </a:xfrm>
            <a:custGeom>
              <a:avLst/>
              <a:gdLst>
                <a:gd name="T0" fmla="*/ 2 w 5"/>
                <a:gd name="T1" fmla="*/ 1 h 4"/>
                <a:gd name="T2" fmla="*/ 1 w 5"/>
                <a:gd name="T3" fmla="*/ 1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3 w 5"/>
                <a:gd name="T11" fmla="*/ 2 h 4"/>
                <a:gd name="T12" fmla="*/ 2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8" name="Freeform 716"/>
            <p:cNvSpPr>
              <a:spLocks/>
            </p:cNvSpPr>
            <p:nvPr/>
          </p:nvSpPr>
          <p:spPr bwMode="auto">
            <a:xfrm>
              <a:off x="41275" y="3663951"/>
              <a:ext cx="34925" cy="444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2 h 5"/>
                <a:gd name="T6" fmla="*/ 1 w 4"/>
                <a:gd name="T7" fmla="*/ 2 h 5"/>
                <a:gd name="T8" fmla="*/ 4 w 4"/>
                <a:gd name="T9" fmla="*/ 5 h 5"/>
                <a:gd name="T10" fmla="*/ 2 w 4"/>
                <a:gd name="T11" fmla="*/ 1 h 5"/>
                <a:gd name="T12" fmla="*/ 1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5"/>
                    <a:pt x="4" y="5"/>
                  </a:cubicBezTo>
                  <a:cubicBezTo>
                    <a:pt x="3" y="4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9" name="Freeform 717"/>
            <p:cNvSpPr>
              <a:spLocks/>
            </p:cNvSpPr>
            <p:nvPr/>
          </p:nvSpPr>
          <p:spPr bwMode="auto">
            <a:xfrm>
              <a:off x="58737" y="3656013"/>
              <a:ext cx="25400" cy="444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1 h 5"/>
                <a:gd name="T6" fmla="*/ 1 w 3"/>
                <a:gd name="T7" fmla="*/ 2 h 5"/>
                <a:gd name="T8" fmla="*/ 3 w 3"/>
                <a:gd name="T9" fmla="*/ 5 h 5"/>
                <a:gd name="T10" fmla="*/ 1 w 3"/>
                <a:gd name="T11" fmla="*/ 1 h 5"/>
                <a:gd name="T12" fmla="*/ 1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3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0" name="Freeform 718"/>
            <p:cNvSpPr>
              <a:spLocks/>
            </p:cNvSpPr>
            <p:nvPr/>
          </p:nvSpPr>
          <p:spPr bwMode="auto">
            <a:xfrm>
              <a:off x="76200" y="3532188"/>
              <a:ext cx="34925" cy="168275"/>
            </a:xfrm>
            <a:custGeom>
              <a:avLst/>
              <a:gdLst>
                <a:gd name="T0" fmla="*/ 4 w 4"/>
                <a:gd name="T1" fmla="*/ 19 h 19"/>
                <a:gd name="T2" fmla="*/ 1 w 4"/>
                <a:gd name="T3" fmla="*/ 10 h 19"/>
                <a:gd name="T4" fmla="*/ 0 w 4"/>
                <a:gd name="T5" fmla="*/ 0 h 19"/>
                <a:gd name="T6" fmla="*/ 2 w 4"/>
                <a:gd name="T7" fmla="*/ 9 h 19"/>
                <a:gd name="T8" fmla="*/ 4 w 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cubicBezTo>
                    <a:pt x="2" y="16"/>
                    <a:pt x="2" y="13"/>
                    <a:pt x="1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2"/>
                    <a:pt x="4" y="15"/>
                    <a:pt x="4" y="19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1" name="Freeform 719"/>
            <p:cNvSpPr>
              <a:spLocks/>
            </p:cNvSpPr>
            <p:nvPr/>
          </p:nvSpPr>
          <p:spPr bwMode="auto">
            <a:xfrm>
              <a:off x="128587" y="3557588"/>
              <a:ext cx="79375" cy="142875"/>
            </a:xfrm>
            <a:custGeom>
              <a:avLst/>
              <a:gdLst>
                <a:gd name="T0" fmla="*/ 0 w 9"/>
                <a:gd name="T1" fmla="*/ 16 h 16"/>
                <a:gd name="T2" fmla="*/ 3 w 9"/>
                <a:gd name="T3" fmla="*/ 7 h 16"/>
                <a:gd name="T4" fmla="*/ 9 w 9"/>
                <a:gd name="T5" fmla="*/ 0 h 16"/>
                <a:gd name="T6" fmla="*/ 5 w 9"/>
                <a:gd name="T7" fmla="*/ 8 h 16"/>
                <a:gd name="T8" fmla="*/ 0 w 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1" y="13"/>
                    <a:pt x="2" y="10"/>
                    <a:pt x="3" y="7"/>
                  </a:cubicBezTo>
                  <a:cubicBezTo>
                    <a:pt x="5" y="5"/>
                    <a:pt x="7" y="2"/>
                    <a:pt x="9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1"/>
                    <a:pt x="2" y="14"/>
                    <a:pt x="0" y="1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2" name="Freeform 720"/>
            <p:cNvSpPr>
              <a:spLocks/>
            </p:cNvSpPr>
            <p:nvPr/>
          </p:nvSpPr>
          <p:spPr bwMode="auto">
            <a:xfrm>
              <a:off x="138112" y="3663951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8 w 18"/>
                <a:gd name="T3" fmla="*/ 2 h 6"/>
                <a:gd name="T4" fmla="*/ 18 w 18"/>
                <a:gd name="T5" fmla="*/ 0 h 6"/>
                <a:gd name="T6" fmla="*/ 9 w 18"/>
                <a:gd name="T7" fmla="*/ 3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2" y="4"/>
                    <a:pt x="5" y="3"/>
                    <a:pt x="8" y="2"/>
                  </a:cubicBezTo>
                  <a:cubicBezTo>
                    <a:pt x="11" y="1"/>
                    <a:pt x="14" y="0"/>
                    <a:pt x="1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3" name="Freeform 721"/>
            <p:cNvSpPr>
              <a:spLocks/>
            </p:cNvSpPr>
            <p:nvPr/>
          </p:nvSpPr>
          <p:spPr bwMode="auto">
            <a:xfrm>
              <a:off x="128587" y="3717926"/>
              <a:ext cx="158750" cy="44450"/>
            </a:xfrm>
            <a:custGeom>
              <a:avLst/>
              <a:gdLst>
                <a:gd name="T0" fmla="*/ 0 w 18"/>
                <a:gd name="T1" fmla="*/ 0 h 5"/>
                <a:gd name="T2" fmla="*/ 9 w 18"/>
                <a:gd name="T3" fmla="*/ 1 h 5"/>
                <a:gd name="T4" fmla="*/ 18 w 18"/>
                <a:gd name="T5" fmla="*/ 5 h 5"/>
                <a:gd name="T6" fmla="*/ 9 w 18"/>
                <a:gd name="T7" fmla="*/ 3 h 5"/>
                <a:gd name="T8" fmla="*/ 0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  <a:cubicBezTo>
                    <a:pt x="12" y="2"/>
                    <a:pt x="16" y="3"/>
                    <a:pt x="18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4" name="Freeform 722"/>
            <p:cNvSpPr>
              <a:spLocks/>
            </p:cNvSpPr>
            <p:nvPr/>
          </p:nvSpPr>
          <p:spPr bwMode="auto">
            <a:xfrm>
              <a:off x="120650" y="3744913"/>
              <a:ext cx="61913" cy="150813"/>
            </a:xfrm>
            <a:custGeom>
              <a:avLst/>
              <a:gdLst>
                <a:gd name="T0" fmla="*/ 0 w 7"/>
                <a:gd name="T1" fmla="*/ 0 h 17"/>
                <a:gd name="T2" fmla="*/ 4 w 7"/>
                <a:gd name="T3" fmla="*/ 8 h 17"/>
                <a:gd name="T4" fmla="*/ 7 w 7"/>
                <a:gd name="T5" fmla="*/ 17 h 17"/>
                <a:gd name="T6" fmla="*/ 3 w 7"/>
                <a:gd name="T7" fmla="*/ 8 h 17"/>
                <a:gd name="T8" fmla="*/ 0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0"/>
                  </a:moveTo>
                  <a:cubicBezTo>
                    <a:pt x="2" y="2"/>
                    <a:pt x="3" y="5"/>
                    <a:pt x="4" y="8"/>
                  </a:cubicBezTo>
                  <a:cubicBezTo>
                    <a:pt x="6" y="11"/>
                    <a:pt x="7" y="14"/>
                    <a:pt x="7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5" name="Freeform 723"/>
            <p:cNvSpPr>
              <a:spLocks/>
            </p:cNvSpPr>
            <p:nvPr/>
          </p:nvSpPr>
          <p:spPr bwMode="auto">
            <a:xfrm>
              <a:off x="41275" y="3735388"/>
              <a:ext cx="61913" cy="160338"/>
            </a:xfrm>
            <a:custGeom>
              <a:avLst/>
              <a:gdLst>
                <a:gd name="T0" fmla="*/ 7 w 7"/>
                <a:gd name="T1" fmla="*/ 0 h 18"/>
                <a:gd name="T2" fmla="*/ 5 w 7"/>
                <a:gd name="T3" fmla="*/ 10 h 18"/>
                <a:gd name="T4" fmla="*/ 0 w 7"/>
                <a:gd name="T5" fmla="*/ 18 h 18"/>
                <a:gd name="T6" fmla="*/ 3 w 7"/>
                <a:gd name="T7" fmla="*/ 9 h 18"/>
                <a:gd name="T8" fmla="*/ 7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7" y="4"/>
                    <a:pt x="6" y="7"/>
                    <a:pt x="5" y="10"/>
                  </a:cubicBezTo>
                  <a:cubicBezTo>
                    <a:pt x="4" y="12"/>
                    <a:pt x="2" y="16"/>
                    <a:pt x="0" y="1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6" name="Freeform 724"/>
            <p:cNvSpPr>
              <a:spLocks/>
            </p:cNvSpPr>
            <p:nvPr/>
          </p:nvSpPr>
          <p:spPr bwMode="auto">
            <a:xfrm>
              <a:off x="-57150" y="3727451"/>
              <a:ext cx="150813" cy="69850"/>
            </a:xfrm>
            <a:custGeom>
              <a:avLst/>
              <a:gdLst>
                <a:gd name="T0" fmla="*/ 17 w 17"/>
                <a:gd name="T1" fmla="*/ 0 h 8"/>
                <a:gd name="T2" fmla="*/ 9 w 17"/>
                <a:gd name="T3" fmla="*/ 5 h 8"/>
                <a:gd name="T4" fmla="*/ 0 w 17"/>
                <a:gd name="T5" fmla="*/ 8 h 8"/>
                <a:gd name="T6" fmla="*/ 8 w 17"/>
                <a:gd name="T7" fmla="*/ 4 h 8"/>
                <a:gd name="T8" fmla="*/ 17 w 1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4" y="2"/>
                    <a:pt x="12" y="4"/>
                    <a:pt x="9" y="5"/>
                  </a:cubicBezTo>
                  <a:cubicBezTo>
                    <a:pt x="6" y="7"/>
                    <a:pt x="3" y="8"/>
                    <a:pt x="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7" name="Freeform 725"/>
            <p:cNvSpPr>
              <a:spLocks/>
            </p:cNvSpPr>
            <p:nvPr/>
          </p:nvSpPr>
          <p:spPr bwMode="auto">
            <a:xfrm>
              <a:off x="-65088" y="3663951"/>
              <a:ext cx="158750" cy="44450"/>
            </a:xfrm>
            <a:custGeom>
              <a:avLst/>
              <a:gdLst>
                <a:gd name="T0" fmla="*/ 18 w 18"/>
                <a:gd name="T1" fmla="*/ 5 h 5"/>
                <a:gd name="T2" fmla="*/ 9 w 18"/>
                <a:gd name="T3" fmla="*/ 4 h 5"/>
                <a:gd name="T4" fmla="*/ 0 w 18"/>
                <a:gd name="T5" fmla="*/ 0 h 5"/>
                <a:gd name="T6" fmla="*/ 9 w 18"/>
                <a:gd name="T7" fmla="*/ 2 h 5"/>
                <a:gd name="T8" fmla="*/ 18 w 1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8" y="5"/>
                  </a:moveTo>
                  <a:cubicBezTo>
                    <a:pt x="15" y="5"/>
                    <a:pt x="12" y="4"/>
                    <a:pt x="9" y="4"/>
                  </a:cubicBezTo>
                  <a:cubicBezTo>
                    <a:pt x="6" y="3"/>
                    <a:pt x="2" y="2"/>
                    <a:pt x="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3"/>
                    <a:pt x="15" y="4"/>
                    <a:pt x="18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8" name="Freeform 726"/>
            <p:cNvSpPr>
              <a:spLocks/>
            </p:cNvSpPr>
            <p:nvPr/>
          </p:nvSpPr>
          <p:spPr bwMode="auto">
            <a:xfrm>
              <a:off x="-12700" y="3575051"/>
              <a:ext cx="115888" cy="125413"/>
            </a:xfrm>
            <a:custGeom>
              <a:avLst/>
              <a:gdLst>
                <a:gd name="T0" fmla="*/ 13 w 13"/>
                <a:gd name="T1" fmla="*/ 14 h 14"/>
                <a:gd name="T2" fmla="*/ 6 w 13"/>
                <a:gd name="T3" fmla="*/ 8 h 14"/>
                <a:gd name="T4" fmla="*/ 0 w 13"/>
                <a:gd name="T5" fmla="*/ 0 h 14"/>
                <a:gd name="T6" fmla="*/ 7 w 13"/>
                <a:gd name="T7" fmla="*/ 7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0" y="13"/>
                    <a:pt x="8" y="11"/>
                    <a:pt x="6" y="8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10"/>
                    <a:pt x="11" y="12"/>
                    <a:pt x="13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2" name="组合 64341"/>
          <p:cNvGrpSpPr/>
          <p:nvPr/>
        </p:nvGrpSpPr>
        <p:grpSpPr>
          <a:xfrm>
            <a:off x="11191136" y="6164717"/>
            <a:ext cx="795338" cy="850900"/>
            <a:chOff x="11530012" y="3097213"/>
            <a:chExt cx="795338" cy="850900"/>
          </a:xfrm>
        </p:grpSpPr>
        <p:sp>
          <p:nvSpPr>
            <p:cNvPr id="64179" name="Freeform 727"/>
            <p:cNvSpPr>
              <a:spLocks/>
            </p:cNvSpPr>
            <p:nvPr/>
          </p:nvSpPr>
          <p:spPr bwMode="auto">
            <a:xfrm>
              <a:off x="11663362" y="3097213"/>
              <a:ext cx="406400" cy="415925"/>
            </a:xfrm>
            <a:custGeom>
              <a:avLst/>
              <a:gdLst>
                <a:gd name="T0" fmla="*/ 32 w 46"/>
                <a:gd name="T1" fmla="*/ 47 h 47"/>
                <a:gd name="T2" fmla="*/ 23 w 46"/>
                <a:gd name="T3" fmla="*/ 6 h 47"/>
                <a:gd name="T4" fmla="*/ 32 w 4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7">
                  <a:moveTo>
                    <a:pt x="32" y="47"/>
                  </a:moveTo>
                  <a:cubicBezTo>
                    <a:pt x="32" y="47"/>
                    <a:pt x="0" y="13"/>
                    <a:pt x="23" y="6"/>
                  </a:cubicBezTo>
                  <a:cubicBezTo>
                    <a:pt x="46" y="0"/>
                    <a:pt x="32" y="47"/>
                    <a:pt x="32" y="4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0" name="Freeform 728"/>
            <p:cNvSpPr>
              <a:spLocks/>
            </p:cNvSpPr>
            <p:nvPr/>
          </p:nvSpPr>
          <p:spPr bwMode="auto">
            <a:xfrm>
              <a:off x="11936412" y="3105150"/>
              <a:ext cx="388938" cy="407988"/>
            </a:xfrm>
            <a:custGeom>
              <a:avLst/>
              <a:gdLst>
                <a:gd name="T0" fmla="*/ 0 w 44"/>
                <a:gd name="T1" fmla="*/ 46 h 46"/>
                <a:gd name="T2" fmla="*/ 24 w 44"/>
                <a:gd name="T3" fmla="*/ 13 h 46"/>
                <a:gd name="T4" fmla="*/ 0 w 4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6">
                  <a:moveTo>
                    <a:pt x="0" y="46"/>
                  </a:moveTo>
                  <a:cubicBezTo>
                    <a:pt x="0" y="46"/>
                    <a:pt x="4" y="0"/>
                    <a:pt x="24" y="13"/>
                  </a:cubicBezTo>
                  <a:cubicBezTo>
                    <a:pt x="44" y="2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1" name="Freeform 729"/>
            <p:cNvSpPr>
              <a:spLocks/>
            </p:cNvSpPr>
            <p:nvPr/>
          </p:nvSpPr>
          <p:spPr bwMode="auto">
            <a:xfrm>
              <a:off x="11936412" y="3309938"/>
              <a:ext cx="371475" cy="417513"/>
            </a:xfrm>
            <a:custGeom>
              <a:avLst/>
              <a:gdLst>
                <a:gd name="T0" fmla="*/ 0 w 42"/>
                <a:gd name="T1" fmla="*/ 23 h 47"/>
                <a:gd name="T2" fmla="*/ 41 w 42"/>
                <a:gd name="T3" fmla="*/ 24 h 47"/>
                <a:gd name="T4" fmla="*/ 0 w 42"/>
                <a:gd name="T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7">
                  <a:moveTo>
                    <a:pt x="0" y="23"/>
                  </a:moveTo>
                  <a:cubicBezTo>
                    <a:pt x="0" y="23"/>
                    <a:pt x="40" y="0"/>
                    <a:pt x="41" y="24"/>
                  </a:cubicBezTo>
                  <a:cubicBezTo>
                    <a:pt x="42" y="47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2" name="Freeform 730"/>
            <p:cNvSpPr>
              <a:spLocks/>
            </p:cNvSpPr>
            <p:nvPr/>
          </p:nvSpPr>
          <p:spPr bwMode="auto">
            <a:xfrm>
              <a:off x="11936412" y="3513138"/>
              <a:ext cx="371475" cy="434975"/>
            </a:xfrm>
            <a:custGeom>
              <a:avLst/>
              <a:gdLst>
                <a:gd name="T0" fmla="*/ 0 w 42"/>
                <a:gd name="T1" fmla="*/ 0 h 49"/>
                <a:gd name="T2" fmla="*/ 23 w 42"/>
                <a:gd name="T3" fmla="*/ 34 h 49"/>
                <a:gd name="T4" fmla="*/ 0 w 4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0" y="0"/>
                    <a:pt x="42" y="19"/>
                    <a:pt x="23" y="34"/>
                  </a:cubicBezTo>
                  <a:cubicBezTo>
                    <a:pt x="4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3" name="Freeform 731"/>
            <p:cNvSpPr>
              <a:spLocks/>
            </p:cNvSpPr>
            <p:nvPr/>
          </p:nvSpPr>
          <p:spPr bwMode="auto">
            <a:xfrm>
              <a:off x="11601450" y="3513138"/>
              <a:ext cx="406400" cy="400050"/>
            </a:xfrm>
            <a:custGeom>
              <a:avLst/>
              <a:gdLst>
                <a:gd name="T0" fmla="*/ 38 w 46"/>
                <a:gd name="T1" fmla="*/ 0 h 45"/>
                <a:gd name="T2" fmla="*/ 23 w 46"/>
                <a:gd name="T3" fmla="*/ 38 h 45"/>
                <a:gd name="T4" fmla="*/ 38 w 46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38" y="0"/>
                  </a:moveTo>
                  <a:cubicBezTo>
                    <a:pt x="38" y="0"/>
                    <a:pt x="46" y="45"/>
                    <a:pt x="23" y="38"/>
                  </a:cubicBezTo>
                  <a:cubicBezTo>
                    <a:pt x="0" y="31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4" name="Freeform 732"/>
            <p:cNvSpPr>
              <a:spLocks/>
            </p:cNvSpPr>
            <p:nvPr/>
          </p:nvSpPr>
          <p:spPr bwMode="auto">
            <a:xfrm>
              <a:off x="11530012" y="3389313"/>
              <a:ext cx="406400" cy="407988"/>
            </a:xfrm>
            <a:custGeom>
              <a:avLst/>
              <a:gdLst>
                <a:gd name="T0" fmla="*/ 46 w 46"/>
                <a:gd name="T1" fmla="*/ 14 h 46"/>
                <a:gd name="T2" fmla="*/ 6 w 46"/>
                <a:gd name="T3" fmla="*/ 23 h 46"/>
                <a:gd name="T4" fmla="*/ 46 w 46"/>
                <a:gd name="T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6">
                  <a:moveTo>
                    <a:pt x="46" y="14"/>
                  </a:moveTo>
                  <a:cubicBezTo>
                    <a:pt x="46" y="14"/>
                    <a:pt x="13" y="46"/>
                    <a:pt x="6" y="23"/>
                  </a:cubicBezTo>
                  <a:cubicBezTo>
                    <a:pt x="0" y="0"/>
                    <a:pt x="46" y="14"/>
                    <a:pt x="46" y="1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5" name="Freeform 733"/>
            <p:cNvSpPr>
              <a:spLocks/>
            </p:cNvSpPr>
            <p:nvPr/>
          </p:nvSpPr>
          <p:spPr bwMode="auto">
            <a:xfrm>
              <a:off x="11557000" y="3141663"/>
              <a:ext cx="406400" cy="390525"/>
            </a:xfrm>
            <a:custGeom>
              <a:avLst/>
              <a:gdLst>
                <a:gd name="T0" fmla="*/ 46 w 46"/>
                <a:gd name="T1" fmla="*/ 41 h 44"/>
                <a:gd name="T2" fmla="*/ 9 w 46"/>
                <a:gd name="T3" fmla="*/ 22 h 44"/>
                <a:gd name="T4" fmla="*/ 46 w 46"/>
                <a:gd name="T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4">
                  <a:moveTo>
                    <a:pt x="46" y="41"/>
                  </a:moveTo>
                  <a:cubicBezTo>
                    <a:pt x="46" y="41"/>
                    <a:pt x="0" y="44"/>
                    <a:pt x="9" y="22"/>
                  </a:cubicBezTo>
                  <a:cubicBezTo>
                    <a:pt x="19" y="0"/>
                    <a:pt x="46" y="41"/>
                    <a:pt x="46" y="4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6" name="Freeform 734"/>
            <p:cNvSpPr>
              <a:spLocks/>
            </p:cNvSpPr>
            <p:nvPr/>
          </p:nvSpPr>
          <p:spPr bwMode="auto">
            <a:xfrm>
              <a:off x="11857037" y="3451226"/>
              <a:ext cx="141288" cy="123825"/>
            </a:xfrm>
            <a:custGeom>
              <a:avLst/>
              <a:gdLst>
                <a:gd name="T0" fmla="*/ 15 w 16"/>
                <a:gd name="T1" fmla="*/ 5 h 14"/>
                <a:gd name="T2" fmla="*/ 10 w 16"/>
                <a:gd name="T3" fmla="*/ 13 h 14"/>
                <a:gd name="T4" fmla="*/ 1 w 16"/>
                <a:gd name="T5" fmla="*/ 10 h 14"/>
                <a:gd name="T6" fmla="*/ 6 w 16"/>
                <a:gd name="T7" fmla="*/ 2 h 14"/>
                <a:gd name="T8" fmla="*/ 15 w 16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5" y="5"/>
                  </a:moveTo>
                  <a:cubicBezTo>
                    <a:pt x="16" y="8"/>
                    <a:pt x="14" y="12"/>
                    <a:pt x="10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7"/>
                    <a:pt x="2" y="3"/>
                    <a:pt x="6" y="2"/>
                  </a:cubicBezTo>
                  <a:cubicBezTo>
                    <a:pt x="10" y="0"/>
                    <a:pt x="14" y="2"/>
                    <a:pt x="15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7" name="Freeform 735"/>
            <p:cNvSpPr>
              <a:spLocks/>
            </p:cNvSpPr>
            <p:nvPr/>
          </p:nvSpPr>
          <p:spPr bwMode="auto">
            <a:xfrm>
              <a:off x="11901487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2 h 6"/>
                <a:gd name="T6" fmla="*/ 1 w 2"/>
                <a:gd name="T7" fmla="*/ 2 h 6"/>
                <a:gd name="T8" fmla="*/ 2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4"/>
                    <a:pt x="2" y="6"/>
                    <a:pt x="2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8" name="Freeform 736"/>
            <p:cNvSpPr>
              <a:spLocks/>
            </p:cNvSpPr>
            <p:nvPr/>
          </p:nvSpPr>
          <p:spPr bwMode="auto">
            <a:xfrm>
              <a:off x="11918950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1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9" name="Freeform 737"/>
            <p:cNvSpPr>
              <a:spLocks/>
            </p:cNvSpPr>
            <p:nvPr/>
          </p:nvSpPr>
          <p:spPr bwMode="auto">
            <a:xfrm>
              <a:off x="11936412" y="3433763"/>
              <a:ext cx="17463" cy="53975"/>
            </a:xfrm>
            <a:custGeom>
              <a:avLst/>
              <a:gdLst>
                <a:gd name="T0" fmla="*/ 2 w 2"/>
                <a:gd name="T1" fmla="*/ 1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2 h 6"/>
                <a:gd name="T8" fmla="*/ 0 w 2"/>
                <a:gd name="T9" fmla="*/ 6 h 6"/>
                <a:gd name="T10" fmla="*/ 1 w 2"/>
                <a:gd name="T11" fmla="*/ 2 h 6"/>
                <a:gd name="T12" fmla="*/ 2 w 2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0" name="Freeform 738"/>
            <p:cNvSpPr>
              <a:spLocks/>
            </p:cNvSpPr>
            <p:nvPr/>
          </p:nvSpPr>
          <p:spPr bwMode="auto">
            <a:xfrm>
              <a:off x="11936412" y="3443288"/>
              <a:ext cx="34925" cy="44450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0 h 5"/>
                <a:gd name="T4" fmla="*/ 2 w 4"/>
                <a:gd name="T5" fmla="*/ 1 h 5"/>
                <a:gd name="T6" fmla="*/ 2 w 4"/>
                <a:gd name="T7" fmla="*/ 2 h 5"/>
                <a:gd name="T8" fmla="*/ 0 w 4"/>
                <a:gd name="T9" fmla="*/ 5 h 5"/>
                <a:gd name="T10" fmla="*/ 3 w 4"/>
                <a:gd name="T11" fmla="*/ 2 h 5"/>
                <a:gd name="T12" fmla="*/ 4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1" name="Freeform 739"/>
            <p:cNvSpPr>
              <a:spLocks/>
            </p:cNvSpPr>
            <p:nvPr/>
          </p:nvSpPr>
          <p:spPr bwMode="auto">
            <a:xfrm>
              <a:off x="11945937" y="3451226"/>
              <a:ext cx="42863" cy="44450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1 h 5"/>
                <a:gd name="T4" fmla="*/ 3 w 5"/>
                <a:gd name="T5" fmla="*/ 1 h 5"/>
                <a:gd name="T6" fmla="*/ 3 w 5"/>
                <a:gd name="T7" fmla="*/ 2 h 5"/>
                <a:gd name="T8" fmla="*/ 0 w 5"/>
                <a:gd name="T9" fmla="*/ 5 h 5"/>
                <a:gd name="T10" fmla="*/ 3 w 5"/>
                <a:gd name="T11" fmla="*/ 2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2" name="Freeform 740"/>
            <p:cNvSpPr>
              <a:spLocks/>
            </p:cNvSpPr>
            <p:nvPr/>
          </p:nvSpPr>
          <p:spPr bwMode="auto">
            <a:xfrm>
              <a:off x="11953875" y="3468688"/>
              <a:ext cx="44450" cy="26988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0 h 3"/>
                <a:gd name="T4" fmla="*/ 4 w 5"/>
                <a:gd name="T5" fmla="*/ 0 h 3"/>
                <a:gd name="T6" fmla="*/ 3 w 5"/>
                <a:gd name="T7" fmla="*/ 1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3" name="Freeform 741"/>
            <p:cNvSpPr>
              <a:spLocks/>
            </p:cNvSpPr>
            <p:nvPr/>
          </p:nvSpPr>
          <p:spPr bwMode="auto">
            <a:xfrm>
              <a:off x="11953875" y="3487738"/>
              <a:ext cx="53975" cy="17463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1 h 2"/>
                <a:gd name="T4" fmla="*/ 5 w 6"/>
                <a:gd name="T5" fmla="*/ 0 h 2"/>
                <a:gd name="T6" fmla="*/ 4 w 6"/>
                <a:gd name="T7" fmla="*/ 1 h 2"/>
                <a:gd name="T8" fmla="*/ 0 w 6"/>
                <a:gd name="T9" fmla="*/ 2 h 2"/>
                <a:gd name="T10" fmla="*/ 4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4" name="Freeform 742"/>
            <p:cNvSpPr>
              <a:spLocks/>
            </p:cNvSpPr>
            <p:nvPr/>
          </p:nvSpPr>
          <p:spPr bwMode="auto">
            <a:xfrm>
              <a:off x="11963400" y="3505201"/>
              <a:ext cx="52388" cy="17463"/>
            </a:xfrm>
            <a:custGeom>
              <a:avLst/>
              <a:gdLst>
                <a:gd name="T0" fmla="*/ 5 w 6"/>
                <a:gd name="T1" fmla="*/ 2 h 2"/>
                <a:gd name="T2" fmla="*/ 5 w 6"/>
                <a:gd name="T3" fmla="*/ 1 h 2"/>
                <a:gd name="T4" fmla="*/ 4 w 6"/>
                <a:gd name="T5" fmla="*/ 0 h 2"/>
                <a:gd name="T6" fmla="*/ 3 w 6"/>
                <a:gd name="T7" fmla="*/ 1 h 2"/>
                <a:gd name="T8" fmla="*/ 0 w 6"/>
                <a:gd name="T9" fmla="*/ 1 h 2"/>
                <a:gd name="T10" fmla="*/ 3 w 6"/>
                <a:gd name="T11" fmla="*/ 1 h 2"/>
                <a:gd name="T12" fmla="*/ 5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5" y="2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5" name="Freeform 743"/>
            <p:cNvSpPr>
              <a:spLocks/>
            </p:cNvSpPr>
            <p:nvPr/>
          </p:nvSpPr>
          <p:spPr bwMode="auto">
            <a:xfrm>
              <a:off x="11963400" y="3522663"/>
              <a:ext cx="44450" cy="1746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1 h 2"/>
                <a:gd name="T4" fmla="*/ 4 w 5"/>
                <a:gd name="T5" fmla="*/ 0 h 2"/>
                <a:gd name="T6" fmla="*/ 3 w 5"/>
                <a:gd name="T7" fmla="*/ 1 h 2"/>
                <a:gd name="T8" fmla="*/ 0 w 5"/>
                <a:gd name="T9" fmla="*/ 0 h 2"/>
                <a:gd name="T10" fmla="*/ 3 w 5"/>
                <a:gd name="T11" fmla="*/ 1 h 2"/>
                <a:gd name="T12" fmla="*/ 4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6" name="Freeform 744"/>
            <p:cNvSpPr>
              <a:spLocks/>
            </p:cNvSpPr>
            <p:nvPr/>
          </p:nvSpPr>
          <p:spPr bwMode="auto">
            <a:xfrm>
              <a:off x="11953875" y="3532188"/>
              <a:ext cx="53975" cy="25400"/>
            </a:xfrm>
            <a:custGeom>
              <a:avLst/>
              <a:gdLst>
                <a:gd name="T0" fmla="*/ 4 w 6"/>
                <a:gd name="T1" fmla="*/ 3 h 3"/>
                <a:gd name="T2" fmla="*/ 6 w 6"/>
                <a:gd name="T3" fmla="*/ 2 h 3"/>
                <a:gd name="T4" fmla="*/ 5 w 6"/>
                <a:gd name="T5" fmla="*/ 1 h 3"/>
                <a:gd name="T6" fmla="*/ 4 w 6"/>
                <a:gd name="T7" fmla="*/ 1 h 3"/>
                <a:gd name="T8" fmla="*/ 0 w 6"/>
                <a:gd name="T9" fmla="*/ 0 h 3"/>
                <a:gd name="T10" fmla="*/ 4 w 6"/>
                <a:gd name="T11" fmla="*/ 2 h 3"/>
                <a:gd name="T12" fmla="*/ 4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7" name="Freeform 745"/>
            <p:cNvSpPr>
              <a:spLocks/>
            </p:cNvSpPr>
            <p:nvPr/>
          </p:nvSpPr>
          <p:spPr bwMode="auto">
            <a:xfrm>
              <a:off x="11953875" y="3540126"/>
              <a:ext cx="44450" cy="34925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3 h 4"/>
                <a:gd name="T4" fmla="*/ 4 w 5"/>
                <a:gd name="T5" fmla="*/ 2 h 4"/>
                <a:gd name="T6" fmla="*/ 3 w 5"/>
                <a:gd name="T7" fmla="*/ 2 h 4"/>
                <a:gd name="T8" fmla="*/ 0 w 5"/>
                <a:gd name="T9" fmla="*/ 0 h 4"/>
                <a:gd name="T10" fmla="*/ 3 w 5"/>
                <a:gd name="T11" fmla="*/ 2 h 4"/>
                <a:gd name="T12" fmla="*/ 3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2" y="3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8" name="Freeform 746"/>
            <p:cNvSpPr>
              <a:spLocks/>
            </p:cNvSpPr>
            <p:nvPr/>
          </p:nvSpPr>
          <p:spPr bwMode="auto">
            <a:xfrm>
              <a:off x="11945937" y="3540126"/>
              <a:ext cx="34925" cy="444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5 h 5"/>
                <a:gd name="T4" fmla="*/ 4 w 4"/>
                <a:gd name="T5" fmla="*/ 4 h 5"/>
                <a:gd name="T6" fmla="*/ 3 w 4"/>
                <a:gd name="T7" fmla="*/ 3 h 5"/>
                <a:gd name="T8" fmla="*/ 0 w 4"/>
                <a:gd name="T9" fmla="*/ 0 h 5"/>
                <a:gd name="T10" fmla="*/ 2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9" name="Freeform 747"/>
            <p:cNvSpPr>
              <a:spLocks/>
            </p:cNvSpPr>
            <p:nvPr/>
          </p:nvSpPr>
          <p:spPr bwMode="auto">
            <a:xfrm>
              <a:off x="11945937" y="3549651"/>
              <a:ext cx="17463" cy="44450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1 w 2"/>
                <a:gd name="T7" fmla="*/ 3 h 5"/>
                <a:gd name="T8" fmla="*/ 0 w 2"/>
                <a:gd name="T9" fmla="*/ 0 h 5"/>
                <a:gd name="T10" fmla="*/ 0 w 2"/>
                <a:gd name="T11" fmla="*/ 3 h 5"/>
                <a:gd name="T12" fmla="*/ 0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0" name="Freeform 748"/>
            <p:cNvSpPr>
              <a:spLocks/>
            </p:cNvSpPr>
            <p:nvPr/>
          </p:nvSpPr>
          <p:spPr bwMode="auto">
            <a:xfrm>
              <a:off x="11928475" y="3549651"/>
              <a:ext cx="17463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1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1" name="Freeform 749"/>
            <p:cNvSpPr>
              <a:spLocks/>
            </p:cNvSpPr>
            <p:nvPr/>
          </p:nvSpPr>
          <p:spPr bwMode="auto">
            <a:xfrm>
              <a:off x="11909425" y="3549651"/>
              <a:ext cx="19050" cy="52388"/>
            </a:xfrm>
            <a:custGeom>
              <a:avLst/>
              <a:gdLst>
                <a:gd name="T0" fmla="*/ 0 w 2"/>
                <a:gd name="T1" fmla="*/ 5 h 6"/>
                <a:gd name="T2" fmla="*/ 1 w 2"/>
                <a:gd name="T3" fmla="*/ 6 h 6"/>
                <a:gd name="T4" fmla="*/ 2 w 2"/>
                <a:gd name="T5" fmla="*/ 5 h 6"/>
                <a:gd name="T6" fmla="*/ 1 w 2"/>
                <a:gd name="T7" fmla="*/ 4 h 6"/>
                <a:gd name="T8" fmla="*/ 2 w 2"/>
                <a:gd name="T9" fmla="*/ 0 h 6"/>
                <a:gd name="T10" fmla="*/ 1 w 2"/>
                <a:gd name="T11" fmla="*/ 4 h 6"/>
                <a:gd name="T12" fmla="*/ 0 w 2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5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2" name="Freeform 750"/>
            <p:cNvSpPr>
              <a:spLocks/>
            </p:cNvSpPr>
            <p:nvPr/>
          </p:nvSpPr>
          <p:spPr bwMode="auto">
            <a:xfrm>
              <a:off x="11891962" y="3549651"/>
              <a:ext cx="26988" cy="44450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2 w 3"/>
                <a:gd name="T7" fmla="*/ 4 h 5"/>
                <a:gd name="T8" fmla="*/ 3 w 3"/>
                <a:gd name="T9" fmla="*/ 0 h 5"/>
                <a:gd name="T10" fmla="*/ 1 w 3"/>
                <a:gd name="T11" fmla="*/ 3 h 5"/>
                <a:gd name="T12" fmla="*/ 0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3" name="Freeform 751"/>
            <p:cNvSpPr>
              <a:spLocks/>
            </p:cNvSpPr>
            <p:nvPr/>
          </p:nvSpPr>
          <p:spPr bwMode="auto">
            <a:xfrm>
              <a:off x="11874500" y="3549651"/>
              <a:ext cx="34925" cy="34925"/>
            </a:xfrm>
            <a:custGeom>
              <a:avLst/>
              <a:gdLst>
                <a:gd name="T0" fmla="*/ 0 w 4"/>
                <a:gd name="T1" fmla="*/ 3 h 4"/>
                <a:gd name="T2" fmla="*/ 0 w 4"/>
                <a:gd name="T3" fmla="*/ 4 h 4"/>
                <a:gd name="T4" fmla="*/ 2 w 4"/>
                <a:gd name="T5" fmla="*/ 4 h 4"/>
                <a:gd name="T6" fmla="*/ 2 w 4"/>
                <a:gd name="T7" fmla="*/ 3 h 4"/>
                <a:gd name="T8" fmla="*/ 4 w 4"/>
                <a:gd name="T9" fmla="*/ 0 h 4"/>
                <a:gd name="T10" fmla="*/ 1 w 4"/>
                <a:gd name="T11" fmla="*/ 2 h 4"/>
                <a:gd name="T12" fmla="*/ 0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4" name="Freeform 752"/>
            <p:cNvSpPr>
              <a:spLocks/>
            </p:cNvSpPr>
            <p:nvPr/>
          </p:nvSpPr>
          <p:spPr bwMode="auto">
            <a:xfrm>
              <a:off x="11857037" y="3540126"/>
              <a:ext cx="44450" cy="34925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3 h 4"/>
                <a:gd name="T4" fmla="*/ 2 w 5"/>
                <a:gd name="T5" fmla="*/ 3 h 4"/>
                <a:gd name="T6" fmla="*/ 2 w 5"/>
                <a:gd name="T7" fmla="*/ 2 h 4"/>
                <a:gd name="T8" fmla="*/ 5 w 5"/>
                <a:gd name="T9" fmla="*/ 0 h 4"/>
                <a:gd name="T10" fmla="*/ 2 w 5"/>
                <a:gd name="T11" fmla="*/ 2 h 4"/>
                <a:gd name="T12" fmla="*/ 1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5" name="Freeform 753"/>
            <p:cNvSpPr>
              <a:spLocks/>
            </p:cNvSpPr>
            <p:nvPr/>
          </p:nvSpPr>
          <p:spPr bwMode="auto">
            <a:xfrm>
              <a:off x="11847512" y="3532188"/>
              <a:ext cx="53975" cy="25400"/>
            </a:xfrm>
            <a:custGeom>
              <a:avLst/>
              <a:gdLst>
                <a:gd name="T0" fmla="*/ 1 w 6"/>
                <a:gd name="T1" fmla="*/ 1 h 3"/>
                <a:gd name="T2" fmla="*/ 0 w 6"/>
                <a:gd name="T3" fmla="*/ 2 h 3"/>
                <a:gd name="T4" fmla="*/ 2 w 6"/>
                <a:gd name="T5" fmla="*/ 3 h 3"/>
                <a:gd name="T6" fmla="*/ 2 w 6"/>
                <a:gd name="T7" fmla="*/ 2 h 3"/>
                <a:gd name="T8" fmla="*/ 6 w 6"/>
                <a:gd name="T9" fmla="*/ 0 h 3"/>
                <a:gd name="T10" fmla="*/ 2 w 6"/>
                <a:gd name="T11" fmla="*/ 1 h 3"/>
                <a:gd name="T12" fmla="*/ 1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6" name="Freeform 754"/>
            <p:cNvSpPr>
              <a:spLocks/>
            </p:cNvSpPr>
            <p:nvPr/>
          </p:nvSpPr>
          <p:spPr bwMode="auto">
            <a:xfrm>
              <a:off x="11847512" y="3522663"/>
              <a:ext cx="53975" cy="17463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2 h 2"/>
                <a:gd name="T6" fmla="*/ 2 w 6"/>
                <a:gd name="T7" fmla="*/ 1 h 2"/>
                <a:gd name="T8" fmla="*/ 6 w 6"/>
                <a:gd name="T9" fmla="*/ 0 h 2"/>
                <a:gd name="T10" fmla="*/ 2 w 6"/>
                <a:gd name="T11" fmla="*/ 1 h 2"/>
                <a:gd name="T12" fmla="*/ 1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6" y="0"/>
                    <a:pt x="6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7" name="Freeform 755"/>
            <p:cNvSpPr>
              <a:spLocks/>
            </p:cNvSpPr>
            <p:nvPr/>
          </p:nvSpPr>
          <p:spPr bwMode="auto">
            <a:xfrm>
              <a:off x="11847512" y="3505201"/>
              <a:ext cx="44450" cy="17463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5 w 5"/>
                <a:gd name="T9" fmla="*/ 2 h 2"/>
                <a:gd name="T10" fmla="*/ 2 w 5"/>
                <a:gd name="T11" fmla="*/ 1 h 2"/>
                <a:gd name="T12" fmla="*/ 1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5" y="2"/>
                    <a:pt x="5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8" name="Freeform 756"/>
            <p:cNvSpPr>
              <a:spLocks/>
            </p:cNvSpPr>
            <p:nvPr/>
          </p:nvSpPr>
          <p:spPr bwMode="auto">
            <a:xfrm>
              <a:off x="11847512" y="3487738"/>
              <a:ext cx="44450" cy="25400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1 h 3"/>
                <a:gd name="T4" fmla="*/ 1 w 5"/>
                <a:gd name="T5" fmla="*/ 2 h 3"/>
                <a:gd name="T6" fmla="*/ 2 w 5"/>
                <a:gd name="T7" fmla="*/ 1 h 3"/>
                <a:gd name="T8" fmla="*/ 5 w 5"/>
                <a:gd name="T9" fmla="*/ 3 h 3"/>
                <a:gd name="T10" fmla="*/ 2 w 5"/>
                <a:gd name="T11" fmla="*/ 1 h 3"/>
                <a:gd name="T12" fmla="*/ 1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9" name="Freeform 757"/>
            <p:cNvSpPr>
              <a:spLocks/>
            </p:cNvSpPr>
            <p:nvPr/>
          </p:nvSpPr>
          <p:spPr bwMode="auto">
            <a:xfrm>
              <a:off x="11857037" y="3468688"/>
              <a:ext cx="44450" cy="36513"/>
            </a:xfrm>
            <a:custGeom>
              <a:avLst/>
              <a:gdLst>
                <a:gd name="T0" fmla="*/ 1 w 5"/>
                <a:gd name="T1" fmla="*/ 0 h 4"/>
                <a:gd name="T2" fmla="*/ 0 w 5"/>
                <a:gd name="T3" fmla="*/ 0 h 4"/>
                <a:gd name="T4" fmla="*/ 1 w 5"/>
                <a:gd name="T5" fmla="*/ 2 h 4"/>
                <a:gd name="T6" fmla="*/ 2 w 5"/>
                <a:gd name="T7" fmla="*/ 2 h 4"/>
                <a:gd name="T8" fmla="*/ 5 w 5"/>
                <a:gd name="T9" fmla="*/ 4 h 4"/>
                <a:gd name="T10" fmla="*/ 2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0" name="Freeform 758"/>
            <p:cNvSpPr>
              <a:spLocks/>
            </p:cNvSpPr>
            <p:nvPr/>
          </p:nvSpPr>
          <p:spPr bwMode="auto">
            <a:xfrm>
              <a:off x="11866562" y="3451226"/>
              <a:ext cx="34925" cy="44450"/>
            </a:xfrm>
            <a:custGeom>
              <a:avLst/>
              <a:gdLst>
                <a:gd name="T0" fmla="*/ 2 w 4"/>
                <a:gd name="T1" fmla="*/ 1 h 5"/>
                <a:gd name="T2" fmla="*/ 1 w 4"/>
                <a:gd name="T3" fmla="*/ 1 h 5"/>
                <a:gd name="T4" fmla="*/ 1 w 4"/>
                <a:gd name="T5" fmla="*/ 2 h 5"/>
                <a:gd name="T6" fmla="*/ 2 w 4"/>
                <a:gd name="T7" fmla="*/ 2 h 5"/>
                <a:gd name="T8" fmla="*/ 4 w 4"/>
                <a:gd name="T9" fmla="*/ 5 h 5"/>
                <a:gd name="T10" fmla="*/ 2 w 4"/>
                <a:gd name="T11" fmla="*/ 2 h 5"/>
                <a:gd name="T12" fmla="*/ 2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1" name="Freeform 759"/>
            <p:cNvSpPr>
              <a:spLocks/>
            </p:cNvSpPr>
            <p:nvPr/>
          </p:nvSpPr>
          <p:spPr bwMode="auto">
            <a:xfrm>
              <a:off x="11884025" y="3443288"/>
              <a:ext cx="25400" cy="444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0 h 5"/>
                <a:gd name="T4" fmla="*/ 0 w 3"/>
                <a:gd name="T5" fmla="*/ 2 h 5"/>
                <a:gd name="T6" fmla="*/ 1 w 3"/>
                <a:gd name="T7" fmla="*/ 2 h 5"/>
                <a:gd name="T8" fmla="*/ 3 w 3"/>
                <a:gd name="T9" fmla="*/ 5 h 5"/>
                <a:gd name="T10" fmla="*/ 2 w 3"/>
                <a:gd name="T11" fmla="*/ 2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2" name="Freeform 760"/>
            <p:cNvSpPr>
              <a:spLocks/>
            </p:cNvSpPr>
            <p:nvPr/>
          </p:nvSpPr>
          <p:spPr bwMode="auto">
            <a:xfrm>
              <a:off x="11901487" y="3327400"/>
              <a:ext cx="34925" cy="160338"/>
            </a:xfrm>
            <a:custGeom>
              <a:avLst/>
              <a:gdLst>
                <a:gd name="T0" fmla="*/ 4 w 4"/>
                <a:gd name="T1" fmla="*/ 18 h 18"/>
                <a:gd name="T2" fmla="*/ 1 w 4"/>
                <a:gd name="T3" fmla="*/ 9 h 18"/>
                <a:gd name="T4" fmla="*/ 0 w 4"/>
                <a:gd name="T5" fmla="*/ 0 h 18"/>
                <a:gd name="T6" fmla="*/ 3 w 4"/>
                <a:gd name="T7" fmla="*/ 9 h 18"/>
                <a:gd name="T8" fmla="*/ 4 w 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8">
                  <a:moveTo>
                    <a:pt x="4" y="18"/>
                  </a:moveTo>
                  <a:cubicBezTo>
                    <a:pt x="3" y="15"/>
                    <a:pt x="2" y="12"/>
                    <a:pt x="1" y="9"/>
                  </a:cubicBezTo>
                  <a:cubicBezTo>
                    <a:pt x="1" y="6"/>
                    <a:pt x="0" y="3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4" y="15"/>
                    <a:pt x="4" y="1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3" name="Freeform 761"/>
            <p:cNvSpPr>
              <a:spLocks/>
            </p:cNvSpPr>
            <p:nvPr/>
          </p:nvSpPr>
          <p:spPr bwMode="auto">
            <a:xfrm>
              <a:off x="11953875" y="3344863"/>
              <a:ext cx="88900" cy="150813"/>
            </a:xfrm>
            <a:custGeom>
              <a:avLst/>
              <a:gdLst>
                <a:gd name="T0" fmla="*/ 0 w 10"/>
                <a:gd name="T1" fmla="*/ 17 h 17"/>
                <a:gd name="T2" fmla="*/ 4 w 10"/>
                <a:gd name="T3" fmla="*/ 8 h 17"/>
                <a:gd name="T4" fmla="*/ 10 w 10"/>
                <a:gd name="T5" fmla="*/ 0 h 17"/>
                <a:gd name="T6" fmla="*/ 5 w 10"/>
                <a:gd name="T7" fmla="*/ 9 h 17"/>
                <a:gd name="T8" fmla="*/ 0 w 1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0" y="17"/>
                  </a:moveTo>
                  <a:cubicBezTo>
                    <a:pt x="1" y="13"/>
                    <a:pt x="2" y="11"/>
                    <a:pt x="4" y="8"/>
                  </a:cubicBezTo>
                  <a:cubicBezTo>
                    <a:pt x="5" y="5"/>
                    <a:pt x="7" y="2"/>
                    <a:pt x="10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2" y="14"/>
                    <a:pt x="0" y="1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4" name="Freeform 762"/>
            <p:cNvSpPr>
              <a:spLocks/>
            </p:cNvSpPr>
            <p:nvPr/>
          </p:nvSpPr>
          <p:spPr bwMode="auto">
            <a:xfrm>
              <a:off x="11963400" y="3451226"/>
              <a:ext cx="158750" cy="53975"/>
            </a:xfrm>
            <a:custGeom>
              <a:avLst/>
              <a:gdLst>
                <a:gd name="T0" fmla="*/ 0 w 18"/>
                <a:gd name="T1" fmla="*/ 6 h 6"/>
                <a:gd name="T2" fmla="*/ 9 w 18"/>
                <a:gd name="T3" fmla="*/ 2 h 6"/>
                <a:gd name="T4" fmla="*/ 18 w 18"/>
                <a:gd name="T5" fmla="*/ 1 h 6"/>
                <a:gd name="T6" fmla="*/ 9 w 18"/>
                <a:gd name="T7" fmla="*/ 4 h 6"/>
                <a:gd name="T8" fmla="*/ 0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3" y="4"/>
                    <a:pt x="6" y="3"/>
                    <a:pt x="9" y="2"/>
                  </a:cubicBezTo>
                  <a:cubicBezTo>
                    <a:pt x="12" y="1"/>
                    <a:pt x="15" y="0"/>
                    <a:pt x="1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5" name="Freeform 763"/>
            <p:cNvSpPr>
              <a:spLocks/>
            </p:cNvSpPr>
            <p:nvPr/>
          </p:nvSpPr>
          <p:spPr bwMode="auto">
            <a:xfrm>
              <a:off x="11953875" y="3513138"/>
              <a:ext cx="168275" cy="36513"/>
            </a:xfrm>
            <a:custGeom>
              <a:avLst/>
              <a:gdLst>
                <a:gd name="T0" fmla="*/ 0 w 19"/>
                <a:gd name="T1" fmla="*/ 0 h 4"/>
                <a:gd name="T2" fmla="*/ 10 w 19"/>
                <a:gd name="T3" fmla="*/ 1 h 4"/>
                <a:gd name="T4" fmla="*/ 19 w 19"/>
                <a:gd name="T5" fmla="*/ 4 h 4"/>
                <a:gd name="T6" fmla="*/ 9 w 19"/>
                <a:gd name="T7" fmla="*/ 2 h 4"/>
                <a:gd name="T8" fmla="*/ 0 w 1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6" y="2"/>
                    <a:pt x="1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6" name="Freeform 764"/>
            <p:cNvSpPr>
              <a:spLocks/>
            </p:cNvSpPr>
            <p:nvPr/>
          </p:nvSpPr>
          <p:spPr bwMode="auto">
            <a:xfrm>
              <a:off x="11945937" y="3532188"/>
              <a:ext cx="61913" cy="158750"/>
            </a:xfrm>
            <a:custGeom>
              <a:avLst/>
              <a:gdLst>
                <a:gd name="T0" fmla="*/ 0 w 7"/>
                <a:gd name="T1" fmla="*/ 0 h 18"/>
                <a:gd name="T2" fmla="*/ 5 w 7"/>
                <a:gd name="T3" fmla="*/ 8 h 18"/>
                <a:gd name="T4" fmla="*/ 7 w 7"/>
                <a:gd name="T5" fmla="*/ 18 h 18"/>
                <a:gd name="T6" fmla="*/ 4 w 7"/>
                <a:gd name="T7" fmla="*/ 9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2" y="3"/>
                    <a:pt x="4" y="5"/>
                    <a:pt x="5" y="8"/>
                  </a:cubicBezTo>
                  <a:cubicBezTo>
                    <a:pt x="6" y="11"/>
                    <a:pt x="7" y="14"/>
                    <a:pt x="7" y="1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7" name="Freeform 765"/>
            <p:cNvSpPr>
              <a:spLocks/>
            </p:cNvSpPr>
            <p:nvPr/>
          </p:nvSpPr>
          <p:spPr bwMode="auto">
            <a:xfrm>
              <a:off x="11874500" y="3532188"/>
              <a:ext cx="61913" cy="150813"/>
            </a:xfrm>
            <a:custGeom>
              <a:avLst/>
              <a:gdLst>
                <a:gd name="T0" fmla="*/ 7 w 7"/>
                <a:gd name="T1" fmla="*/ 0 h 17"/>
                <a:gd name="T2" fmla="*/ 4 w 7"/>
                <a:gd name="T3" fmla="*/ 9 h 17"/>
                <a:gd name="T4" fmla="*/ 0 w 7"/>
                <a:gd name="T5" fmla="*/ 17 h 17"/>
                <a:gd name="T6" fmla="*/ 3 w 7"/>
                <a:gd name="T7" fmla="*/ 8 h 17"/>
                <a:gd name="T8" fmla="*/ 7 w 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6" y="3"/>
                    <a:pt x="5" y="6"/>
                    <a:pt x="4" y="9"/>
                  </a:cubicBezTo>
                  <a:cubicBezTo>
                    <a:pt x="3" y="12"/>
                    <a:pt x="2" y="15"/>
                    <a:pt x="0" y="1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8" name="Freeform 766"/>
            <p:cNvSpPr>
              <a:spLocks/>
            </p:cNvSpPr>
            <p:nvPr/>
          </p:nvSpPr>
          <p:spPr bwMode="auto">
            <a:xfrm>
              <a:off x="11768137" y="3513138"/>
              <a:ext cx="150813" cy="80963"/>
            </a:xfrm>
            <a:custGeom>
              <a:avLst/>
              <a:gdLst>
                <a:gd name="T0" fmla="*/ 17 w 17"/>
                <a:gd name="T1" fmla="*/ 0 h 9"/>
                <a:gd name="T2" fmla="*/ 9 w 17"/>
                <a:gd name="T3" fmla="*/ 6 h 9"/>
                <a:gd name="T4" fmla="*/ 0 w 17"/>
                <a:gd name="T5" fmla="*/ 9 h 9"/>
                <a:gd name="T6" fmla="*/ 9 w 17"/>
                <a:gd name="T7" fmla="*/ 4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5" y="3"/>
                    <a:pt x="12" y="4"/>
                    <a:pt x="9" y="6"/>
                  </a:cubicBezTo>
                  <a:cubicBezTo>
                    <a:pt x="7" y="7"/>
                    <a:pt x="4" y="8"/>
                    <a:pt x="0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9" name="Freeform 767"/>
            <p:cNvSpPr>
              <a:spLocks/>
            </p:cNvSpPr>
            <p:nvPr/>
          </p:nvSpPr>
          <p:spPr bwMode="auto">
            <a:xfrm>
              <a:off x="11760200" y="3451226"/>
              <a:ext cx="158750" cy="53975"/>
            </a:xfrm>
            <a:custGeom>
              <a:avLst/>
              <a:gdLst>
                <a:gd name="T0" fmla="*/ 18 w 18"/>
                <a:gd name="T1" fmla="*/ 6 h 6"/>
                <a:gd name="T2" fmla="*/ 9 w 18"/>
                <a:gd name="T3" fmla="*/ 4 h 6"/>
                <a:gd name="T4" fmla="*/ 0 w 18"/>
                <a:gd name="T5" fmla="*/ 0 h 6"/>
                <a:gd name="T6" fmla="*/ 9 w 18"/>
                <a:gd name="T7" fmla="*/ 3 h 6"/>
                <a:gd name="T8" fmla="*/ 18 w 1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">
                  <a:moveTo>
                    <a:pt x="18" y="6"/>
                  </a:moveTo>
                  <a:cubicBezTo>
                    <a:pt x="15" y="6"/>
                    <a:pt x="12" y="5"/>
                    <a:pt x="9" y="4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5" y="4"/>
                    <a:pt x="18" y="6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0" name="Freeform 768"/>
            <p:cNvSpPr>
              <a:spLocks/>
            </p:cNvSpPr>
            <p:nvPr/>
          </p:nvSpPr>
          <p:spPr bwMode="auto">
            <a:xfrm>
              <a:off x="11822112" y="3371850"/>
              <a:ext cx="106363" cy="123825"/>
            </a:xfrm>
            <a:custGeom>
              <a:avLst/>
              <a:gdLst>
                <a:gd name="T0" fmla="*/ 12 w 12"/>
                <a:gd name="T1" fmla="*/ 14 h 14"/>
                <a:gd name="T2" fmla="*/ 5 w 12"/>
                <a:gd name="T3" fmla="*/ 8 h 14"/>
                <a:gd name="T4" fmla="*/ 0 w 12"/>
                <a:gd name="T5" fmla="*/ 0 h 14"/>
                <a:gd name="T6" fmla="*/ 6 w 12"/>
                <a:gd name="T7" fmla="*/ 7 h 14"/>
                <a:gd name="T8" fmla="*/ 12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11" y="11"/>
                    <a:pt x="12" y="1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9" name="组合 64338"/>
          <p:cNvGrpSpPr/>
          <p:nvPr/>
        </p:nvGrpSpPr>
        <p:grpSpPr>
          <a:xfrm>
            <a:off x="1216930" y="706438"/>
            <a:ext cx="565151" cy="603250"/>
            <a:chOff x="1550987" y="1552575"/>
            <a:chExt cx="565151" cy="603250"/>
          </a:xfrm>
        </p:grpSpPr>
        <p:sp>
          <p:nvSpPr>
            <p:cNvPr id="64221" name="Freeform 769"/>
            <p:cNvSpPr>
              <a:spLocks/>
            </p:cNvSpPr>
            <p:nvPr/>
          </p:nvSpPr>
          <p:spPr bwMode="auto">
            <a:xfrm>
              <a:off x="1647825" y="1552575"/>
              <a:ext cx="292100" cy="301625"/>
            </a:xfrm>
            <a:custGeom>
              <a:avLst/>
              <a:gdLst>
                <a:gd name="T0" fmla="*/ 22 w 33"/>
                <a:gd name="T1" fmla="*/ 34 h 34"/>
                <a:gd name="T2" fmla="*/ 16 w 33"/>
                <a:gd name="T3" fmla="*/ 5 h 34"/>
                <a:gd name="T4" fmla="*/ 22 w 33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4">
                  <a:moveTo>
                    <a:pt x="22" y="34"/>
                  </a:moveTo>
                  <a:cubicBezTo>
                    <a:pt x="22" y="34"/>
                    <a:pt x="0" y="10"/>
                    <a:pt x="16" y="5"/>
                  </a:cubicBezTo>
                  <a:cubicBezTo>
                    <a:pt x="33" y="0"/>
                    <a:pt x="22" y="34"/>
                    <a:pt x="22" y="3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2" name="Freeform 770"/>
            <p:cNvSpPr>
              <a:spLocks/>
            </p:cNvSpPr>
            <p:nvPr/>
          </p:nvSpPr>
          <p:spPr bwMode="auto">
            <a:xfrm>
              <a:off x="1841500" y="1560513"/>
              <a:ext cx="274638" cy="293688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3" name="Freeform 771"/>
            <p:cNvSpPr>
              <a:spLocks/>
            </p:cNvSpPr>
            <p:nvPr/>
          </p:nvSpPr>
          <p:spPr bwMode="auto">
            <a:xfrm>
              <a:off x="1841500" y="1703388"/>
              <a:ext cx="265113" cy="301625"/>
            </a:xfrm>
            <a:custGeom>
              <a:avLst/>
              <a:gdLst>
                <a:gd name="T0" fmla="*/ 0 w 30"/>
                <a:gd name="T1" fmla="*/ 17 h 34"/>
                <a:gd name="T2" fmla="*/ 29 w 30"/>
                <a:gd name="T3" fmla="*/ 17 h 34"/>
                <a:gd name="T4" fmla="*/ 0 w 30"/>
                <a:gd name="T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7"/>
                  </a:moveTo>
                  <a:cubicBezTo>
                    <a:pt x="0" y="17"/>
                    <a:pt x="28" y="0"/>
                    <a:pt x="29" y="17"/>
                  </a:cubicBezTo>
                  <a:cubicBezTo>
                    <a:pt x="30" y="34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4" name="Freeform 772"/>
            <p:cNvSpPr>
              <a:spLocks/>
            </p:cNvSpPr>
            <p:nvPr/>
          </p:nvSpPr>
          <p:spPr bwMode="auto">
            <a:xfrm>
              <a:off x="1841500" y="1854200"/>
              <a:ext cx="265113" cy="301625"/>
            </a:xfrm>
            <a:custGeom>
              <a:avLst/>
              <a:gdLst>
                <a:gd name="T0" fmla="*/ 0 w 30"/>
                <a:gd name="T1" fmla="*/ 0 h 34"/>
                <a:gd name="T2" fmla="*/ 16 w 30"/>
                <a:gd name="T3" fmla="*/ 24 h 34"/>
                <a:gd name="T4" fmla="*/ 0 w 3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cubicBezTo>
                    <a:pt x="0" y="0"/>
                    <a:pt x="30" y="14"/>
                    <a:pt x="16" y="24"/>
                  </a:cubicBezTo>
                  <a:cubicBezTo>
                    <a:pt x="3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5" name="Freeform 773"/>
            <p:cNvSpPr>
              <a:spLocks/>
            </p:cNvSpPr>
            <p:nvPr/>
          </p:nvSpPr>
          <p:spPr bwMode="auto">
            <a:xfrm>
              <a:off x="1603375" y="1854200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6" name="Freeform 774"/>
            <p:cNvSpPr>
              <a:spLocks/>
            </p:cNvSpPr>
            <p:nvPr/>
          </p:nvSpPr>
          <p:spPr bwMode="auto">
            <a:xfrm>
              <a:off x="1550987" y="1765300"/>
              <a:ext cx="290513" cy="284163"/>
            </a:xfrm>
            <a:custGeom>
              <a:avLst/>
              <a:gdLst>
                <a:gd name="T0" fmla="*/ 33 w 33"/>
                <a:gd name="T1" fmla="*/ 10 h 32"/>
                <a:gd name="T2" fmla="*/ 5 w 33"/>
                <a:gd name="T3" fmla="*/ 16 h 32"/>
                <a:gd name="T4" fmla="*/ 33 w 33"/>
                <a:gd name="T5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2">
                  <a:moveTo>
                    <a:pt x="33" y="10"/>
                  </a:moveTo>
                  <a:cubicBezTo>
                    <a:pt x="33" y="10"/>
                    <a:pt x="9" y="32"/>
                    <a:pt x="5" y="16"/>
                  </a:cubicBezTo>
                  <a:cubicBezTo>
                    <a:pt x="0" y="0"/>
                    <a:pt x="33" y="10"/>
                    <a:pt x="33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7" name="Freeform 775"/>
            <p:cNvSpPr>
              <a:spLocks/>
            </p:cNvSpPr>
            <p:nvPr/>
          </p:nvSpPr>
          <p:spPr bwMode="auto">
            <a:xfrm>
              <a:off x="1568450" y="1587500"/>
              <a:ext cx="292100" cy="274638"/>
            </a:xfrm>
            <a:custGeom>
              <a:avLst/>
              <a:gdLst>
                <a:gd name="T0" fmla="*/ 33 w 33"/>
                <a:gd name="T1" fmla="*/ 29 h 31"/>
                <a:gd name="T2" fmla="*/ 7 w 33"/>
                <a:gd name="T3" fmla="*/ 16 h 31"/>
                <a:gd name="T4" fmla="*/ 33 w 33"/>
                <a:gd name="T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1">
                  <a:moveTo>
                    <a:pt x="33" y="29"/>
                  </a:moveTo>
                  <a:cubicBezTo>
                    <a:pt x="33" y="29"/>
                    <a:pt x="0" y="31"/>
                    <a:pt x="7" y="16"/>
                  </a:cubicBezTo>
                  <a:cubicBezTo>
                    <a:pt x="14" y="0"/>
                    <a:pt x="33" y="29"/>
                    <a:pt x="33" y="29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8" name="Freeform 776"/>
            <p:cNvSpPr>
              <a:spLocks/>
            </p:cNvSpPr>
            <p:nvPr/>
          </p:nvSpPr>
          <p:spPr bwMode="auto">
            <a:xfrm>
              <a:off x="1781175" y="1809750"/>
              <a:ext cx="104775" cy="88900"/>
            </a:xfrm>
            <a:custGeom>
              <a:avLst/>
              <a:gdLst>
                <a:gd name="T0" fmla="*/ 11 w 12"/>
                <a:gd name="T1" fmla="*/ 3 h 10"/>
                <a:gd name="T2" fmla="*/ 7 w 12"/>
                <a:gd name="T3" fmla="*/ 9 h 10"/>
                <a:gd name="T4" fmla="*/ 1 w 12"/>
                <a:gd name="T5" fmla="*/ 7 h 10"/>
                <a:gd name="T6" fmla="*/ 5 w 12"/>
                <a:gd name="T7" fmla="*/ 1 h 10"/>
                <a:gd name="T8" fmla="*/ 11 w 12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1" y="3"/>
                  </a:moveTo>
                  <a:cubicBezTo>
                    <a:pt x="12" y="6"/>
                    <a:pt x="10" y="8"/>
                    <a:pt x="7" y="9"/>
                  </a:cubicBezTo>
                  <a:cubicBezTo>
                    <a:pt x="5" y="10"/>
                    <a:pt x="2" y="9"/>
                    <a:pt x="1" y="7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9" name="Freeform 777"/>
            <p:cNvSpPr>
              <a:spLocks/>
            </p:cNvSpPr>
            <p:nvPr/>
          </p:nvSpPr>
          <p:spPr bwMode="auto">
            <a:xfrm>
              <a:off x="1816100" y="1800225"/>
              <a:ext cx="7938" cy="365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0" name="Freeform 778"/>
            <p:cNvSpPr>
              <a:spLocks/>
            </p:cNvSpPr>
            <p:nvPr/>
          </p:nvSpPr>
          <p:spPr bwMode="auto">
            <a:xfrm>
              <a:off x="1824037" y="1792288"/>
              <a:ext cx="17463" cy="44450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1 h 5"/>
                <a:gd name="T6" fmla="*/ 1 w 2"/>
                <a:gd name="T7" fmla="*/ 2 h 5"/>
                <a:gd name="T8" fmla="*/ 1 w 2"/>
                <a:gd name="T9" fmla="*/ 5 h 5"/>
                <a:gd name="T10" fmla="*/ 1 w 2"/>
                <a:gd name="T11" fmla="*/ 2 h 5"/>
                <a:gd name="T12" fmla="*/ 2 w 2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1" name="Freeform 779"/>
            <p:cNvSpPr>
              <a:spLocks/>
            </p:cNvSpPr>
            <p:nvPr/>
          </p:nvSpPr>
          <p:spPr bwMode="auto">
            <a:xfrm>
              <a:off x="1833562" y="1800225"/>
              <a:ext cx="17463" cy="36513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1 w 2"/>
                <a:gd name="T5" fmla="*/ 0 h 4"/>
                <a:gd name="T6" fmla="*/ 1 w 2"/>
                <a:gd name="T7" fmla="*/ 1 h 4"/>
                <a:gd name="T8" fmla="*/ 0 w 2"/>
                <a:gd name="T9" fmla="*/ 4 h 4"/>
                <a:gd name="T10" fmla="*/ 2 w 2"/>
                <a:gd name="T11" fmla="*/ 1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2" name="Freeform 780"/>
            <p:cNvSpPr>
              <a:spLocks/>
            </p:cNvSpPr>
            <p:nvPr/>
          </p:nvSpPr>
          <p:spPr bwMode="auto">
            <a:xfrm>
              <a:off x="1841500" y="1800225"/>
              <a:ext cx="26988" cy="36513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0 h 4"/>
                <a:gd name="T4" fmla="*/ 1 w 3"/>
                <a:gd name="T5" fmla="*/ 1 h 4"/>
                <a:gd name="T6" fmla="*/ 1 w 3"/>
                <a:gd name="T7" fmla="*/ 1 h 4"/>
                <a:gd name="T8" fmla="*/ 0 w 3"/>
                <a:gd name="T9" fmla="*/ 4 h 4"/>
                <a:gd name="T10" fmla="*/ 2 w 3"/>
                <a:gd name="T11" fmla="*/ 2 h 4"/>
                <a:gd name="T12" fmla="*/ 3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3" name="Freeform 781"/>
            <p:cNvSpPr>
              <a:spLocks/>
            </p:cNvSpPr>
            <p:nvPr/>
          </p:nvSpPr>
          <p:spPr bwMode="auto">
            <a:xfrm>
              <a:off x="1851025" y="1809750"/>
              <a:ext cx="26988" cy="26988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2 w 3"/>
                <a:gd name="T5" fmla="*/ 0 h 3"/>
                <a:gd name="T6" fmla="*/ 2 w 3"/>
                <a:gd name="T7" fmla="*/ 1 h 3"/>
                <a:gd name="T8" fmla="*/ 0 w 3"/>
                <a:gd name="T9" fmla="*/ 3 h 3"/>
                <a:gd name="T10" fmla="*/ 2 w 3"/>
                <a:gd name="T11" fmla="*/ 1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2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4" name="Freeform 782"/>
            <p:cNvSpPr>
              <a:spLocks/>
            </p:cNvSpPr>
            <p:nvPr/>
          </p:nvSpPr>
          <p:spPr bwMode="auto">
            <a:xfrm>
              <a:off x="1851025" y="1817688"/>
              <a:ext cx="34925" cy="26988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1 h 3"/>
                <a:gd name="T4" fmla="*/ 3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5" name="Freeform 783"/>
            <p:cNvSpPr>
              <a:spLocks/>
            </p:cNvSpPr>
            <p:nvPr/>
          </p:nvSpPr>
          <p:spPr bwMode="auto">
            <a:xfrm>
              <a:off x="1851025" y="1836738"/>
              <a:ext cx="44450" cy="7938"/>
            </a:xfrm>
            <a:custGeom>
              <a:avLst/>
              <a:gdLst>
                <a:gd name="T0" fmla="*/ 4 w 5"/>
                <a:gd name="T1" fmla="*/ 1 h 1"/>
                <a:gd name="T2" fmla="*/ 4 w 5"/>
                <a:gd name="T3" fmla="*/ 0 h 1"/>
                <a:gd name="T4" fmla="*/ 3 w 5"/>
                <a:gd name="T5" fmla="*/ 0 h 1"/>
                <a:gd name="T6" fmla="*/ 3 w 5"/>
                <a:gd name="T7" fmla="*/ 0 h 1"/>
                <a:gd name="T8" fmla="*/ 0 w 5"/>
                <a:gd name="T9" fmla="*/ 1 h 1"/>
                <a:gd name="T10" fmla="*/ 3 w 5"/>
                <a:gd name="T11" fmla="*/ 1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6" name="Freeform 784"/>
            <p:cNvSpPr>
              <a:spLocks/>
            </p:cNvSpPr>
            <p:nvPr/>
          </p:nvSpPr>
          <p:spPr bwMode="auto">
            <a:xfrm>
              <a:off x="1860550" y="1844675"/>
              <a:ext cx="34925" cy="17463"/>
            </a:xfrm>
            <a:custGeom>
              <a:avLst/>
              <a:gdLst>
                <a:gd name="T0" fmla="*/ 3 w 4"/>
                <a:gd name="T1" fmla="*/ 1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1 h 2"/>
                <a:gd name="T8" fmla="*/ 0 w 4"/>
                <a:gd name="T9" fmla="*/ 1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7" name="Freeform 785"/>
            <p:cNvSpPr>
              <a:spLocks/>
            </p:cNvSpPr>
            <p:nvPr/>
          </p:nvSpPr>
          <p:spPr bwMode="auto">
            <a:xfrm>
              <a:off x="1860550" y="1854200"/>
              <a:ext cx="34925" cy="17463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1 h 2"/>
                <a:gd name="T4" fmla="*/ 3 w 4"/>
                <a:gd name="T5" fmla="*/ 1 h 2"/>
                <a:gd name="T6" fmla="*/ 2 w 4"/>
                <a:gd name="T7" fmla="*/ 1 h 2"/>
                <a:gd name="T8" fmla="*/ 0 w 4"/>
                <a:gd name="T9" fmla="*/ 0 h 2"/>
                <a:gd name="T10" fmla="*/ 2 w 4"/>
                <a:gd name="T11" fmla="*/ 1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8" name="Freeform 786"/>
            <p:cNvSpPr>
              <a:spLocks/>
            </p:cNvSpPr>
            <p:nvPr/>
          </p:nvSpPr>
          <p:spPr bwMode="auto">
            <a:xfrm>
              <a:off x="1851025" y="1862138"/>
              <a:ext cx="34925" cy="19050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2 h 2"/>
                <a:gd name="T4" fmla="*/ 4 w 4"/>
                <a:gd name="T5" fmla="*/ 1 h 2"/>
                <a:gd name="T6" fmla="*/ 3 w 4"/>
                <a:gd name="T7" fmla="*/ 1 h 2"/>
                <a:gd name="T8" fmla="*/ 0 w 4"/>
                <a:gd name="T9" fmla="*/ 0 h 2"/>
                <a:gd name="T10" fmla="*/ 3 w 4"/>
                <a:gd name="T11" fmla="*/ 2 h 2"/>
                <a:gd name="T12" fmla="*/ 3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9" name="Freeform 787"/>
            <p:cNvSpPr>
              <a:spLocks/>
            </p:cNvSpPr>
            <p:nvPr/>
          </p:nvSpPr>
          <p:spPr bwMode="auto">
            <a:xfrm>
              <a:off x="1851025" y="1871663"/>
              <a:ext cx="26988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3 w 3"/>
                <a:gd name="T5" fmla="*/ 2 h 3"/>
                <a:gd name="T6" fmla="*/ 2 w 3"/>
                <a:gd name="T7" fmla="*/ 1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0" name="Freeform 788"/>
            <p:cNvSpPr>
              <a:spLocks/>
            </p:cNvSpPr>
            <p:nvPr/>
          </p:nvSpPr>
          <p:spPr bwMode="auto">
            <a:xfrm>
              <a:off x="1851025" y="1871663"/>
              <a:ext cx="17463" cy="34925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1" name="Freeform 789"/>
            <p:cNvSpPr>
              <a:spLocks/>
            </p:cNvSpPr>
            <p:nvPr/>
          </p:nvSpPr>
          <p:spPr bwMode="auto">
            <a:xfrm>
              <a:off x="1841500" y="1871663"/>
              <a:ext cx="19050" cy="44450"/>
            </a:xfrm>
            <a:custGeom>
              <a:avLst/>
              <a:gdLst>
                <a:gd name="T0" fmla="*/ 1 w 2"/>
                <a:gd name="T1" fmla="*/ 4 h 5"/>
                <a:gd name="T2" fmla="*/ 2 w 2"/>
                <a:gd name="T3" fmla="*/ 4 h 5"/>
                <a:gd name="T4" fmla="*/ 2 w 2"/>
                <a:gd name="T5" fmla="*/ 3 h 5"/>
                <a:gd name="T6" fmla="*/ 1 w 2"/>
                <a:gd name="T7" fmla="*/ 3 h 5"/>
                <a:gd name="T8" fmla="*/ 0 w 2"/>
                <a:gd name="T9" fmla="*/ 0 h 5"/>
                <a:gd name="T10" fmla="*/ 1 w 2"/>
                <a:gd name="T11" fmla="*/ 3 h 5"/>
                <a:gd name="T12" fmla="*/ 1 w 2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2" name="Freeform 790"/>
            <p:cNvSpPr>
              <a:spLocks/>
            </p:cNvSpPr>
            <p:nvPr/>
          </p:nvSpPr>
          <p:spPr bwMode="auto">
            <a:xfrm>
              <a:off x="1833562" y="1881188"/>
              <a:ext cx="7938" cy="3492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3" name="Freeform 791"/>
            <p:cNvSpPr>
              <a:spLocks/>
            </p:cNvSpPr>
            <p:nvPr/>
          </p:nvSpPr>
          <p:spPr bwMode="auto">
            <a:xfrm>
              <a:off x="1824037" y="1881188"/>
              <a:ext cx="9525" cy="34925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4" name="Freeform 792"/>
            <p:cNvSpPr>
              <a:spLocks/>
            </p:cNvSpPr>
            <p:nvPr/>
          </p:nvSpPr>
          <p:spPr bwMode="auto">
            <a:xfrm>
              <a:off x="1806575" y="1881188"/>
              <a:ext cx="17463" cy="254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5" name="Freeform 793"/>
            <p:cNvSpPr>
              <a:spLocks/>
            </p:cNvSpPr>
            <p:nvPr/>
          </p:nvSpPr>
          <p:spPr bwMode="auto">
            <a:xfrm>
              <a:off x="1798637" y="1871663"/>
              <a:ext cx="25400" cy="34925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4 h 4"/>
                <a:gd name="T4" fmla="*/ 1 w 3"/>
                <a:gd name="T5" fmla="*/ 3 h 4"/>
                <a:gd name="T6" fmla="*/ 1 w 3"/>
                <a:gd name="T7" fmla="*/ 3 h 4"/>
                <a:gd name="T8" fmla="*/ 3 w 3"/>
                <a:gd name="T9" fmla="*/ 0 h 4"/>
                <a:gd name="T10" fmla="*/ 1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6" name="Freeform 794"/>
            <p:cNvSpPr>
              <a:spLocks/>
            </p:cNvSpPr>
            <p:nvPr/>
          </p:nvSpPr>
          <p:spPr bwMode="auto">
            <a:xfrm>
              <a:off x="1789112" y="1871663"/>
              <a:ext cx="26988" cy="26988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7" name="Freeform 795"/>
            <p:cNvSpPr>
              <a:spLocks/>
            </p:cNvSpPr>
            <p:nvPr/>
          </p:nvSpPr>
          <p:spPr bwMode="auto">
            <a:xfrm>
              <a:off x="1781175" y="1862138"/>
              <a:ext cx="34925" cy="19050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8" name="Freeform 796"/>
            <p:cNvSpPr>
              <a:spLocks/>
            </p:cNvSpPr>
            <p:nvPr/>
          </p:nvSpPr>
          <p:spPr bwMode="auto">
            <a:xfrm>
              <a:off x="1771650" y="1862138"/>
              <a:ext cx="44450" cy="9525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2 w 5"/>
                <a:gd name="T7" fmla="*/ 0 h 1"/>
                <a:gd name="T8" fmla="*/ 5 w 5"/>
                <a:gd name="T9" fmla="*/ 0 h 1"/>
                <a:gd name="T10" fmla="*/ 2 w 5"/>
                <a:gd name="T11" fmla="*/ 0 h 1"/>
                <a:gd name="T12" fmla="*/ 1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9" name="Freeform 797"/>
            <p:cNvSpPr>
              <a:spLocks/>
            </p:cNvSpPr>
            <p:nvPr/>
          </p:nvSpPr>
          <p:spPr bwMode="auto">
            <a:xfrm>
              <a:off x="1771650" y="1844675"/>
              <a:ext cx="34925" cy="952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1 h 1"/>
                <a:gd name="T10" fmla="*/ 2 w 4"/>
                <a:gd name="T11" fmla="*/ 1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0" name="Freeform 798"/>
            <p:cNvSpPr>
              <a:spLocks/>
            </p:cNvSpPr>
            <p:nvPr/>
          </p:nvSpPr>
          <p:spPr bwMode="auto">
            <a:xfrm>
              <a:off x="1781175" y="1836738"/>
              <a:ext cx="34925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1 h 2"/>
                <a:gd name="T8" fmla="*/ 4 w 4"/>
                <a:gd name="T9" fmla="*/ 2 h 2"/>
                <a:gd name="T10" fmla="*/ 1 w 4"/>
                <a:gd name="T11" fmla="*/ 0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1" name="Freeform 799"/>
            <p:cNvSpPr>
              <a:spLocks/>
            </p:cNvSpPr>
            <p:nvPr/>
          </p:nvSpPr>
          <p:spPr bwMode="auto">
            <a:xfrm>
              <a:off x="1781175" y="1817688"/>
              <a:ext cx="34925" cy="2698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1 w 4"/>
                <a:gd name="T5" fmla="*/ 1 h 3"/>
                <a:gd name="T6" fmla="*/ 1 w 4"/>
                <a:gd name="T7" fmla="*/ 1 h 3"/>
                <a:gd name="T8" fmla="*/ 4 w 4"/>
                <a:gd name="T9" fmla="*/ 3 h 3"/>
                <a:gd name="T10" fmla="*/ 2 w 4"/>
                <a:gd name="T11" fmla="*/ 1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2"/>
                    <a:pt x="4" y="3"/>
                    <a:pt x="4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2" name="Freeform 800"/>
            <p:cNvSpPr>
              <a:spLocks/>
            </p:cNvSpPr>
            <p:nvPr/>
          </p:nvSpPr>
          <p:spPr bwMode="auto">
            <a:xfrm>
              <a:off x="1789112" y="1809750"/>
              <a:ext cx="26988" cy="2698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1 w 3"/>
                <a:gd name="T5" fmla="*/ 1 h 3"/>
                <a:gd name="T6" fmla="*/ 1 w 3"/>
                <a:gd name="T7" fmla="*/ 1 h 3"/>
                <a:gd name="T8" fmla="*/ 3 w 3"/>
                <a:gd name="T9" fmla="*/ 3 h 3"/>
                <a:gd name="T10" fmla="*/ 2 w 3"/>
                <a:gd name="T11" fmla="*/ 1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3" name="Freeform 801"/>
            <p:cNvSpPr>
              <a:spLocks/>
            </p:cNvSpPr>
            <p:nvPr/>
          </p:nvSpPr>
          <p:spPr bwMode="auto">
            <a:xfrm>
              <a:off x="1798637" y="1800225"/>
              <a:ext cx="25400" cy="3651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0 h 4"/>
                <a:gd name="T4" fmla="*/ 1 w 3"/>
                <a:gd name="T5" fmla="*/ 1 h 4"/>
                <a:gd name="T6" fmla="*/ 1 w 3"/>
                <a:gd name="T7" fmla="*/ 2 h 4"/>
                <a:gd name="T8" fmla="*/ 3 w 3"/>
                <a:gd name="T9" fmla="*/ 4 h 4"/>
                <a:gd name="T10" fmla="*/ 2 w 3"/>
                <a:gd name="T11" fmla="*/ 1 h 4"/>
                <a:gd name="T12" fmla="*/ 2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4" name="Freeform 802"/>
            <p:cNvSpPr>
              <a:spLocks/>
            </p:cNvSpPr>
            <p:nvPr/>
          </p:nvSpPr>
          <p:spPr bwMode="auto">
            <a:xfrm>
              <a:off x="1816100" y="1720850"/>
              <a:ext cx="25400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6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5" name="Freeform 803"/>
            <p:cNvSpPr>
              <a:spLocks/>
            </p:cNvSpPr>
            <p:nvPr/>
          </p:nvSpPr>
          <p:spPr bwMode="auto">
            <a:xfrm>
              <a:off x="1851025" y="1738313"/>
              <a:ext cx="61913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5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6" name="Freeform 804"/>
            <p:cNvSpPr>
              <a:spLocks/>
            </p:cNvSpPr>
            <p:nvPr/>
          </p:nvSpPr>
          <p:spPr bwMode="auto">
            <a:xfrm>
              <a:off x="1860550" y="1809750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3"/>
                    <a:pt x="4" y="2"/>
                    <a:pt x="6" y="1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7" name="Freeform 805"/>
            <p:cNvSpPr>
              <a:spLocks/>
            </p:cNvSpPr>
            <p:nvPr/>
          </p:nvSpPr>
          <p:spPr bwMode="auto">
            <a:xfrm>
              <a:off x="1851025" y="1854200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0 h 3"/>
                <a:gd name="T4" fmla="*/ 13 w 13"/>
                <a:gd name="T5" fmla="*/ 3 h 3"/>
                <a:gd name="T6" fmla="*/ 7 w 13"/>
                <a:gd name="T7" fmla="*/ 1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9" y="1"/>
                    <a:pt x="12" y="2"/>
                    <a:pt x="13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8" name="Freeform 806"/>
            <p:cNvSpPr>
              <a:spLocks/>
            </p:cNvSpPr>
            <p:nvPr/>
          </p:nvSpPr>
          <p:spPr bwMode="auto">
            <a:xfrm>
              <a:off x="1851025" y="1862138"/>
              <a:ext cx="44450" cy="115888"/>
            </a:xfrm>
            <a:custGeom>
              <a:avLst/>
              <a:gdLst>
                <a:gd name="T0" fmla="*/ 0 w 5"/>
                <a:gd name="T1" fmla="*/ 0 h 13"/>
                <a:gd name="T2" fmla="*/ 3 w 5"/>
                <a:gd name="T3" fmla="*/ 6 h 13"/>
                <a:gd name="T4" fmla="*/ 5 w 5"/>
                <a:gd name="T5" fmla="*/ 13 h 13"/>
                <a:gd name="T6" fmla="*/ 2 w 5"/>
                <a:gd name="T7" fmla="*/ 7 h 13"/>
                <a:gd name="T8" fmla="*/ 0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0"/>
                    <a:pt x="5" y="1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9" name="Freeform 807"/>
            <p:cNvSpPr>
              <a:spLocks/>
            </p:cNvSpPr>
            <p:nvPr/>
          </p:nvSpPr>
          <p:spPr bwMode="auto">
            <a:xfrm>
              <a:off x="1789112" y="1862138"/>
              <a:ext cx="44450" cy="115888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6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2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0" name="Freeform 808"/>
            <p:cNvSpPr>
              <a:spLocks/>
            </p:cNvSpPr>
            <p:nvPr/>
          </p:nvSpPr>
          <p:spPr bwMode="auto">
            <a:xfrm>
              <a:off x="1719262" y="1854200"/>
              <a:ext cx="114300" cy="52388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1" name="Freeform 809"/>
            <p:cNvSpPr>
              <a:spLocks/>
            </p:cNvSpPr>
            <p:nvPr/>
          </p:nvSpPr>
          <p:spPr bwMode="auto">
            <a:xfrm>
              <a:off x="1719262" y="1809750"/>
              <a:ext cx="114300" cy="34925"/>
            </a:xfrm>
            <a:custGeom>
              <a:avLst/>
              <a:gdLst>
                <a:gd name="T0" fmla="*/ 13 w 13"/>
                <a:gd name="T1" fmla="*/ 4 h 4"/>
                <a:gd name="T2" fmla="*/ 6 w 13"/>
                <a:gd name="T3" fmla="*/ 3 h 4"/>
                <a:gd name="T4" fmla="*/ 0 w 13"/>
                <a:gd name="T5" fmla="*/ 0 h 4"/>
                <a:gd name="T6" fmla="*/ 6 w 13"/>
                <a:gd name="T7" fmla="*/ 2 h 4"/>
                <a:gd name="T8" fmla="*/ 13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0" y="4"/>
                    <a:pt x="8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10" y="3"/>
                    <a:pt x="13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2" name="Freeform 810"/>
            <p:cNvSpPr>
              <a:spLocks/>
            </p:cNvSpPr>
            <p:nvPr/>
          </p:nvSpPr>
          <p:spPr bwMode="auto">
            <a:xfrm>
              <a:off x="1754187" y="1747838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6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9"/>
                    <a:pt x="6" y="8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1" name="组合 64340"/>
          <p:cNvGrpSpPr/>
          <p:nvPr/>
        </p:nvGrpSpPr>
        <p:grpSpPr>
          <a:xfrm>
            <a:off x="11336337" y="4614863"/>
            <a:ext cx="573088" cy="603250"/>
            <a:chOff x="11336337" y="4614863"/>
            <a:chExt cx="573088" cy="603250"/>
          </a:xfrm>
        </p:grpSpPr>
        <p:sp>
          <p:nvSpPr>
            <p:cNvPr id="64263" name="Freeform 811"/>
            <p:cNvSpPr>
              <a:spLocks/>
            </p:cNvSpPr>
            <p:nvPr/>
          </p:nvSpPr>
          <p:spPr bwMode="auto">
            <a:xfrm>
              <a:off x="11442700" y="4614863"/>
              <a:ext cx="282575" cy="292100"/>
            </a:xfrm>
            <a:custGeom>
              <a:avLst/>
              <a:gdLst>
                <a:gd name="T0" fmla="*/ 22 w 32"/>
                <a:gd name="T1" fmla="*/ 33 h 33"/>
                <a:gd name="T2" fmla="*/ 16 w 32"/>
                <a:gd name="T3" fmla="*/ 4 h 33"/>
                <a:gd name="T4" fmla="*/ 22 w 32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3">
                  <a:moveTo>
                    <a:pt x="22" y="33"/>
                  </a:moveTo>
                  <a:cubicBezTo>
                    <a:pt x="22" y="33"/>
                    <a:pt x="0" y="9"/>
                    <a:pt x="16" y="4"/>
                  </a:cubicBezTo>
                  <a:cubicBezTo>
                    <a:pt x="32" y="0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4" name="Freeform 812"/>
            <p:cNvSpPr>
              <a:spLocks/>
            </p:cNvSpPr>
            <p:nvPr/>
          </p:nvSpPr>
          <p:spPr bwMode="auto">
            <a:xfrm>
              <a:off x="11636375" y="4614863"/>
              <a:ext cx="273050" cy="292100"/>
            </a:xfrm>
            <a:custGeom>
              <a:avLst/>
              <a:gdLst>
                <a:gd name="T0" fmla="*/ 0 w 31"/>
                <a:gd name="T1" fmla="*/ 33 h 33"/>
                <a:gd name="T2" fmla="*/ 17 w 31"/>
                <a:gd name="T3" fmla="*/ 9 h 33"/>
                <a:gd name="T4" fmla="*/ 0 w 3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0" y="33"/>
                    <a:pt x="2" y="0"/>
                    <a:pt x="17" y="9"/>
                  </a:cubicBezTo>
                  <a:cubicBezTo>
                    <a:pt x="31" y="18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5" name="Freeform 813"/>
            <p:cNvSpPr>
              <a:spLocks/>
            </p:cNvSpPr>
            <p:nvPr/>
          </p:nvSpPr>
          <p:spPr bwMode="auto">
            <a:xfrm>
              <a:off x="11636375" y="4765676"/>
              <a:ext cx="265113" cy="301625"/>
            </a:xfrm>
            <a:custGeom>
              <a:avLst/>
              <a:gdLst>
                <a:gd name="T0" fmla="*/ 0 w 30"/>
                <a:gd name="T1" fmla="*/ 16 h 34"/>
                <a:gd name="T2" fmla="*/ 29 w 30"/>
                <a:gd name="T3" fmla="*/ 17 h 34"/>
                <a:gd name="T4" fmla="*/ 0 w 30"/>
                <a:gd name="T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28" y="0"/>
                    <a:pt x="29" y="17"/>
                  </a:cubicBezTo>
                  <a:cubicBezTo>
                    <a:pt x="30" y="34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6" name="Freeform 814"/>
            <p:cNvSpPr>
              <a:spLocks/>
            </p:cNvSpPr>
            <p:nvPr/>
          </p:nvSpPr>
          <p:spPr bwMode="auto">
            <a:xfrm>
              <a:off x="11636375" y="4906963"/>
              <a:ext cx="255588" cy="311150"/>
            </a:xfrm>
            <a:custGeom>
              <a:avLst/>
              <a:gdLst>
                <a:gd name="T0" fmla="*/ 0 w 29"/>
                <a:gd name="T1" fmla="*/ 0 h 35"/>
                <a:gd name="T2" fmla="*/ 16 w 29"/>
                <a:gd name="T3" fmla="*/ 24 h 35"/>
                <a:gd name="T4" fmla="*/ 0 w 29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0" y="0"/>
                    <a:pt x="29" y="14"/>
                    <a:pt x="16" y="24"/>
                  </a:cubicBezTo>
                  <a:cubicBezTo>
                    <a:pt x="2" y="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7" name="Freeform 815"/>
            <p:cNvSpPr>
              <a:spLocks/>
            </p:cNvSpPr>
            <p:nvPr/>
          </p:nvSpPr>
          <p:spPr bwMode="auto">
            <a:xfrm>
              <a:off x="11398250" y="4906963"/>
              <a:ext cx="282575" cy="284163"/>
            </a:xfrm>
            <a:custGeom>
              <a:avLst/>
              <a:gdLst>
                <a:gd name="T0" fmla="*/ 27 w 32"/>
                <a:gd name="T1" fmla="*/ 0 h 32"/>
                <a:gd name="T2" fmla="*/ 16 w 32"/>
                <a:gd name="T3" fmla="*/ 27 h 32"/>
                <a:gd name="T4" fmla="*/ 27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7" y="0"/>
                  </a:moveTo>
                  <a:cubicBezTo>
                    <a:pt x="27" y="0"/>
                    <a:pt x="32" y="32"/>
                    <a:pt x="16" y="27"/>
                  </a:cubicBezTo>
                  <a:cubicBezTo>
                    <a:pt x="0" y="22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8" name="Freeform 816"/>
            <p:cNvSpPr>
              <a:spLocks/>
            </p:cNvSpPr>
            <p:nvPr/>
          </p:nvSpPr>
          <p:spPr bwMode="auto">
            <a:xfrm>
              <a:off x="11336337" y="4818063"/>
              <a:ext cx="300038" cy="293688"/>
            </a:xfrm>
            <a:custGeom>
              <a:avLst/>
              <a:gdLst>
                <a:gd name="T0" fmla="*/ 34 w 34"/>
                <a:gd name="T1" fmla="*/ 10 h 33"/>
                <a:gd name="T2" fmla="*/ 5 w 34"/>
                <a:gd name="T3" fmla="*/ 17 h 33"/>
                <a:gd name="T4" fmla="*/ 34 w 34"/>
                <a:gd name="T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34" y="10"/>
                    <a:pt x="10" y="33"/>
                    <a:pt x="5" y="17"/>
                  </a:cubicBezTo>
                  <a:cubicBezTo>
                    <a:pt x="0" y="0"/>
                    <a:pt x="34" y="10"/>
                    <a:pt x="34" y="1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9" name="Freeform 817"/>
            <p:cNvSpPr>
              <a:spLocks/>
            </p:cNvSpPr>
            <p:nvPr/>
          </p:nvSpPr>
          <p:spPr bwMode="auto">
            <a:xfrm>
              <a:off x="11361737" y="4640263"/>
              <a:ext cx="284163" cy="284163"/>
            </a:xfrm>
            <a:custGeom>
              <a:avLst/>
              <a:gdLst>
                <a:gd name="T0" fmla="*/ 32 w 32"/>
                <a:gd name="T1" fmla="*/ 30 h 32"/>
                <a:gd name="T2" fmla="*/ 7 w 32"/>
                <a:gd name="T3" fmla="*/ 16 h 32"/>
                <a:gd name="T4" fmla="*/ 32 w 32"/>
                <a:gd name="T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32" y="30"/>
                  </a:moveTo>
                  <a:cubicBezTo>
                    <a:pt x="32" y="30"/>
                    <a:pt x="0" y="32"/>
                    <a:pt x="7" y="16"/>
                  </a:cubicBezTo>
                  <a:cubicBezTo>
                    <a:pt x="13" y="0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0" name="Freeform 818"/>
            <p:cNvSpPr>
              <a:spLocks/>
            </p:cNvSpPr>
            <p:nvPr/>
          </p:nvSpPr>
          <p:spPr bwMode="auto">
            <a:xfrm>
              <a:off x="11574462" y="4872038"/>
              <a:ext cx="106363" cy="79375"/>
            </a:xfrm>
            <a:custGeom>
              <a:avLst/>
              <a:gdLst>
                <a:gd name="T0" fmla="*/ 11 w 12"/>
                <a:gd name="T1" fmla="*/ 3 h 9"/>
                <a:gd name="T2" fmla="*/ 7 w 12"/>
                <a:gd name="T3" fmla="*/ 8 h 9"/>
                <a:gd name="T4" fmla="*/ 1 w 12"/>
                <a:gd name="T5" fmla="*/ 6 h 9"/>
                <a:gd name="T6" fmla="*/ 4 w 12"/>
                <a:gd name="T7" fmla="*/ 1 h 9"/>
                <a:gd name="T8" fmla="*/ 11 w 12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3"/>
                  </a:moveTo>
                  <a:cubicBezTo>
                    <a:pt x="12" y="5"/>
                    <a:pt x="10" y="7"/>
                    <a:pt x="7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0"/>
                    <a:pt x="11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1" name="Freeform 819"/>
            <p:cNvSpPr>
              <a:spLocks/>
            </p:cNvSpPr>
            <p:nvPr/>
          </p:nvSpPr>
          <p:spPr bwMode="auto">
            <a:xfrm>
              <a:off x="11609387" y="4854576"/>
              <a:ext cx="9525" cy="349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1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2" name="Freeform 820"/>
            <p:cNvSpPr>
              <a:spLocks/>
            </p:cNvSpPr>
            <p:nvPr/>
          </p:nvSpPr>
          <p:spPr bwMode="auto">
            <a:xfrm>
              <a:off x="11618912" y="4854576"/>
              <a:ext cx="17463" cy="349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1 h 4"/>
                <a:gd name="T6" fmla="*/ 1 w 2"/>
                <a:gd name="T7" fmla="*/ 1 h 4"/>
                <a:gd name="T8" fmla="*/ 1 w 2"/>
                <a:gd name="T9" fmla="*/ 4 h 4"/>
                <a:gd name="T10" fmla="*/ 1 w 2"/>
                <a:gd name="T11" fmla="*/ 1 h 4"/>
                <a:gd name="T12" fmla="*/ 1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3" name="Freeform 821"/>
            <p:cNvSpPr>
              <a:spLocks/>
            </p:cNvSpPr>
            <p:nvPr/>
          </p:nvSpPr>
          <p:spPr bwMode="auto">
            <a:xfrm>
              <a:off x="11626850" y="4854576"/>
              <a:ext cx="19050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0 h 4"/>
                <a:gd name="T4" fmla="*/ 1 w 2"/>
                <a:gd name="T5" fmla="*/ 1 h 4"/>
                <a:gd name="T6" fmla="*/ 1 w 2"/>
                <a:gd name="T7" fmla="*/ 1 h 4"/>
                <a:gd name="T8" fmla="*/ 0 w 2"/>
                <a:gd name="T9" fmla="*/ 4 h 4"/>
                <a:gd name="T10" fmla="*/ 1 w 2"/>
                <a:gd name="T11" fmla="*/ 1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4" name="Freeform 822"/>
            <p:cNvSpPr>
              <a:spLocks/>
            </p:cNvSpPr>
            <p:nvPr/>
          </p:nvSpPr>
          <p:spPr bwMode="auto">
            <a:xfrm>
              <a:off x="11636375" y="4854576"/>
              <a:ext cx="17463" cy="34925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1 h 4"/>
                <a:gd name="T6" fmla="*/ 1 w 2"/>
                <a:gd name="T7" fmla="*/ 2 h 4"/>
                <a:gd name="T8" fmla="*/ 0 w 2"/>
                <a:gd name="T9" fmla="*/ 4 h 4"/>
                <a:gd name="T10" fmla="*/ 2 w 2"/>
                <a:gd name="T11" fmla="*/ 2 h 4"/>
                <a:gd name="T12" fmla="*/ 2 w 2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5" name="Freeform 823"/>
            <p:cNvSpPr>
              <a:spLocks/>
            </p:cNvSpPr>
            <p:nvPr/>
          </p:nvSpPr>
          <p:spPr bwMode="auto">
            <a:xfrm>
              <a:off x="11636375" y="4862513"/>
              <a:ext cx="34925" cy="26988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1 h 3"/>
                <a:gd name="T4" fmla="*/ 2 w 4"/>
                <a:gd name="T5" fmla="*/ 1 h 3"/>
                <a:gd name="T6" fmla="*/ 2 w 4"/>
                <a:gd name="T7" fmla="*/ 1 h 3"/>
                <a:gd name="T8" fmla="*/ 0 w 4"/>
                <a:gd name="T9" fmla="*/ 3 h 3"/>
                <a:gd name="T10" fmla="*/ 3 w 4"/>
                <a:gd name="T11" fmla="*/ 2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6" name="Freeform 824"/>
            <p:cNvSpPr>
              <a:spLocks/>
            </p:cNvSpPr>
            <p:nvPr/>
          </p:nvSpPr>
          <p:spPr bwMode="auto">
            <a:xfrm>
              <a:off x="11645900" y="4879976"/>
              <a:ext cx="34925" cy="19050"/>
            </a:xfrm>
            <a:custGeom>
              <a:avLst/>
              <a:gdLst>
                <a:gd name="T0" fmla="*/ 3 w 4"/>
                <a:gd name="T1" fmla="*/ 1 h 2"/>
                <a:gd name="T2" fmla="*/ 3 w 4"/>
                <a:gd name="T3" fmla="*/ 0 h 2"/>
                <a:gd name="T4" fmla="*/ 3 w 4"/>
                <a:gd name="T5" fmla="*/ 0 h 2"/>
                <a:gd name="T6" fmla="*/ 2 w 4"/>
                <a:gd name="T7" fmla="*/ 0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7" name="Freeform 825"/>
            <p:cNvSpPr>
              <a:spLocks/>
            </p:cNvSpPr>
            <p:nvPr/>
          </p:nvSpPr>
          <p:spPr bwMode="auto">
            <a:xfrm>
              <a:off x="11645900" y="4889501"/>
              <a:ext cx="34925" cy="9525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3 w 4"/>
                <a:gd name="T7" fmla="*/ 1 h 1"/>
                <a:gd name="T8" fmla="*/ 0 w 4"/>
                <a:gd name="T9" fmla="*/ 1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8" name="Freeform 826"/>
            <p:cNvSpPr>
              <a:spLocks/>
            </p:cNvSpPr>
            <p:nvPr/>
          </p:nvSpPr>
          <p:spPr bwMode="auto">
            <a:xfrm>
              <a:off x="11645900" y="4906963"/>
              <a:ext cx="42863" cy="9525"/>
            </a:xfrm>
            <a:custGeom>
              <a:avLst/>
              <a:gdLst>
                <a:gd name="T0" fmla="*/ 4 w 5"/>
                <a:gd name="T1" fmla="*/ 1 h 1"/>
                <a:gd name="T2" fmla="*/ 5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0 w 5"/>
                <a:gd name="T9" fmla="*/ 0 h 1"/>
                <a:gd name="T10" fmla="*/ 3 w 5"/>
                <a:gd name="T11" fmla="*/ 0 h 1"/>
                <a:gd name="T12" fmla="*/ 4 w 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9" name="Freeform 827"/>
            <p:cNvSpPr>
              <a:spLocks/>
            </p:cNvSpPr>
            <p:nvPr/>
          </p:nvSpPr>
          <p:spPr bwMode="auto">
            <a:xfrm>
              <a:off x="11645900" y="4916488"/>
              <a:ext cx="34925" cy="793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4 w 4"/>
                <a:gd name="T5" fmla="*/ 0 h 1"/>
                <a:gd name="T6" fmla="*/ 3 w 4"/>
                <a:gd name="T7" fmla="*/ 0 h 1"/>
                <a:gd name="T8" fmla="*/ 0 w 4"/>
                <a:gd name="T9" fmla="*/ 0 h 1"/>
                <a:gd name="T10" fmla="*/ 3 w 4"/>
                <a:gd name="T11" fmla="*/ 1 h 1"/>
                <a:gd name="T12" fmla="*/ 4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0" name="Freeform 828"/>
            <p:cNvSpPr>
              <a:spLocks/>
            </p:cNvSpPr>
            <p:nvPr/>
          </p:nvSpPr>
          <p:spPr bwMode="auto">
            <a:xfrm>
              <a:off x="11645900" y="4916488"/>
              <a:ext cx="34925" cy="26988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2 h 3"/>
                <a:gd name="T4" fmla="*/ 3 w 4"/>
                <a:gd name="T5" fmla="*/ 2 h 3"/>
                <a:gd name="T6" fmla="*/ 3 w 4"/>
                <a:gd name="T7" fmla="*/ 2 h 3"/>
                <a:gd name="T8" fmla="*/ 0 w 4"/>
                <a:gd name="T9" fmla="*/ 0 h 3"/>
                <a:gd name="T10" fmla="*/ 2 w 4"/>
                <a:gd name="T11" fmla="*/ 2 h 3"/>
                <a:gd name="T12" fmla="*/ 3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1" name="Freeform 829"/>
            <p:cNvSpPr>
              <a:spLocks/>
            </p:cNvSpPr>
            <p:nvPr/>
          </p:nvSpPr>
          <p:spPr bwMode="auto">
            <a:xfrm>
              <a:off x="11645900" y="4924426"/>
              <a:ext cx="25400" cy="26988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2 w 3"/>
                <a:gd name="T7" fmla="*/ 2 h 3"/>
                <a:gd name="T8" fmla="*/ 0 w 3"/>
                <a:gd name="T9" fmla="*/ 0 h 3"/>
                <a:gd name="T10" fmla="*/ 2 w 3"/>
                <a:gd name="T11" fmla="*/ 2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2" name="Freeform 830"/>
            <p:cNvSpPr>
              <a:spLocks/>
            </p:cNvSpPr>
            <p:nvPr/>
          </p:nvSpPr>
          <p:spPr bwMode="auto">
            <a:xfrm>
              <a:off x="11645900" y="4924426"/>
              <a:ext cx="17463" cy="36513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3" name="Freeform 831"/>
            <p:cNvSpPr>
              <a:spLocks/>
            </p:cNvSpPr>
            <p:nvPr/>
          </p:nvSpPr>
          <p:spPr bwMode="auto">
            <a:xfrm>
              <a:off x="11636375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2 h 4"/>
                <a:gd name="T8" fmla="*/ 0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4" name="Freeform 832"/>
            <p:cNvSpPr>
              <a:spLocks/>
            </p:cNvSpPr>
            <p:nvPr/>
          </p:nvSpPr>
          <p:spPr bwMode="auto">
            <a:xfrm>
              <a:off x="11626850" y="4933951"/>
              <a:ext cx="9525" cy="3492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3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5" name="Freeform 833"/>
            <p:cNvSpPr>
              <a:spLocks/>
            </p:cNvSpPr>
            <p:nvPr/>
          </p:nvSpPr>
          <p:spPr bwMode="auto">
            <a:xfrm>
              <a:off x="11609387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3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6" name="Freeform 834"/>
            <p:cNvSpPr>
              <a:spLocks/>
            </p:cNvSpPr>
            <p:nvPr/>
          </p:nvSpPr>
          <p:spPr bwMode="auto">
            <a:xfrm>
              <a:off x="11601450" y="4933951"/>
              <a:ext cx="17463" cy="34925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1 w 2"/>
                <a:gd name="T5" fmla="*/ 3 h 4"/>
                <a:gd name="T6" fmla="*/ 1 w 2"/>
                <a:gd name="T7" fmla="*/ 3 h 4"/>
                <a:gd name="T8" fmla="*/ 2 w 2"/>
                <a:gd name="T9" fmla="*/ 0 h 4"/>
                <a:gd name="T10" fmla="*/ 1 w 2"/>
                <a:gd name="T11" fmla="*/ 2 h 4"/>
                <a:gd name="T12" fmla="*/ 0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7" name="Freeform 835"/>
            <p:cNvSpPr>
              <a:spLocks/>
            </p:cNvSpPr>
            <p:nvPr/>
          </p:nvSpPr>
          <p:spPr bwMode="auto">
            <a:xfrm>
              <a:off x="11591925" y="4933951"/>
              <a:ext cx="26988" cy="269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3 w 3"/>
                <a:gd name="T9" fmla="*/ 0 h 3"/>
                <a:gd name="T10" fmla="*/ 1 w 3"/>
                <a:gd name="T11" fmla="*/ 2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8" name="Freeform 836"/>
            <p:cNvSpPr>
              <a:spLocks/>
            </p:cNvSpPr>
            <p:nvPr/>
          </p:nvSpPr>
          <p:spPr bwMode="auto">
            <a:xfrm>
              <a:off x="11574462" y="4924426"/>
              <a:ext cx="34925" cy="26988"/>
            </a:xfrm>
            <a:custGeom>
              <a:avLst/>
              <a:gdLst>
                <a:gd name="T0" fmla="*/ 1 w 4"/>
                <a:gd name="T1" fmla="*/ 2 h 3"/>
                <a:gd name="T2" fmla="*/ 1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0 h 3"/>
                <a:gd name="T10" fmla="*/ 2 w 4"/>
                <a:gd name="T11" fmla="*/ 2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9" name="Freeform 837"/>
            <p:cNvSpPr>
              <a:spLocks/>
            </p:cNvSpPr>
            <p:nvPr/>
          </p:nvSpPr>
          <p:spPr bwMode="auto">
            <a:xfrm>
              <a:off x="11574462" y="4924426"/>
              <a:ext cx="34925" cy="19050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4 w 4"/>
                <a:gd name="T9" fmla="*/ 0 h 2"/>
                <a:gd name="T10" fmla="*/ 1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0" name="Freeform 838"/>
            <p:cNvSpPr>
              <a:spLocks/>
            </p:cNvSpPr>
            <p:nvPr/>
          </p:nvSpPr>
          <p:spPr bwMode="auto">
            <a:xfrm>
              <a:off x="11564937" y="4916488"/>
              <a:ext cx="36513" cy="793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2 w 4"/>
                <a:gd name="T7" fmla="*/ 1 h 1"/>
                <a:gd name="T8" fmla="*/ 4 w 4"/>
                <a:gd name="T9" fmla="*/ 0 h 1"/>
                <a:gd name="T10" fmla="*/ 2 w 4"/>
                <a:gd name="T11" fmla="*/ 0 h 1"/>
                <a:gd name="T12" fmla="*/ 1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1" name="Freeform 839"/>
            <p:cNvSpPr>
              <a:spLocks/>
            </p:cNvSpPr>
            <p:nvPr/>
          </p:nvSpPr>
          <p:spPr bwMode="auto">
            <a:xfrm>
              <a:off x="11564937" y="4899026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2" name="Freeform 840"/>
            <p:cNvSpPr>
              <a:spLocks/>
            </p:cNvSpPr>
            <p:nvPr/>
          </p:nvSpPr>
          <p:spPr bwMode="auto">
            <a:xfrm>
              <a:off x="11564937" y="4889501"/>
              <a:ext cx="36513" cy="17463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1 h 2"/>
                <a:gd name="T6" fmla="*/ 2 w 4"/>
                <a:gd name="T7" fmla="*/ 1 h 2"/>
                <a:gd name="T8" fmla="*/ 4 w 4"/>
                <a:gd name="T9" fmla="*/ 2 h 2"/>
                <a:gd name="T10" fmla="*/ 2 w 4"/>
                <a:gd name="T11" fmla="*/ 1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3" name="Freeform 841"/>
            <p:cNvSpPr>
              <a:spLocks/>
            </p:cNvSpPr>
            <p:nvPr/>
          </p:nvSpPr>
          <p:spPr bwMode="auto">
            <a:xfrm>
              <a:off x="11574462" y="4872038"/>
              <a:ext cx="34925" cy="26988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1 w 4"/>
                <a:gd name="T5" fmla="*/ 2 h 3"/>
                <a:gd name="T6" fmla="*/ 1 w 4"/>
                <a:gd name="T7" fmla="*/ 2 h 3"/>
                <a:gd name="T8" fmla="*/ 4 w 4"/>
                <a:gd name="T9" fmla="*/ 3 h 3"/>
                <a:gd name="T10" fmla="*/ 2 w 4"/>
                <a:gd name="T11" fmla="*/ 2 h 3"/>
                <a:gd name="T12" fmla="*/ 1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4" name="Freeform 842"/>
            <p:cNvSpPr>
              <a:spLocks/>
            </p:cNvSpPr>
            <p:nvPr/>
          </p:nvSpPr>
          <p:spPr bwMode="auto">
            <a:xfrm>
              <a:off x="11583987" y="4862513"/>
              <a:ext cx="25400" cy="36513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2 h 4"/>
                <a:gd name="T6" fmla="*/ 1 w 3"/>
                <a:gd name="T7" fmla="*/ 2 h 4"/>
                <a:gd name="T8" fmla="*/ 3 w 3"/>
                <a:gd name="T9" fmla="*/ 4 h 4"/>
                <a:gd name="T10" fmla="*/ 1 w 3"/>
                <a:gd name="T11" fmla="*/ 2 h 4"/>
                <a:gd name="T12" fmla="*/ 1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5" name="Freeform 843"/>
            <p:cNvSpPr>
              <a:spLocks/>
            </p:cNvSpPr>
            <p:nvPr/>
          </p:nvSpPr>
          <p:spPr bwMode="auto">
            <a:xfrm>
              <a:off x="11591925" y="4854576"/>
              <a:ext cx="17463" cy="34925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1 w 2"/>
                <a:gd name="T5" fmla="*/ 2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2 h 4"/>
                <a:gd name="T12" fmla="*/ 2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6" name="Freeform 844"/>
            <p:cNvSpPr>
              <a:spLocks/>
            </p:cNvSpPr>
            <p:nvPr/>
          </p:nvSpPr>
          <p:spPr bwMode="auto">
            <a:xfrm>
              <a:off x="11609387" y="4773613"/>
              <a:ext cx="26988" cy="115888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0 w 3"/>
                <a:gd name="T5" fmla="*/ 0 h 13"/>
                <a:gd name="T6" fmla="*/ 2 w 3"/>
                <a:gd name="T7" fmla="*/ 6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3" y="11"/>
                    <a:pt x="3" y="1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7" name="Freeform 845"/>
            <p:cNvSpPr>
              <a:spLocks/>
            </p:cNvSpPr>
            <p:nvPr/>
          </p:nvSpPr>
          <p:spPr bwMode="auto">
            <a:xfrm>
              <a:off x="11645900" y="4791076"/>
              <a:ext cx="60325" cy="98425"/>
            </a:xfrm>
            <a:custGeom>
              <a:avLst/>
              <a:gdLst>
                <a:gd name="T0" fmla="*/ 0 w 7"/>
                <a:gd name="T1" fmla="*/ 11 h 11"/>
                <a:gd name="T2" fmla="*/ 3 w 7"/>
                <a:gd name="T3" fmla="*/ 5 h 11"/>
                <a:gd name="T4" fmla="*/ 7 w 7"/>
                <a:gd name="T5" fmla="*/ 0 h 11"/>
                <a:gd name="T6" fmla="*/ 4 w 7"/>
                <a:gd name="T7" fmla="*/ 6 h 11"/>
                <a:gd name="T8" fmla="*/ 0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9"/>
                    <a:pt x="2" y="7"/>
                    <a:pt x="3" y="5"/>
                  </a:cubicBezTo>
                  <a:cubicBezTo>
                    <a:pt x="4" y="3"/>
                    <a:pt x="5" y="1"/>
                    <a:pt x="7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8"/>
                    <a:pt x="1" y="10"/>
                    <a:pt x="0" y="1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8" name="Freeform 846"/>
            <p:cNvSpPr>
              <a:spLocks/>
            </p:cNvSpPr>
            <p:nvPr/>
          </p:nvSpPr>
          <p:spPr bwMode="auto">
            <a:xfrm>
              <a:off x="11653837" y="4872038"/>
              <a:ext cx="114300" cy="3492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1 h 4"/>
                <a:gd name="T4" fmla="*/ 13 w 13"/>
                <a:gd name="T5" fmla="*/ 0 h 4"/>
                <a:gd name="T6" fmla="*/ 6 w 13"/>
                <a:gd name="T7" fmla="*/ 2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9" name="Freeform 847"/>
            <p:cNvSpPr>
              <a:spLocks/>
            </p:cNvSpPr>
            <p:nvPr/>
          </p:nvSpPr>
          <p:spPr bwMode="auto">
            <a:xfrm>
              <a:off x="11645900" y="4906963"/>
              <a:ext cx="114300" cy="26988"/>
            </a:xfrm>
            <a:custGeom>
              <a:avLst/>
              <a:gdLst>
                <a:gd name="T0" fmla="*/ 0 w 13"/>
                <a:gd name="T1" fmla="*/ 0 h 3"/>
                <a:gd name="T2" fmla="*/ 7 w 13"/>
                <a:gd name="T3" fmla="*/ 1 h 3"/>
                <a:gd name="T4" fmla="*/ 13 w 13"/>
                <a:gd name="T5" fmla="*/ 3 h 3"/>
                <a:gd name="T6" fmla="*/ 7 w 13"/>
                <a:gd name="T7" fmla="*/ 2 h 3"/>
                <a:gd name="T8" fmla="*/ 0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9" y="1"/>
                    <a:pt x="11" y="2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0" name="Freeform 848"/>
            <p:cNvSpPr>
              <a:spLocks/>
            </p:cNvSpPr>
            <p:nvPr/>
          </p:nvSpPr>
          <p:spPr bwMode="auto">
            <a:xfrm>
              <a:off x="11636375" y="4924426"/>
              <a:ext cx="44450" cy="106363"/>
            </a:xfrm>
            <a:custGeom>
              <a:avLst/>
              <a:gdLst>
                <a:gd name="T0" fmla="*/ 0 w 5"/>
                <a:gd name="T1" fmla="*/ 0 h 12"/>
                <a:gd name="T2" fmla="*/ 4 w 5"/>
                <a:gd name="T3" fmla="*/ 5 h 12"/>
                <a:gd name="T4" fmla="*/ 5 w 5"/>
                <a:gd name="T5" fmla="*/ 12 h 12"/>
                <a:gd name="T6" fmla="*/ 3 w 5"/>
                <a:gd name="T7" fmla="*/ 6 h 12"/>
                <a:gd name="T8" fmla="*/ 0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1"/>
                    <a:pt x="3" y="3"/>
                    <a:pt x="4" y="5"/>
                  </a:cubicBezTo>
                  <a:cubicBezTo>
                    <a:pt x="5" y="8"/>
                    <a:pt x="5" y="10"/>
                    <a:pt x="5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1" name="Freeform 849"/>
            <p:cNvSpPr>
              <a:spLocks/>
            </p:cNvSpPr>
            <p:nvPr/>
          </p:nvSpPr>
          <p:spPr bwMode="auto">
            <a:xfrm>
              <a:off x="11583987" y="4916488"/>
              <a:ext cx="42863" cy="114300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7 h 13"/>
                <a:gd name="T4" fmla="*/ 0 w 5"/>
                <a:gd name="T5" fmla="*/ 13 h 13"/>
                <a:gd name="T6" fmla="*/ 3 w 5"/>
                <a:gd name="T7" fmla="*/ 7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3"/>
                    <a:pt x="4" y="5"/>
                    <a:pt x="4" y="7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2" name="Freeform 850"/>
            <p:cNvSpPr>
              <a:spLocks/>
            </p:cNvSpPr>
            <p:nvPr/>
          </p:nvSpPr>
          <p:spPr bwMode="auto">
            <a:xfrm>
              <a:off x="11512550" y="4906963"/>
              <a:ext cx="106363" cy="53975"/>
            </a:xfrm>
            <a:custGeom>
              <a:avLst/>
              <a:gdLst>
                <a:gd name="T0" fmla="*/ 12 w 12"/>
                <a:gd name="T1" fmla="*/ 0 h 6"/>
                <a:gd name="T2" fmla="*/ 7 w 12"/>
                <a:gd name="T3" fmla="*/ 4 h 6"/>
                <a:gd name="T4" fmla="*/ 0 w 12"/>
                <a:gd name="T5" fmla="*/ 6 h 6"/>
                <a:gd name="T6" fmla="*/ 6 w 12"/>
                <a:gd name="T7" fmla="*/ 3 h 6"/>
                <a:gd name="T8" fmla="*/ 12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3" name="Freeform 851"/>
            <p:cNvSpPr>
              <a:spLocks/>
            </p:cNvSpPr>
            <p:nvPr/>
          </p:nvSpPr>
          <p:spPr bwMode="auto">
            <a:xfrm>
              <a:off x="11512550" y="4862513"/>
              <a:ext cx="106363" cy="36513"/>
            </a:xfrm>
            <a:custGeom>
              <a:avLst/>
              <a:gdLst>
                <a:gd name="T0" fmla="*/ 12 w 12"/>
                <a:gd name="T1" fmla="*/ 4 h 4"/>
                <a:gd name="T2" fmla="*/ 6 w 12"/>
                <a:gd name="T3" fmla="*/ 3 h 4"/>
                <a:gd name="T4" fmla="*/ 0 w 12"/>
                <a:gd name="T5" fmla="*/ 0 h 4"/>
                <a:gd name="T6" fmla="*/ 6 w 12"/>
                <a:gd name="T7" fmla="*/ 2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0" y="4"/>
                    <a:pt x="8" y="4"/>
                    <a:pt x="6" y="3"/>
                  </a:cubicBezTo>
                  <a:cubicBezTo>
                    <a:pt x="4" y="2"/>
                    <a:pt x="1" y="2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3"/>
                    <a:pt x="10" y="3"/>
                    <a:pt x="12" y="4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4" name="Freeform 852"/>
            <p:cNvSpPr>
              <a:spLocks/>
            </p:cNvSpPr>
            <p:nvPr/>
          </p:nvSpPr>
          <p:spPr bwMode="auto">
            <a:xfrm>
              <a:off x="11547475" y="4810126"/>
              <a:ext cx="79375" cy="88900"/>
            </a:xfrm>
            <a:custGeom>
              <a:avLst/>
              <a:gdLst>
                <a:gd name="T0" fmla="*/ 9 w 9"/>
                <a:gd name="T1" fmla="*/ 10 h 10"/>
                <a:gd name="T2" fmla="*/ 4 w 9"/>
                <a:gd name="T3" fmla="*/ 5 h 10"/>
                <a:gd name="T4" fmla="*/ 0 w 9"/>
                <a:gd name="T5" fmla="*/ 0 h 10"/>
                <a:gd name="T6" fmla="*/ 5 w 9"/>
                <a:gd name="T7" fmla="*/ 5 h 10"/>
                <a:gd name="T8" fmla="*/ 9 w 9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10"/>
                  </a:moveTo>
                  <a:cubicBezTo>
                    <a:pt x="7" y="8"/>
                    <a:pt x="6" y="7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8" y="8"/>
                    <a:pt x="9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40" name="组合 64339"/>
          <p:cNvGrpSpPr/>
          <p:nvPr/>
        </p:nvGrpSpPr>
        <p:grpSpPr>
          <a:xfrm>
            <a:off x="1251855" y="4033839"/>
            <a:ext cx="406400" cy="434975"/>
            <a:chOff x="1585912" y="4879976"/>
            <a:chExt cx="406400" cy="434975"/>
          </a:xfrm>
        </p:grpSpPr>
        <p:sp>
          <p:nvSpPr>
            <p:cNvPr id="64305" name="Freeform 853"/>
            <p:cNvSpPr>
              <a:spLocks/>
            </p:cNvSpPr>
            <p:nvPr/>
          </p:nvSpPr>
          <p:spPr bwMode="auto">
            <a:xfrm>
              <a:off x="1657350" y="4879976"/>
              <a:ext cx="203200" cy="214313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3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3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6" name="Freeform 854"/>
            <p:cNvSpPr>
              <a:spLocks/>
            </p:cNvSpPr>
            <p:nvPr/>
          </p:nvSpPr>
          <p:spPr bwMode="auto">
            <a:xfrm>
              <a:off x="1798637" y="4889501"/>
              <a:ext cx="193675" cy="204788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7" name="Freeform 855"/>
            <p:cNvSpPr>
              <a:spLocks/>
            </p:cNvSpPr>
            <p:nvPr/>
          </p:nvSpPr>
          <p:spPr bwMode="auto">
            <a:xfrm>
              <a:off x="1798637" y="4986338"/>
              <a:ext cx="184150" cy="214313"/>
            </a:xfrm>
            <a:custGeom>
              <a:avLst/>
              <a:gdLst>
                <a:gd name="T0" fmla="*/ 0 w 21"/>
                <a:gd name="T1" fmla="*/ 12 h 24"/>
                <a:gd name="T2" fmla="*/ 20 w 21"/>
                <a:gd name="T3" fmla="*/ 12 h 24"/>
                <a:gd name="T4" fmla="*/ 0 w 21"/>
                <a:gd name="T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12"/>
                    <a:pt x="20" y="0"/>
                    <a:pt x="20" y="12"/>
                  </a:cubicBezTo>
                  <a:cubicBezTo>
                    <a:pt x="21" y="2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8" name="Freeform 856"/>
            <p:cNvSpPr>
              <a:spLocks/>
            </p:cNvSpPr>
            <p:nvPr/>
          </p:nvSpPr>
          <p:spPr bwMode="auto">
            <a:xfrm>
              <a:off x="1798637" y="5094288"/>
              <a:ext cx="184150" cy="220663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9" name="Freeform 857"/>
            <p:cNvSpPr>
              <a:spLocks/>
            </p:cNvSpPr>
            <p:nvPr/>
          </p:nvSpPr>
          <p:spPr bwMode="auto">
            <a:xfrm>
              <a:off x="1630362" y="5094288"/>
              <a:ext cx="203200" cy="203200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5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0" name="Freeform 858"/>
            <p:cNvSpPr>
              <a:spLocks/>
            </p:cNvSpPr>
            <p:nvPr/>
          </p:nvSpPr>
          <p:spPr bwMode="auto">
            <a:xfrm>
              <a:off x="1585912" y="5030788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1" name="Freeform 859"/>
            <p:cNvSpPr>
              <a:spLocks/>
            </p:cNvSpPr>
            <p:nvPr/>
          </p:nvSpPr>
          <p:spPr bwMode="auto">
            <a:xfrm>
              <a:off x="1603375" y="4906963"/>
              <a:ext cx="203200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9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2" name="Freeform 860"/>
            <p:cNvSpPr>
              <a:spLocks/>
            </p:cNvSpPr>
            <p:nvPr/>
          </p:nvSpPr>
          <p:spPr bwMode="auto">
            <a:xfrm>
              <a:off x="1754187" y="5067301"/>
              <a:ext cx="69850" cy="61913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4 h 7"/>
                <a:gd name="T6" fmla="*/ 3 w 8"/>
                <a:gd name="T7" fmla="*/ 0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3"/>
                    <a:pt x="7" y="5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3" name="Freeform 861"/>
            <p:cNvSpPr>
              <a:spLocks/>
            </p:cNvSpPr>
            <p:nvPr/>
          </p:nvSpPr>
          <p:spPr bwMode="auto">
            <a:xfrm>
              <a:off x="1781175" y="5057776"/>
              <a:ext cx="7938" cy="174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4" name="Freeform 862"/>
            <p:cNvSpPr>
              <a:spLocks/>
            </p:cNvSpPr>
            <p:nvPr/>
          </p:nvSpPr>
          <p:spPr bwMode="auto">
            <a:xfrm>
              <a:off x="1789112" y="5049838"/>
              <a:ext cx="9525" cy="254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5" name="Freeform 863"/>
            <p:cNvSpPr>
              <a:spLocks/>
            </p:cNvSpPr>
            <p:nvPr/>
          </p:nvSpPr>
          <p:spPr bwMode="auto">
            <a:xfrm>
              <a:off x="1789112" y="5057776"/>
              <a:ext cx="17463" cy="1746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6" name="Freeform 864"/>
            <p:cNvSpPr>
              <a:spLocks/>
            </p:cNvSpPr>
            <p:nvPr/>
          </p:nvSpPr>
          <p:spPr bwMode="auto">
            <a:xfrm>
              <a:off x="1798637" y="5057776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7" name="Freeform 865"/>
            <p:cNvSpPr>
              <a:spLocks/>
            </p:cNvSpPr>
            <p:nvPr/>
          </p:nvSpPr>
          <p:spPr bwMode="auto">
            <a:xfrm>
              <a:off x="1798637" y="5067301"/>
              <a:ext cx="25400" cy="1746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8" name="Freeform 866"/>
            <p:cNvSpPr>
              <a:spLocks/>
            </p:cNvSpPr>
            <p:nvPr/>
          </p:nvSpPr>
          <p:spPr bwMode="auto">
            <a:xfrm>
              <a:off x="1806575" y="5067301"/>
              <a:ext cx="17463" cy="1746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2 h 2"/>
                <a:gd name="T10" fmla="*/ 1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9" name="Freeform 867"/>
            <p:cNvSpPr>
              <a:spLocks/>
            </p:cNvSpPr>
            <p:nvPr/>
          </p:nvSpPr>
          <p:spPr bwMode="auto">
            <a:xfrm>
              <a:off x="1806575" y="5075238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0" name="Freeform 868"/>
            <p:cNvSpPr>
              <a:spLocks/>
            </p:cNvSpPr>
            <p:nvPr/>
          </p:nvSpPr>
          <p:spPr bwMode="auto">
            <a:xfrm>
              <a:off x="1806575" y="5094288"/>
              <a:ext cx="26988" cy="0"/>
            </a:xfrm>
            <a:custGeom>
              <a:avLst/>
              <a:gdLst>
                <a:gd name="T0" fmla="*/ 2 w 3"/>
                <a:gd name="T1" fmla="*/ 3 w 3"/>
                <a:gd name="T2" fmla="*/ 2 w 3"/>
                <a:gd name="T3" fmla="*/ 2 w 3"/>
                <a:gd name="T4" fmla="*/ 0 w 3"/>
                <a:gd name="T5" fmla="*/ 2 w 3"/>
                <a:gd name="T6" fmla="*/ 2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1" name="Freeform 869"/>
            <p:cNvSpPr>
              <a:spLocks/>
            </p:cNvSpPr>
            <p:nvPr/>
          </p:nvSpPr>
          <p:spPr bwMode="auto">
            <a:xfrm>
              <a:off x="1806575" y="5094288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2" name="Freeform 870"/>
            <p:cNvSpPr>
              <a:spLocks/>
            </p:cNvSpPr>
            <p:nvPr/>
          </p:nvSpPr>
          <p:spPr bwMode="auto">
            <a:xfrm>
              <a:off x="1806575" y="5102226"/>
              <a:ext cx="26988" cy="17463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3" name="Freeform 871"/>
            <p:cNvSpPr>
              <a:spLocks/>
            </p:cNvSpPr>
            <p:nvPr/>
          </p:nvSpPr>
          <p:spPr bwMode="auto">
            <a:xfrm>
              <a:off x="1806575" y="5102226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0 h 2"/>
                <a:gd name="T10" fmla="*/ 1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4" name="Freeform 872"/>
            <p:cNvSpPr>
              <a:spLocks/>
            </p:cNvSpPr>
            <p:nvPr/>
          </p:nvSpPr>
          <p:spPr bwMode="auto">
            <a:xfrm>
              <a:off x="1798637" y="5111751"/>
              <a:ext cx="17463" cy="174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5" name="Freeform 873"/>
            <p:cNvSpPr>
              <a:spLocks/>
            </p:cNvSpPr>
            <p:nvPr/>
          </p:nvSpPr>
          <p:spPr bwMode="auto">
            <a:xfrm>
              <a:off x="1798637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6" name="Freeform 874"/>
            <p:cNvSpPr>
              <a:spLocks/>
            </p:cNvSpPr>
            <p:nvPr/>
          </p:nvSpPr>
          <p:spPr bwMode="auto">
            <a:xfrm>
              <a:off x="1789112" y="5111751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7" name="Freeform 875"/>
            <p:cNvSpPr>
              <a:spLocks/>
            </p:cNvSpPr>
            <p:nvPr/>
          </p:nvSpPr>
          <p:spPr bwMode="auto">
            <a:xfrm>
              <a:off x="1781175" y="5111751"/>
              <a:ext cx="7938" cy="2698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2 h 3"/>
                <a:gd name="T12" fmla="*/ 0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8" name="Freeform 876"/>
            <p:cNvSpPr>
              <a:spLocks/>
            </p:cNvSpPr>
            <p:nvPr/>
          </p:nvSpPr>
          <p:spPr bwMode="auto">
            <a:xfrm>
              <a:off x="1771650" y="5111751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9" name="Freeform 877"/>
            <p:cNvSpPr>
              <a:spLocks/>
            </p:cNvSpPr>
            <p:nvPr/>
          </p:nvSpPr>
          <p:spPr bwMode="auto">
            <a:xfrm>
              <a:off x="1762125" y="5111751"/>
              <a:ext cx="19050" cy="1746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0" name="Freeform 878"/>
            <p:cNvSpPr>
              <a:spLocks/>
            </p:cNvSpPr>
            <p:nvPr/>
          </p:nvSpPr>
          <p:spPr bwMode="auto">
            <a:xfrm>
              <a:off x="1754187" y="5111751"/>
              <a:ext cx="26988" cy="7938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1" name="Freeform 879"/>
            <p:cNvSpPr>
              <a:spLocks/>
            </p:cNvSpPr>
            <p:nvPr/>
          </p:nvSpPr>
          <p:spPr bwMode="auto">
            <a:xfrm>
              <a:off x="1754187" y="5102226"/>
              <a:ext cx="26988" cy="952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1 w 3"/>
                <a:gd name="T11" fmla="*/ 1 h 1"/>
                <a:gd name="T12" fmla="*/ 0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2" name="Freeform 880"/>
            <p:cNvSpPr>
              <a:spLocks/>
            </p:cNvSpPr>
            <p:nvPr/>
          </p:nvSpPr>
          <p:spPr bwMode="auto">
            <a:xfrm>
              <a:off x="1744662" y="5094288"/>
              <a:ext cx="26988" cy="7938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3" name="Freeform 881"/>
            <p:cNvSpPr>
              <a:spLocks/>
            </p:cNvSpPr>
            <p:nvPr/>
          </p:nvSpPr>
          <p:spPr bwMode="auto">
            <a:xfrm>
              <a:off x="1744662" y="5084763"/>
              <a:ext cx="26988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4" name="Freeform 882"/>
            <p:cNvSpPr>
              <a:spLocks/>
            </p:cNvSpPr>
            <p:nvPr/>
          </p:nvSpPr>
          <p:spPr bwMode="auto">
            <a:xfrm>
              <a:off x="1754187" y="5075238"/>
              <a:ext cx="17463" cy="190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5" name="Freeform 883"/>
            <p:cNvSpPr>
              <a:spLocks/>
            </p:cNvSpPr>
            <p:nvPr/>
          </p:nvSpPr>
          <p:spPr bwMode="auto">
            <a:xfrm>
              <a:off x="1754187" y="5067301"/>
              <a:ext cx="17463" cy="1746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6" name="Freeform 884"/>
            <p:cNvSpPr>
              <a:spLocks/>
            </p:cNvSpPr>
            <p:nvPr/>
          </p:nvSpPr>
          <p:spPr bwMode="auto">
            <a:xfrm>
              <a:off x="1762125" y="5067301"/>
              <a:ext cx="19050" cy="17463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5" name="Freeform 886"/>
            <p:cNvSpPr>
              <a:spLocks/>
            </p:cNvSpPr>
            <p:nvPr/>
          </p:nvSpPr>
          <p:spPr bwMode="auto">
            <a:xfrm>
              <a:off x="1771650" y="5057775"/>
              <a:ext cx="9525" cy="269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6" name="Freeform 887"/>
            <p:cNvSpPr>
              <a:spLocks/>
            </p:cNvSpPr>
            <p:nvPr/>
          </p:nvSpPr>
          <p:spPr bwMode="auto">
            <a:xfrm>
              <a:off x="1781175" y="4995863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7" name="Freeform 888"/>
            <p:cNvSpPr>
              <a:spLocks/>
            </p:cNvSpPr>
            <p:nvPr/>
          </p:nvSpPr>
          <p:spPr bwMode="auto">
            <a:xfrm>
              <a:off x="1806575" y="5013325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3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8" name="Freeform 889"/>
            <p:cNvSpPr>
              <a:spLocks/>
            </p:cNvSpPr>
            <p:nvPr/>
          </p:nvSpPr>
          <p:spPr bwMode="auto">
            <a:xfrm>
              <a:off x="1806575" y="5067300"/>
              <a:ext cx="79375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1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9" name="Freeform 890"/>
            <p:cNvSpPr>
              <a:spLocks/>
            </p:cNvSpPr>
            <p:nvPr/>
          </p:nvSpPr>
          <p:spPr bwMode="auto">
            <a:xfrm>
              <a:off x="1806575" y="5094288"/>
              <a:ext cx="79375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0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0" name="Freeform 891"/>
            <p:cNvSpPr>
              <a:spLocks/>
            </p:cNvSpPr>
            <p:nvPr/>
          </p:nvSpPr>
          <p:spPr bwMode="auto">
            <a:xfrm>
              <a:off x="1798638" y="5102225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4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1" name="Freeform 892"/>
            <p:cNvSpPr>
              <a:spLocks/>
            </p:cNvSpPr>
            <p:nvPr/>
          </p:nvSpPr>
          <p:spPr bwMode="auto">
            <a:xfrm>
              <a:off x="1762125" y="5102225"/>
              <a:ext cx="26988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1 w 3"/>
                <a:gd name="T7" fmla="*/ 4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1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2" name="Freeform 893"/>
            <p:cNvSpPr>
              <a:spLocks/>
            </p:cNvSpPr>
            <p:nvPr/>
          </p:nvSpPr>
          <p:spPr bwMode="auto">
            <a:xfrm>
              <a:off x="1709738" y="5094288"/>
              <a:ext cx="79375" cy="3492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3 h 4"/>
                <a:gd name="T4" fmla="*/ 0 w 9"/>
                <a:gd name="T5" fmla="*/ 4 h 4"/>
                <a:gd name="T6" fmla="*/ 4 w 9"/>
                <a:gd name="T7" fmla="*/ 2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3" name="Freeform 894"/>
            <p:cNvSpPr>
              <a:spLocks/>
            </p:cNvSpPr>
            <p:nvPr/>
          </p:nvSpPr>
          <p:spPr bwMode="auto">
            <a:xfrm>
              <a:off x="1709738" y="5057775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2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3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4" name="Freeform 895"/>
            <p:cNvSpPr>
              <a:spLocks/>
            </p:cNvSpPr>
            <p:nvPr/>
          </p:nvSpPr>
          <p:spPr bwMode="auto">
            <a:xfrm>
              <a:off x="1736725" y="5022850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3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337" name="组合 64336"/>
          <p:cNvGrpSpPr/>
          <p:nvPr/>
        </p:nvGrpSpPr>
        <p:grpSpPr>
          <a:xfrm>
            <a:off x="10235408" y="710246"/>
            <a:ext cx="406400" cy="434975"/>
            <a:chOff x="9948863" y="1587500"/>
            <a:chExt cx="406400" cy="434975"/>
          </a:xfrm>
        </p:grpSpPr>
        <p:sp>
          <p:nvSpPr>
            <p:cNvPr id="64095" name="Freeform 896"/>
            <p:cNvSpPr>
              <a:spLocks/>
            </p:cNvSpPr>
            <p:nvPr/>
          </p:nvSpPr>
          <p:spPr bwMode="auto">
            <a:xfrm>
              <a:off x="10020300" y="1587500"/>
              <a:ext cx="203200" cy="212725"/>
            </a:xfrm>
            <a:custGeom>
              <a:avLst/>
              <a:gdLst>
                <a:gd name="T0" fmla="*/ 16 w 23"/>
                <a:gd name="T1" fmla="*/ 24 h 24"/>
                <a:gd name="T2" fmla="*/ 12 w 23"/>
                <a:gd name="T3" fmla="*/ 4 h 24"/>
                <a:gd name="T4" fmla="*/ 16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6" y="24"/>
                  </a:moveTo>
                  <a:cubicBezTo>
                    <a:pt x="16" y="24"/>
                    <a:pt x="0" y="7"/>
                    <a:pt x="12" y="4"/>
                  </a:cubicBezTo>
                  <a:cubicBezTo>
                    <a:pt x="23" y="0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6" name="Freeform 897"/>
            <p:cNvSpPr>
              <a:spLocks/>
            </p:cNvSpPr>
            <p:nvPr/>
          </p:nvSpPr>
          <p:spPr bwMode="auto">
            <a:xfrm>
              <a:off x="10161588" y="1597025"/>
              <a:ext cx="193675" cy="203200"/>
            </a:xfrm>
            <a:custGeom>
              <a:avLst/>
              <a:gdLst>
                <a:gd name="T0" fmla="*/ 0 w 22"/>
                <a:gd name="T1" fmla="*/ 23 h 23"/>
                <a:gd name="T2" fmla="*/ 12 w 22"/>
                <a:gd name="T3" fmla="*/ 6 h 23"/>
                <a:gd name="T4" fmla="*/ 0 w 22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0" y="23"/>
                    <a:pt x="2" y="0"/>
                    <a:pt x="12" y="6"/>
                  </a:cubicBezTo>
                  <a:cubicBezTo>
                    <a:pt x="22" y="1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7" name="Freeform 898"/>
            <p:cNvSpPr>
              <a:spLocks/>
            </p:cNvSpPr>
            <p:nvPr/>
          </p:nvSpPr>
          <p:spPr bwMode="auto">
            <a:xfrm>
              <a:off x="10161588" y="1703388"/>
              <a:ext cx="185738" cy="212725"/>
            </a:xfrm>
            <a:custGeom>
              <a:avLst/>
              <a:gdLst>
                <a:gd name="T0" fmla="*/ 0 w 21"/>
                <a:gd name="T1" fmla="*/ 11 h 24"/>
                <a:gd name="T2" fmla="*/ 21 w 21"/>
                <a:gd name="T3" fmla="*/ 12 h 24"/>
                <a:gd name="T4" fmla="*/ 0 w 21"/>
                <a:gd name="T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0" y="11"/>
                  </a:moveTo>
                  <a:cubicBezTo>
                    <a:pt x="0" y="11"/>
                    <a:pt x="20" y="0"/>
                    <a:pt x="21" y="12"/>
                  </a:cubicBezTo>
                  <a:cubicBezTo>
                    <a:pt x="21" y="24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8" name="Freeform 899"/>
            <p:cNvSpPr>
              <a:spLocks/>
            </p:cNvSpPr>
            <p:nvPr/>
          </p:nvSpPr>
          <p:spPr bwMode="auto">
            <a:xfrm>
              <a:off x="10161588" y="1800225"/>
              <a:ext cx="185738" cy="222250"/>
            </a:xfrm>
            <a:custGeom>
              <a:avLst/>
              <a:gdLst>
                <a:gd name="T0" fmla="*/ 0 w 21"/>
                <a:gd name="T1" fmla="*/ 0 h 25"/>
                <a:gd name="T2" fmla="*/ 11 w 21"/>
                <a:gd name="T3" fmla="*/ 17 h 25"/>
                <a:gd name="T4" fmla="*/ 0 w 2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0" y="0"/>
                    <a:pt x="21" y="10"/>
                    <a:pt x="11" y="17"/>
                  </a:cubicBezTo>
                  <a:cubicBezTo>
                    <a:pt x="2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9" name="Freeform 900"/>
            <p:cNvSpPr>
              <a:spLocks/>
            </p:cNvSpPr>
            <p:nvPr/>
          </p:nvSpPr>
          <p:spPr bwMode="auto">
            <a:xfrm>
              <a:off x="9993313" y="1800225"/>
              <a:ext cx="203200" cy="204788"/>
            </a:xfrm>
            <a:custGeom>
              <a:avLst/>
              <a:gdLst>
                <a:gd name="T0" fmla="*/ 19 w 23"/>
                <a:gd name="T1" fmla="*/ 0 h 23"/>
                <a:gd name="T2" fmla="*/ 11 w 23"/>
                <a:gd name="T3" fmla="*/ 19 h 23"/>
                <a:gd name="T4" fmla="*/ 19 w 2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19" y="0"/>
                    <a:pt x="23" y="23"/>
                    <a:pt x="11" y="19"/>
                  </a:cubicBezTo>
                  <a:cubicBezTo>
                    <a:pt x="0" y="16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0" name="Freeform 901"/>
            <p:cNvSpPr>
              <a:spLocks/>
            </p:cNvSpPr>
            <p:nvPr/>
          </p:nvSpPr>
          <p:spPr bwMode="auto">
            <a:xfrm>
              <a:off x="9948863" y="1738313"/>
              <a:ext cx="212725" cy="204788"/>
            </a:xfrm>
            <a:custGeom>
              <a:avLst/>
              <a:gdLst>
                <a:gd name="T0" fmla="*/ 24 w 24"/>
                <a:gd name="T1" fmla="*/ 7 h 23"/>
                <a:gd name="T2" fmla="*/ 4 w 24"/>
                <a:gd name="T3" fmla="*/ 12 h 23"/>
                <a:gd name="T4" fmla="*/ 24 w 24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7"/>
                  </a:moveTo>
                  <a:cubicBezTo>
                    <a:pt x="24" y="7"/>
                    <a:pt x="7" y="23"/>
                    <a:pt x="4" y="12"/>
                  </a:cubicBezTo>
                  <a:cubicBezTo>
                    <a:pt x="0" y="0"/>
                    <a:pt x="24" y="7"/>
                    <a:pt x="24" y="7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1" name="Freeform 902"/>
            <p:cNvSpPr>
              <a:spLocks/>
            </p:cNvSpPr>
            <p:nvPr/>
          </p:nvSpPr>
          <p:spPr bwMode="auto">
            <a:xfrm>
              <a:off x="9967913" y="1614488"/>
              <a:ext cx="201613" cy="195263"/>
            </a:xfrm>
            <a:custGeom>
              <a:avLst/>
              <a:gdLst>
                <a:gd name="T0" fmla="*/ 23 w 23"/>
                <a:gd name="T1" fmla="*/ 21 h 22"/>
                <a:gd name="T2" fmla="*/ 5 w 23"/>
                <a:gd name="T3" fmla="*/ 11 h 22"/>
                <a:gd name="T4" fmla="*/ 23 w 2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23" y="21"/>
                  </a:moveTo>
                  <a:cubicBezTo>
                    <a:pt x="23" y="21"/>
                    <a:pt x="0" y="22"/>
                    <a:pt x="5" y="11"/>
                  </a:cubicBezTo>
                  <a:cubicBezTo>
                    <a:pt x="10" y="0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F7E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2" name="Freeform 903"/>
            <p:cNvSpPr>
              <a:spLocks/>
            </p:cNvSpPr>
            <p:nvPr/>
          </p:nvSpPr>
          <p:spPr bwMode="auto">
            <a:xfrm>
              <a:off x="10117138" y="1773238"/>
              <a:ext cx="71438" cy="63500"/>
            </a:xfrm>
            <a:custGeom>
              <a:avLst/>
              <a:gdLst>
                <a:gd name="T0" fmla="*/ 8 w 8"/>
                <a:gd name="T1" fmla="*/ 2 h 7"/>
                <a:gd name="T2" fmla="*/ 5 w 8"/>
                <a:gd name="T3" fmla="*/ 6 h 7"/>
                <a:gd name="T4" fmla="*/ 1 w 8"/>
                <a:gd name="T5" fmla="*/ 5 h 7"/>
                <a:gd name="T6" fmla="*/ 3 w 8"/>
                <a:gd name="T7" fmla="*/ 1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8" y="4"/>
                    <a:pt x="7" y="6"/>
                    <a:pt x="5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3" name="Freeform 904"/>
            <p:cNvSpPr>
              <a:spLocks/>
            </p:cNvSpPr>
            <p:nvPr/>
          </p:nvSpPr>
          <p:spPr bwMode="auto">
            <a:xfrm>
              <a:off x="10144125" y="1765300"/>
              <a:ext cx="7938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4" name="Freeform 905"/>
            <p:cNvSpPr>
              <a:spLocks/>
            </p:cNvSpPr>
            <p:nvPr/>
          </p:nvSpPr>
          <p:spPr bwMode="auto">
            <a:xfrm>
              <a:off x="10152063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3 h 3"/>
                <a:gd name="T10" fmla="*/ 0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5" name="Freeform 906"/>
            <p:cNvSpPr>
              <a:spLocks/>
            </p:cNvSpPr>
            <p:nvPr/>
          </p:nvSpPr>
          <p:spPr bwMode="auto">
            <a:xfrm>
              <a:off x="10152063" y="1765300"/>
              <a:ext cx="17463" cy="2698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6" name="Freeform 907"/>
            <p:cNvSpPr>
              <a:spLocks/>
            </p:cNvSpPr>
            <p:nvPr/>
          </p:nvSpPr>
          <p:spPr bwMode="auto">
            <a:xfrm>
              <a:off x="10161588" y="1765300"/>
              <a:ext cx="17463" cy="269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1 w 2"/>
                <a:gd name="T5" fmla="*/ 1 h 3"/>
                <a:gd name="T6" fmla="*/ 1 w 2"/>
                <a:gd name="T7" fmla="*/ 1 h 3"/>
                <a:gd name="T8" fmla="*/ 0 w 2"/>
                <a:gd name="T9" fmla="*/ 3 h 3"/>
                <a:gd name="T10" fmla="*/ 1 w 2"/>
                <a:gd name="T11" fmla="*/ 1 h 3"/>
                <a:gd name="T12" fmla="*/ 2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7" name="Freeform 908"/>
            <p:cNvSpPr>
              <a:spLocks/>
            </p:cNvSpPr>
            <p:nvPr/>
          </p:nvSpPr>
          <p:spPr bwMode="auto">
            <a:xfrm>
              <a:off x="10161588" y="1773238"/>
              <a:ext cx="26988" cy="19050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1 h 2"/>
                <a:gd name="T8" fmla="*/ 0 w 3"/>
                <a:gd name="T9" fmla="*/ 2 h 2"/>
                <a:gd name="T10" fmla="*/ 2 w 3"/>
                <a:gd name="T11" fmla="*/ 1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8" name="Freeform 909"/>
            <p:cNvSpPr>
              <a:spLocks/>
            </p:cNvSpPr>
            <p:nvPr/>
          </p:nvSpPr>
          <p:spPr bwMode="auto">
            <a:xfrm>
              <a:off x="10169525" y="1782763"/>
              <a:ext cx="19050" cy="952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9" name="Freeform 910"/>
            <p:cNvSpPr>
              <a:spLocks/>
            </p:cNvSpPr>
            <p:nvPr/>
          </p:nvSpPr>
          <p:spPr bwMode="auto">
            <a:xfrm>
              <a:off x="10169525" y="1792288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1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0" name="Freeform 911"/>
            <p:cNvSpPr>
              <a:spLocks/>
            </p:cNvSpPr>
            <p:nvPr/>
          </p:nvSpPr>
          <p:spPr bwMode="auto">
            <a:xfrm>
              <a:off x="10169525" y="1800225"/>
              <a:ext cx="26988" cy="952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1" name="Freeform 912"/>
            <p:cNvSpPr>
              <a:spLocks/>
            </p:cNvSpPr>
            <p:nvPr/>
          </p:nvSpPr>
          <p:spPr bwMode="auto">
            <a:xfrm>
              <a:off x="10169525" y="1809750"/>
              <a:ext cx="26988" cy="793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0 h 1"/>
                <a:gd name="T8" fmla="*/ 0 w 3"/>
                <a:gd name="T9" fmla="*/ 0 h 1"/>
                <a:gd name="T10" fmla="*/ 2 w 3"/>
                <a:gd name="T11" fmla="*/ 0 h 1"/>
                <a:gd name="T12" fmla="*/ 2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2" name="Freeform 913"/>
            <p:cNvSpPr>
              <a:spLocks/>
            </p:cNvSpPr>
            <p:nvPr/>
          </p:nvSpPr>
          <p:spPr bwMode="auto">
            <a:xfrm>
              <a:off x="10169525" y="1809750"/>
              <a:ext cx="26988" cy="17463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2 w 3"/>
                <a:gd name="T5" fmla="*/ 1 h 2"/>
                <a:gd name="T6" fmla="*/ 2 w 3"/>
                <a:gd name="T7" fmla="*/ 1 h 2"/>
                <a:gd name="T8" fmla="*/ 0 w 3"/>
                <a:gd name="T9" fmla="*/ 0 h 2"/>
                <a:gd name="T10" fmla="*/ 1 w 3"/>
                <a:gd name="T11" fmla="*/ 1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3" name="Freeform 914"/>
            <p:cNvSpPr>
              <a:spLocks/>
            </p:cNvSpPr>
            <p:nvPr/>
          </p:nvSpPr>
          <p:spPr bwMode="auto">
            <a:xfrm>
              <a:off x="10169525" y="1817688"/>
              <a:ext cx="19050" cy="1905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1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4" name="Freeform 915"/>
            <p:cNvSpPr>
              <a:spLocks/>
            </p:cNvSpPr>
            <p:nvPr/>
          </p:nvSpPr>
          <p:spPr bwMode="auto">
            <a:xfrm>
              <a:off x="10161588" y="1817688"/>
              <a:ext cx="17463" cy="26988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2 h 3"/>
                <a:gd name="T6" fmla="*/ 2 w 2"/>
                <a:gd name="T7" fmla="*/ 1 h 3"/>
                <a:gd name="T8" fmla="*/ 0 w 2"/>
                <a:gd name="T9" fmla="*/ 0 h 3"/>
                <a:gd name="T10" fmla="*/ 1 w 2"/>
                <a:gd name="T11" fmla="*/ 2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5" name="Freeform 916"/>
            <p:cNvSpPr>
              <a:spLocks/>
            </p:cNvSpPr>
            <p:nvPr/>
          </p:nvSpPr>
          <p:spPr bwMode="auto">
            <a:xfrm>
              <a:off x="10161588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0 h 3"/>
                <a:gd name="T10" fmla="*/ 0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6" name="Freeform 917"/>
            <p:cNvSpPr>
              <a:spLocks/>
            </p:cNvSpPr>
            <p:nvPr/>
          </p:nvSpPr>
          <p:spPr bwMode="auto">
            <a:xfrm>
              <a:off x="10152063" y="1817688"/>
              <a:ext cx="9525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7" name="Freeform 918"/>
            <p:cNvSpPr>
              <a:spLocks/>
            </p:cNvSpPr>
            <p:nvPr/>
          </p:nvSpPr>
          <p:spPr bwMode="auto">
            <a:xfrm>
              <a:off x="10144125" y="1817688"/>
              <a:ext cx="7938" cy="2698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1 w 1"/>
                <a:gd name="T11" fmla="*/ 2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8" name="Freeform 919"/>
            <p:cNvSpPr>
              <a:spLocks/>
            </p:cNvSpPr>
            <p:nvPr/>
          </p:nvSpPr>
          <p:spPr bwMode="auto">
            <a:xfrm>
              <a:off x="10134600" y="1817688"/>
              <a:ext cx="17463" cy="26988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9" name="Freeform 920"/>
            <p:cNvSpPr>
              <a:spLocks/>
            </p:cNvSpPr>
            <p:nvPr/>
          </p:nvSpPr>
          <p:spPr bwMode="auto">
            <a:xfrm>
              <a:off x="10126663" y="1817688"/>
              <a:ext cx="17463" cy="190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0 h 2"/>
                <a:gd name="T10" fmla="*/ 1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0" name="Freeform 921"/>
            <p:cNvSpPr>
              <a:spLocks/>
            </p:cNvSpPr>
            <p:nvPr/>
          </p:nvSpPr>
          <p:spPr bwMode="auto">
            <a:xfrm>
              <a:off x="10117138" y="1817688"/>
              <a:ext cx="26988" cy="19050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1" name="Freeform 922"/>
            <p:cNvSpPr>
              <a:spLocks/>
            </p:cNvSpPr>
            <p:nvPr/>
          </p:nvSpPr>
          <p:spPr bwMode="auto">
            <a:xfrm>
              <a:off x="10117138" y="1809750"/>
              <a:ext cx="26988" cy="17463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1 h 2"/>
                <a:gd name="T8" fmla="*/ 3 w 3"/>
                <a:gd name="T9" fmla="*/ 0 h 2"/>
                <a:gd name="T10" fmla="*/ 1 w 3"/>
                <a:gd name="T11" fmla="*/ 1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2" name="Freeform 923"/>
            <p:cNvSpPr>
              <a:spLocks/>
            </p:cNvSpPr>
            <p:nvPr/>
          </p:nvSpPr>
          <p:spPr bwMode="auto">
            <a:xfrm>
              <a:off x="10109200" y="1809750"/>
              <a:ext cx="25400" cy="7938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0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3" name="Freeform 924"/>
            <p:cNvSpPr>
              <a:spLocks/>
            </p:cNvSpPr>
            <p:nvPr/>
          </p:nvSpPr>
          <p:spPr bwMode="auto">
            <a:xfrm>
              <a:off x="10109200" y="1800225"/>
              <a:ext cx="25400" cy="952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1 h 1"/>
                <a:gd name="T6" fmla="*/ 1 w 3"/>
                <a:gd name="T7" fmla="*/ 0 h 1"/>
                <a:gd name="T8" fmla="*/ 3 w 3"/>
                <a:gd name="T9" fmla="*/ 1 h 1"/>
                <a:gd name="T10" fmla="*/ 1 w 3"/>
                <a:gd name="T11" fmla="*/ 0 h 1"/>
                <a:gd name="T12" fmla="*/ 1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4" name="Freeform 925"/>
            <p:cNvSpPr>
              <a:spLocks/>
            </p:cNvSpPr>
            <p:nvPr/>
          </p:nvSpPr>
          <p:spPr bwMode="auto">
            <a:xfrm>
              <a:off x="10117138" y="1792288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5" name="Freeform 926"/>
            <p:cNvSpPr>
              <a:spLocks/>
            </p:cNvSpPr>
            <p:nvPr/>
          </p:nvSpPr>
          <p:spPr bwMode="auto">
            <a:xfrm>
              <a:off x="10117138" y="1782763"/>
              <a:ext cx="26988" cy="174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6" name="Freeform 927"/>
            <p:cNvSpPr>
              <a:spLocks/>
            </p:cNvSpPr>
            <p:nvPr/>
          </p:nvSpPr>
          <p:spPr bwMode="auto">
            <a:xfrm>
              <a:off x="10126663" y="1773238"/>
              <a:ext cx="17463" cy="190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7" name="Freeform 928"/>
            <p:cNvSpPr>
              <a:spLocks/>
            </p:cNvSpPr>
            <p:nvPr/>
          </p:nvSpPr>
          <p:spPr bwMode="auto">
            <a:xfrm>
              <a:off x="10134600" y="1765300"/>
              <a:ext cx="9525" cy="269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1 h 3"/>
                <a:gd name="T8" fmla="*/ 1 w 1"/>
                <a:gd name="T9" fmla="*/ 3 h 3"/>
                <a:gd name="T10" fmla="*/ 1 w 1"/>
                <a:gd name="T11" fmla="*/ 1 h 3"/>
                <a:gd name="T12" fmla="*/ 1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8" name="Freeform 929"/>
            <p:cNvSpPr>
              <a:spLocks/>
            </p:cNvSpPr>
            <p:nvPr/>
          </p:nvSpPr>
          <p:spPr bwMode="auto">
            <a:xfrm>
              <a:off x="10144125" y="1703388"/>
              <a:ext cx="17463" cy="88900"/>
            </a:xfrm>
            <a:custGeom>
              <a:avLst/>
              <a:gdLst>
                <a:gd name="T0" fmla="*/ 2 w 2"/>
                <a:gd name="T1" fmla="*/ 10 h 10"/>
                <a:gd name="T2" fmla="*/ 0 w 2"/>
                <a:gd name="T3" fmla="*/ 5 h 10"/>
                <a:gd name="T4" fmla="*/ 0 w 2"/>
                <a:gd name="T5" fmla="*/ 0 h 10"/>
                <a:gd name="T6" fmla="*/ 1 w 2"/>
                <a:gd name="T7" fmla="*/ 5 h 10"/>
                <a:gd name="T8" fmla="*/ 2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1" y="8"/>
                    <a:pt x="1" y="7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9" name="Freeform 930"/>
            <p:cNvSpPr>
              <a:spLocks/>
            </p:cNvSpPr>
            <p:nvPr/>
          </p:nvSpPr>
          <p:spPr bwMode="auto">
            <a:xfrm>
              <a:off x="10169525" y="1720850"/>
              <a:ext cx="44450" cy="71438"/>
            </a:xfrm>
            <a:custGeom>
              <a:avLst/>
              <a:gdLst>
                <a:gd name="T0" fmla="*/ 0 w 5"/>
                <a:gd name="T1" fmla="*/ 8 h 8"/>
                <a:gd name="T2" fmla="*/ 2 w 5"/>
                <a:gd name="T3" fmla="*/ 4 h 8"/>
                <a:gd name="T4" fmla="*/ 5 w 5"/>
                <a:gd name="T5" fmla="*/ 0 h 8"/>
                <a:gd name="T6" fmla="*/ 2 w 5"/>
                <a:gd name="T7" fmla="*/ 4 h 8"/>
                <a:gd name="T8" fmla="*/ 0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6"/>
                    <a:pt x="1" y="5"/>
                    <a:pt x="2" y="4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0" name="Freeform 931"/>
            <p:cNvSpPr>
              <a:spLocks/>
            </p:cNvSpPr>
            <p:nvPr/>
          </p:nvSpPr>
          <p:spPr bwMode="auto">
            <a:xfrm>
              <a:off x="10169525" y="1773238"/>
              <a:ext cx="80963" cy="26988"/>
            </a:xfrm>
            <a:custGeom>
              <a:avLst/>
              <a:gdLst>
                <a:gd name="T0" fmla="*/ 0 w 9"/>
                <a:gd name="T1" fmla="*/ 3 h 3"/>
                <a:gd name="T2" fmla="*/ 5 w 9"/>
                <a:gd name="T3" fmla="*/ 1 h 3"/>
                <a:gd name="T4" fmla="*/ 9 w 9"/>
                <a:gd name="T5" fmla="*/ 0 h 3"/>
                <a:gd name="T6" fmla="*/ 5 w 9"/>
                <a:gd name="T7" fmla="*/ 2 h 3"/>
                <a:gd name="T8" fmla="*/ 0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2"/>
                    <a:pt x="3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1" name="Freeform 932"/>
            <p:cNvSpPr>
              <a:spLocks/>
            </p:cNvSpPr>
            <p:nvPr/>
          </p:nvSpPr>
          <p:spPr bwMode="auto">
            <a:xfrm>
              <a:off x="10169525" y="1800225"/>
              <a:ext cx="80963" cy="17463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1 h 2"/>
                <a:gd name="T4" fmla="*/ 9 w 9"/>
                <a:gd name="T5" fmla="*/ 2 h 2"/>
                <a:gd name="T6" fmla="*/ 4 w 9"/>
                <a:gd name="T7" fmla="*/ 1 h 2"/>
                <a:gd name="T8" fmla="*/ 0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2" name="Freeform 933"/>
            <p:cNvSpPr>
              <a:spLocks/>
            </p:cNvSpPr>
            <p:nvPr/>
          </p:nvSpPr>
          <p:spPr bwMode="auto">
            <a:xfrm>
              <a:off x="10161588" y="1809750"/>
              <a:ext cx="34925" cy="79375"/>
            </a:xfrm>
            <a:custGeom>
              <a:avLst/>
              <a:gdLst>
                <a:gd name="T0" fmla="*/ 0 w 4"/>
                <a:gd name="T1" fmla="*/ 0 h 9"/>
                <a:gd name="T2" fmla="*/ 3 w 4"/>
                <a:gd name="T3" fmla="*/ 4 h 9"/>
                <a:gd name="T4" fmla="*/ 4 w 4"/>
                <a:gd name="T5" fmla="*/ 9 h 9"/>
                <a:gd name="T6" fmla="*/ 2 w 4"/>
                <a:gd name="T7" fmla="*/ 5 h 9"/>
                <a:gd name="T8" fmla="*/ 0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3" name="Freeform 934"/>
            <p:cNvSpPr>
              <a:spLocks/>
            </p:cNvSpPr>
            <p:nvPr/>
          </p:nvSpPr>
          <p:spPr bwMode="auto">
            <a:xfrm>
              <a:off x="10126663" y="1809750"/>
              <a:ext cx="25400" cy="79375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0 w 3"/>
                <a:gd name="T5" fmla="*/ 9 h 9"/>
                <a:gd name="T6" fmla="*/ 2 w 3"/>
                <a:gd name="T7" fmla="*/ 5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8"/>
                    <a:pt x="0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4" name="Freeform 935"/>
            <p:cNvSpPr>
              <a:spLocks/>
            </p:cNvSpPr>
            <p:nvPr/>
          </p:nvSpPr>
          <p:spPr bwMode="auto">
            <a:xfrm>
              <a:off x="10072688" y="1800225"/>
              <a:ext cx="79375" cy="44450"/>
            </a:xfrm>
            <a:custGeom>
              <a:avLst/>
              <a:gdLst>
                <a:gd name="T0" fmla="*/ 9 w 9"/>
                <a:gd name="T1" fmla="*/ 0 h 5"/>
                <a:gd name="T2" fmla="*/ 5 w 9"/>
                <a:gd name="T3" fmla="*/ 3 h 5"/>
                <a:gd name="T4" fmla="*/ 0 w 9"/>
                <a:gd name="T5" fmla="*/ 5 h 5"/>
                <a:gd name="T6" fmla="*/ 4 w 9"/>
                <a:gd name="T7" fmla="*/ 2 h 5"/>
                <a:gd name="T8" fmla="*/ 9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8" y="2"/>
                    <a:pt x="6" y="2"/>
                    <a:pt x="5" y="3"/>
                  </a:cubicBezTo>
                  <a:cubicBezTo>
                    <a:pt x="3" y="4"/>
                    <a:pt x="2" y="4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7" y="1"/>
                    <a:pt x="9" y="0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5" name="Freeform 936"/>
            <p:cNvSpPr>
              <a:spLocks/>
            </p:cNvSpPr>
            <p:nvPr/>
          </p:nvSpPr>
          <p:spPr bwMode="auto">
            <a:xfrm>
              <a:off x="10072688" y="1773238"/>
              <a:ext cx="79375" cy="26988"/>
            </a:xfrm>
            <a:custGeom>
              <a:avLst/>
              <a:gdLst>
                <a:gd name="T0" fmla="*/ 9 w 9"/>
                <a:gd name="T1" fmla="*/ 3 h 3"/>
                <a:gd name="T2" fmla="*/ 4 w 9"/>
                <a:gd name="T3" fmla="*/ 2 h 3"/>
                <a:gd name="T4" fmla="*/ 0 w 9"/>
                <a:gd name="T5" fmla="*/ 0 h 3"/>
                <a:gd name="T6" fmla="*/ 4 w 9"/>
                <a:gd name="T7" fmla="*/ 1 h 3"/>
                <a:gd name="T8" fmla="*/ 9 w 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7" y="2"/>
                    <a:pt x="9" y="3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6" name="Freeform 937"/>
            <p:cNvSpPr>
              <a:spLocks/>
            </p:cNvSpPr>
            <p:nvPr/>
          </p:nvSpPr>
          <p:spPr bwMode="auto">
            <a:xfrm>
              <a:off x="10099675" y="1730375"/>
              <a:ext cx="52388" cy="61913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4 h 7"/>
                <a:gd name="T4" fmla="*/ 0 w 6"/>
                <a:gd name="T5" fmla="*/ 0 h 7"/>
                <a:gd name="T6" fmla="*/ 3 w 6"/>
                <a:gd name="T7" fmla="*/ 4 h 7"/>
                <a:gd name="T8" fmla="*/ 6 w 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CC2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1" name="TextBox 1"/>
          <p:cNvSpPr txBox="1"/>
          <p:nvPr/>
        </p:nvSpPr>
        <p:spPr>
          <a:xfrm>
            <a:off x="2258824" y="2961856"/>
            <a:ext cx="8471591" cy="1107967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6600" b="1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年终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6600" b="1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6600" b="1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632" name="矩形 631"/>
          <p:cNvSpPr/>
          <p:nvPr/>
        </p:nvSpPr>
        <p:spPr>
          <a:xfrm>
            <a:off x="2289226" y="3970814"/>
            <a:ext cx="754261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spc="300" dirty="0" smtClean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400" spc="300" dirty="0">
              <a:solidFill>
                <a:schemeClr val="bg1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633" name="组合 632"/>
          <p:cNvGrpSpPr/>
          <p:nvPr/>
        </p:nvGrpSpPr>
        <p:grpSpPr>
          <a:xfrm>
            <a:off x="4113083" y="4373366"/>
            <a:ext cx="3965848" cy="393904"/>
            <a:chOff x="3030884" y="2980708"/>
            <a:chExt cx="3965848" cy="393904"/>
          </a:xfrm>
        </p:grpSpPr>
        <p:sp>
          <p:nvSpPr>
            <p:cNvPr id="634" name="圆角矩形 2"/>
            <p:cNvSpPr/>
            <p:nvPr/>
          </p:nvSpPr>
          <p:spPr>
            <a:xfrm>
              <a:off x="3452088" y="2980708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635" name="圆角矩形 2"/>
            <p:cNvSpPr/>
            <p:nvPr/>
          </p:nvSpPr>
          <p:spPr>
            <a:xfrm>
              <a:off x="3030884" y="2980708"/>
              <a:ext cx="370821" cy="37076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6" name="student-graduation-cap-shape_52041"/>
            <p:cNvSpPr>
              <a:spLocks noChangeAspect="1"/>
            </p:cNvSpPr>
            <p:nvPr/>
          </p:nvSpPr>
          <p:spPr bwMode="auto">
            <a:xfrm>
              <a:off x="3135739" y="3067213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7" name="圆角矩形 2"/>
            <p:cNvSpPr/>
            <p:nvPr/>
          </p:nvSpPr>
          <p:spPr>
            <a:xfrm>
              <a:off x="5059035" y="2998460"/>
              <a:ext cx="370834" cy="37095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8" name="student-graduation-cap-shape_52041"/>
            <p:cNvSpPr>
              <a:spLocks noChangeAspect="1"/>
            </p:cNvSpPr>
            <p:nvPr/>
          </p:nvSpPr>
          <p:spPr bwMode="auto">
            <a:xfrm>
              <a:off x="5152643" y="3092001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39" name="圆角矩形 2"/>
            <p:cNvSpPr/>
            <p:nvPr/>
          </p:nvSpPr>
          <p:spPr>
            <a:xfrm>
              <a:off x="5485377" y="3003844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rgbClr val="B50000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284796" y="1969135"/>
            <a:ext cx="3481648" cy="979013"/>
            <a:chOff x="3955051" y="1147673"/>
            <a:chExt cx="3481648" cy="979013"/>
          </a:xfrm>
        </p:grpSpPr>
        <p:grpSp>
          <p:nvGrpSpPr>
            <p:cNvPr id="64079" name="组合 64078"/>
            <p:cNvGrpSpPr/>
            <p:nvPr/>
          </p:nvGrpSpPr>
          <p:grpSpPr>
            <a:xfrm>
              <a:off x="4767602" y="1185298"/>
              <a:ext cx="936625" cy="941388"/>
              <a:chOff x="5834856" y="495301"/>
              <a:chExt cx="936625" cy="941388"/>
            </a:xfrm>
          </p:grpSpPr>
          <p:grpSp>
            <p:nvGrpSpPr>
              <p:cNvPr id="64077" name="组合 64076"/>
              <p:cNvGrpSpPr/>
              <p:nvPr/>
            </p:nvGrpSpPr>
            <p:grpSpPr>
              <a:xfrm>
                <a:off x="5965030" y="741045"/>
                <a:ext cx="635000" cy="506413"/>
                <a:chOff x="5113339" y="1538426"/>
                <a:chExt cx="635000" cy="506413"/>
              </a:xfrm>
            </p:grpSpPr>
            <p:sp>
              <p:nvSpPr>
                <p:cNvPr id="63795" name="Freeform 377"/>
                <p:cNvSpPr>
                  <a:spLocks/>
                </p:cNvSpPr>
                <p:nvPr/>
              </p:nvSpPr>
              <p:spPr bwMode="auto">
                <a:xfrm>
                  <a:off x="5113339" y="1538426"/>
                  <a:ext cx="635000" cy="506413"/>
                </a:xfrm>
                <a:custGeom>
                  <a:avLst/>
                  <a:gdLst>
                    <a:gd name="T0" fmla="*/ 168 w 169"/>
                    <a:gd name="T1" fmla="*/ 101 h 134"/>
                    <a:gd name="T2" fmla="*/ 166 w 169"/>
                    <a:gd name="T3" fmla="*/ 96 h 134"/>
                    <a:gd name="T4" fmla="*/ 150 w 169"/>
                    <a:gd name="T5" fmla="*/ 81 h 134"/>
                    <a:gd name="T6" fmla="*/ 147 w 169"/>
                    <a:gd name="T7" fmla="*/ 78 h 134"/>
                    <a:gd name="T8" fmla="*/ 145 w 169"/>
                    <a:gd name="T9" fmla="*/ 65 h 134"/>
                    <a:gd name="T10" fmla="*/ 60 w 169"/>
                    <a:gd name="T11" fmla="*/ 31 h 134"/>
                    <a:gd name="T12" fmla="*/ 39 w 169"/>
                    <a:gd name="T13" fmla="*/ 17 h 134"/>
                    <a:gd name="T14" fmla="*/ 1 w 169"/>
                    <a:gd name="T15" fmla="*/ 47 h 134"/>
                    <a:gd name="T16" fmla="*/ 22 w 169"/>
                    <a:gd name="T17" fmla="*/ 58 h 134"/>
                    <a:gd name="T18" fmla="*/ 41 w 169"/>
                    <a:gd name="T19" fmla="*/ 66 h 134"/>
                    <a:gd name="T20" fmla="*/ 22 w 169"/>
                    <a:gd name="T21" fmla="*/ 76 h 134"/>
                    <a:gd name="T22" fmla="*/ 24 w 169"/>
                    <a:gd name="T23" fmla="*/ 78 h 134"/>
                    <a:gd name="T24" fmla="*/ 38 w 169"/>
                    <a:gd name="T25" fmla="*/ 76 h 134"/>
                    <a:gd name="T26" fmla="*/ 51 w 169"/>
                    <a:gd name="T27" fmla="*/ 79 h 134"/>
                    <a:gd name="T28" fmla="*/ 30 w 169"/>
                    <a:gd name="T29" fmla="*/ 93 h 134"/>
                    <a:gd name="T30" fmla="*/ 33 w 169"/>
                    <a:gd name="T31" fmla="*/ 96 h 134"/>
                    <a:gd name="T32" fmla="*/ 46 w 169"/>
                    <a:gd name="T33" fmla="*/ 93 h 134"/>
                    <a:gd name="T34" fmla="*/ 87 w 169"/>
                    <a:gd name="T35" fmla="*/ 99 h 134"/>
                    <a:gd name="T36" fmla="*/ 79 w 169"/>
                    <a:gd name="T37" fmla="*/ 105 h 134"/>
                    <a:gd name="T38" fmla="*/ 137 w 169"/>
                    <a:gd name="T39" fmla="*/ 101 h 134"/>
                    <a:gd name="T40" fmla="*/ 152 w 169"/>
                    <a:gd name="T41" fmla="*/ 94 h 134"/>
                    <a:gd name="T42" fmla="*/ 159 w 169"/>
                    <a:gd name="T43" fmla="*/ 103 h 134"/>
                    <a:gd name="T44" fmla="*/ 159 w 169"/>
                    <a:gd name="T45" fmla="*/ 105 h 134"/>
                    <a:gd name="T46" fmla="*/ 155 w 169"/>
                    <a:gd name="T47" fmla="*/ 114 h 134"/>
                    <a:gd name="T48" fmla="*/ 138 w 169"/>
                    <a:gd name="T49" fmla="*/ 123 h 134"/>
                    <a:gd name="T50" fmla="*/ 98 w 169"/>
                    <a:gd name="T51" fmla="*/ 129 h 134"/>
                    <a:gd name="T52" fmla="*/ 67 w 169"/>
                    <a:gd name="T53" fmla="*/ 126 h 134"/>
                    <a:gd name="T54" fmla="*/ 57 w 169"/>
                    <a:gd name="T55" fmla="*/ 124 h 134"/>
                    <a:gd name="T56" fmla="*/ 56 w 169"/>
                    <a:gd name="T57" fmla="*/ 124 h 134"/>
                    <a:gd name="T58" fmla="*/ 62 w 169"/>
                    <a:gd name="T59" fmla="*/ 127 h 134"/>
                    <a:gd name="T60" fmla="*/ 77 w 169"/>
                    <a:gd name="T61" fmla="*/ 131 h 134"/>
                    <a:gd name="T62" fmla="*/ 119 w 169"/>
                    <a:gd name="T63" fmla="*/ 134 h 134"/>
                    <a:gd name="T64" fmla="*/ 151 w 169"/>
                    <a:gd name="T65" fmla="*/ 127 h 134"/>
                    <a:gd name="T66" fmla="*/ 166 w 169"/>
                    <a:gd name="T67" fmla="*/ 116 h 134"/>
                    <a:gd name="T68" fmla="*/ 169 w 169"/>
                    <a:gd name="T69" fmla="*/ 10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9" h="134">
                      <a:moveTo>
                        <a:pt x="169" y="103"/>
                      </a:moveTo>
                      <a:cubicBezTo>
                        <a:pt x="169" y="102"/>
                        <a:pt x="169" y="101"/>
                        <a:pt x="168" y="101"/>
                      </a:cubicBezTo>
                      <a:cubicBezTo>
                        <a:pt x="168" y="100"/>
                        <a:pt x="168" y="100"/>
                        <a:pt x="168" y="99"/>
                      </a:cubicBezTo>
                      <a:cubicBezTo>
                        <a:pt x="167" y="98"/>
                        <a:pt x="167" y="97"/>
                        <a:pt x="166" y="96"/>
                      </a:cubicBezTo>
                      <a:cubicBezTo>
                        <a:pt x="164" y="93"/>
                        <a:pt x="161" y="90"/>
                        <a:pt x="158" y="88"/>
                      </a:cubicBezTo>
                      <a:cubicBezTo>
                        <a:pt x="155" y="86"/>
                        <a:pt x="153" y="84"/>
                        <a:pt x="150" y="81"/>
                      </a:cubicBezTo>
                      <a:cubicBezTo>
                        <a:pt x="150" y="81"/>
                        <a:pt x="149" y="80"/>
                        <a:pt x="149" y="80"/>
                      </a:cubicBezTo>
                      <a:cubicBezTo>
                        <a:pt x="148" y="79"/>
                        <a:pt x="148" y="79"/>
                        <a:pt x="147" y="78"/>
                      </a:cubicBezTo>
                      <a:cubicBezTo>
                        <a:pt x="147" y="78"/>
                        <a:pt x="147" y="77"/>
                        <a:pt x="147" y="77"/>
                      </a:cubicBezTo>
                      <a:cubicBezTo>
                        <a:pt x="146" y="73"/>
                        <a:pt x="146" y="68"/>
                        <a:pt x="145" y="65"/>
                      </a:cubicBezTo>
                      <a:cubicBezTo>
                        <a:pt x="140" y="48"/>
                        <a:pt x="130" y="38"/>
                        <a:pt x="114" y="33"/>
                      </a:cubicBezTo>
                      <a:cubicBezTo>
                        <a:pt x="97" y="28"/>
                        <a:pt x="78" y="28"/>
                        <a:pt x="60" y="31"/>
                      </a:cubicBezTo>
                      <a:cubicBezTo>
                        <a:pt x="66" y="27"/>
                        <a:pt x="69" y="16"/>
                        <a:pt x="60" y="8"/>
                      </a:cubicBezTo>
                      <a:cubicBezTo>
                        <a:pt x="51" y="0"/>
                        <a:pt x="39" y="17"/>
                        <a:pt x="39" y="17"/>
                      </a:cubicBezTo>
                      <a:cubicBezTo>
                        <a:pt x="25" y="18"/>
                        <a:pt x="7" y="41"/>
                        <a:pt x="7" y="41"/>
                      </a:cubicBezTo>
                      <a:cubicBezTo>
                        <a:pt x="2" y="41"/>
                        <a:pt x="0" y="44"/>
                        <a:pt x="1" y="47"/>
                      </a:cubicBezTo>
                      <a:cubicBezTo>
                        <a:pt x="2" y="49"/>
                        <a:pt x="3" y="51"/>
                        <a:pt x="5" y="52"/>
                      </a:cubicBezTo>
                      <a:cubicBezTo>
                        <a:pt x="9" y="56"/>
                        <a:pt x="16" y="57"/>
                        <a:pt x="22" y="58"/>
                      </a:cubicBezTo>
                      <a:cubicBezTo>
                        <a:pt x="23" y="58"/>
                        <a:pt x="38" y="58"/>
                        <a:pt x="38" y="58"/>
                      </a:cubicBezTo>
                      <a:cubicBezTo>
                        <a:pt x="39" y="61"/>
                        <a:pt x="40" y="64"/>
                        <a:pt x="41" y="66"/>
                      </a:cubicBezTo>
                      <a:cubicBezTo>
                        <a:pt x="40" y="68"/>
                        <a:pt x="37" y="69"/>
                        <a:pt x="32" y="70"/>
                      </a:cubicBezTo>
                      <a:cubicBezTo>
                        <a:pt x="24" y="70"/>
                        <a:pt x="22" y="76"/>
                        <a:pt x="22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8"/>
                        <a:pt x="24" y="77"/>
                        <a:pt x="26" y="77"/>
                      </a:cubicBezTo>
                      <a:cubicBezTo>
                        <a:pt x="27" y="76"/>
                        <a:pt x="30" y="75"/>
                        <a:pt x="38" y="76"/>
                      </a:cubicBezTo>
                      <a:cubicBezTo>
                        <a:pt x="42" y="76"/>
                        <a:pt x="46" y="76"/>
                        <a:pt x="49" y="75"/>
                      </a:cubicBezTo>
                      <a:cubicBezTo>
                        <a:pt x="50" y="77"/>
                        <a:pt x="51" y="78"/>
                        <a:pt x="51" y="79"/>
                      </a:cubicBezTo>
                      <a:cubicBezTo>
                        <a:pt x="51" y="83"/>
                        <a:pt x="49" y="86"/>
                        <a:pt x="41" y="87"/>
                      </a:cubicBezTo>
                      <a:cubicBezTo>
                        <a:pt x="33" y="87"/>
                        <a:pt x="30" y="93"/>
                        <a:pt x="30" y="93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ubicBezTo>
                        <a:pt x="32" y="95"/>
                        <a:pt x="33" y="96"/>
                        <a:pt x="33" y="96"/>
                      </a:cubicBezTo>
                      <a:cubicBezTo>
                        <a:pt x="33" y="96"/>
                        <a:pt x="32" y="95"/>
                        <a:pt x="34" y="94"/>
                      </a:cubicBezTo>
                      <a:cubicBezTo>
                        <a:pt x="35" y="93"/>
                        <a:pt x="39" y="93"/>
                        <a:pt x="46" y="93"/>
                      </a:cubicBezTo>
                      <a:cubicBezTo>
                        <a:pt x="61" y="94"/>
                        <a:pt x="67" y="89"/>
                        <a:pt x="67" y="89"/>
                      </a:cubicBezTo>
                      <a:cubicBezTo>
                        <a:pt x="77" y="98"/>
                        <a:pt x="87" y="99"/>
                        <a:pt x="87" y="99"/>
                      </a:cubicBezTo>
                      <a:cubicBezTo>
                        <a:pt x="87" y="99"/>
                        <a:pt x="95" y="100"/>
                        <a:pt x="86" y="100"/>
                      </a:cubicBezTo>
                      <a:cubicBezTo>
                        <a:pt x="76" y="100"/>
                        <a:pt x="79" y="105"/>
                        <a:pt x="79" y="105"/>
                      </a:cubicBezTo>
                      <a:cubicBezTo>
                        <a:pt x="90" y="106"/>
                        <a:pt x="129" y="106"/>
                        <a:pt x="137" y="102"/>
                      </a:cubicBezTo>
                      <a:cubicBezTo>
                        <a:pt x="137" y="102"/>
                        <a:pt x="137" y="101"/>
                        <a:pt x="137" y="101"/>
                      </a:cubicBezTo>
                      <a:cubicBezTo>
                        <a:pt x="142" y="98"/>
                        <a:pt x="145" y="93"/>
                        <a:pt x="146" y="87"/>
                      </a:cubicBezTo>
                      <a:cubicBezTo>
                        <a:pt x="148" y="90"/>
                        <a:pt x="150" y="92"/>
                        <a:pt x="152" y="94"/>
                      </a:cubicBezTo>
                      <a:cubicBezTo>
                        <a:pt x="155" y="96"/>
                        <a:pt x="157" y="99"/>
                        <a:pt x="158" y="101"/>
                      </a:cubicBezTo>
                      <a:cubicBezTo>
                        <a:pt x="158" y="102"/>
                        <a:pt x="159" y="102"/>
                        <a:pt x="159" y="103"/>
                      </a:cubicBezTo>
                      <a:cubicBezTo>
                        <a:pt x="159" y="103"/>
                        <a:pt x="159" y="103"/>
                        <a:pt x="159" y="104"/>
                      </a:cubicBezTo>
                      <a:cubicBezTo>
                        <a:pt x="159" y="104"/>
                        <a:pt x="159" y="104"/>
                        <a:pt x="159" y="105"/>
                      </a:cubicBezTo>
                      <a:cubicBezTo>
                        <a:pt x="159" y="106"/>
                        <a:pt x="159" y="107"/>
                        <a:pt x="159" y="108"/>
                      </a:cubicBezTo>
                      <a:cubicBezTo>
                        <a:pt x="159" y="110"/>
                        <a:pt x="157" y="112"/>
                        <a:pt x="155" y="114"/>
                      </a:cubicBezTo>
                      <a:cubicBezTo>
                        <a:pt x="153" y="116"/>
                        <a:pt x="150" y="117"/>
                        <a:pt x="148" y="119"/>
                      </a:cubicBezTo>
                      <a:cubicBezTo>
                        <a:pt x="145" y="120"/>
                        <a:pt x="142" y="122"/>
                        <a:pt x="138" y="123"/>
                      </a:cubicBezTo>
                      <a:cubicBezTo>
                        <a:pt x="132" y="125"/>
                        <a:pt x="125" y="126"/>
                        <a:pt x="119" y="127"/>
                      </a:cubicBezTo>
                      <a:cubicBezTo>
                        <a:pt x="112" y="129"/>
                        <a:pt x="105" y="129"/>
                        <a:pt x="98" y="129"/>
                      </a:cubicBezTo>
                      <a:cubicBezTo>
                        <a:pt x="91" y="129"/>
                        <a:pt x="84" y="129"/>
                        <a:pt x="78" y="128"/>
                      </a:cubicBezTo>
                      <a:cubicBezTo>
                        <a:pt x="74" y="127"/>
                        <a:pt x="71" y="127"/>
                        <a:pt x="67" y="126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6" y="124"/>
                      </a:cubicBezTo>
                      <a:cubicBezTo>
                        <a:pt x="56" y="125"/>
                        <a:pt x="56" y="125"/>
                        <a:pt x="57" y="125"/>
                      </a:cubicBezTo>
                      <a:cubicBezTo>
                        <a:pt x="62" y="127"/>
                        <a:pt x="62" y="127"/>
                        <a:pt x="62" y="127"/>
                      </a:cubicBezTo>
                      <a:cubicBezTo>
                        <a:pt x="67" y="128"/>
                        <a:pt x="67" y="128"/>
                        <a:pt x="67" y="128"/>
                      </a:cubicBezTo>
                      <a:cubicBezTo>
                        <a:pt x="70" y="129"/>
                        <a:pt x="74" y="130"/>
                        <a:pt x="77" y="131"/>
                      </a:cubicBezTo>
                      <a:cubicBezTo>
                        <a:pt x="84" y="132"/>
                        <a:pt x="91" y="133"/>
                        <a:pt x="98" y="134"/>
                      </a:cubicBezTo>
                      <a:cubicBezTo>
                        <a:pt x="105" y="134"/>
                        <a:pt x="112" y="134"/>
                        <a:pt x="119" y="134"/>
                      </a:cubicBezTo>
                      <a:cubicBezTo>
                        <a:pt x="127" y="133"/>
                        <a:pt x="134" y="132"/>
                        <a:pt x="141" y="130"/>
                      </a:cubicBezTo>
                      <a:cubicBezTo>
                        <a:pt x="144" y="129"/>
                        <a:pt x="148" y="128"/>
                        <a:pt x="151" y="127"/>
                      </a:cubicBezTo>
                      <a:cubicBezTo>
                        <a:pt x="154" y="125"/>
                        <a:pt x="158" y="123"/>
                        <a:pt x="161" y="121"/>
                      </a:cubicBezTo>
                      <a:cubicBezTo>
                        <a:pt x="163" y="120"/>
                        <a:pt x="164" y="118"/>
                        <a:pt x="166" y="116"/>
                      </a:cubicBezTo>
                      <a:cubicBezTo>
                        <a:pt x="167" y="114"/>
                        <a:pt x="168" y="112"/>
                        <a:pt x="169" y="110"/>
                      </a:cubicBezTo>
                      <a:cubicBezTo>
                        <a:pt x="169" y="107"/>
                        <a:pt x="169" y="105"/>
                        <a:pt x="169" y="103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 w="3175" cap="rnd">
                  <a:solidFill>
                    <a:srgbClr val="911E25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6" name="Freeform 378"/>
                <p:cNvSpPr>
                  <a:spLocks/>
                </p:cNvSpPr>
                <p:nvPr/>
              </p:nvSpPr>
              <p:spPr bwMode="auto">
                <a:xfrm>
                  <a:off x="5273676" y="1579701"/>
                  <a:ext cx="65087" cy="57150"/>
                </a:xfrm>
                <a:custGeom>
                  <a:avLst/>
                  <a:gdLst>
                    <a:gd name="T0" fmla="*/ 17 w 17"/>
                    <a:gd name="T1" fmla="*/ 13 h 15"/>
                    <a:gd name="T2" fmla="*/ 16 w 17"/>
                    <a:gd name="T3" fmla="*/ 7 h 15"/>
                    <a:gd name="T4" fmla="*/ 11 w 17"/>
                    <a:gd name="T5" fmla="*/ 3 h 15"/>
                    <a:gd name="T6" fmla="*/ 8 w 17"/>
                    <a:gd name="T7" fmla="*/ 3 h 15"/>
                    <a:gd name="T8" fmla="*/ 6 w 17"/>
                    <a:gd name="T9" fmla="*/ 5 h 15"/>
                    <a:gd name="T10" fmla="*/ 3 w 17"/>
                    <a:gd name="T11" fmla="*/ 10 h 15"/>
                    <a:gd name="T12" fmla="*/ 1 w 17"/>
                    <a:gd name="T13" fmla="*/ 9 h 15"/>
                    <a:gd name="T14" fmla="*/ 4 w 17"/>
                    <a:gd name="T15" fmla="*/ 9 h 15"/>
                    <a:gd name="T16" fmla="*/ 6 w 17"/>
                    <a:gd name="T17" fmla="*/ 10 h 15"/>
                    <a:gd name="T18" fmla="*/ 8 w 17"/>
                    <a:gd name="T19" fmla="*/ 15 h 15"/>
                    <a:gd name="T20" fmla="*/ 8 w 17"/>
                    <a:gd name="T21" fmla="*/ 15 h 15"/>
                    <a:gd name="T22" fmla="*/ 8 w 17"/>
                    <a:gd name="T23" fmla="*/ 15 h 15"/>
                    <a:gd name="T24" fmla="*/ 7 w 17"/>
                    <a:gd name="T25" fmla="*/ 13 h 15"/>
                    <a:gd name="T26" fmla="*/ 5 w 17"/>
                    <a:gd name="T27" fmla="*/ 11 h 15"/>
                    <a:gd name="T28" fmla="*/ 4 w 17"/>
                    <a:gd name="T29" fmla="*/ 11 h 15"/>
                    <a:gd name="T30" fmla="*/ 2 w 17"/>
                    <a:gd name="T31" fmla="*/ 11 h 15"/>
                    <a:gd name="T32" fmla="*/ 0 w 17"/>
                    <a:gd name="T33" fmla="*/ 11 h 15"/>
                    <a:gd name="T34" fmla="*/ 1 w 17"/>
                    <a:gd name="T35" fmla="*/ 9 h 15"/>
                    <a:gd name="T36" fmla="*/ 5 w 17"/>
                    <a:gd name="T37" fmla="*/ 3 h 15"/>
                    <a:gd name="T38" fmla="*/ 12 w 17"/>
                    <a:gd name="T39" fmla="*/ 1 h 15"/>
                    <a:gd name="T40" fmla="*/ 17 w 17"/>
                    <a:gd name="T41" fmla="*/ 6 h 15"/>
                    <a:gd name="T42" fmla="*/ 17 w 17"/>
                    <a:gd name="T43" fmla="*/ 13 h 15"/>
                    <a:gd name="T44" fmla="*/ 17 w 17"/>
                    <a:gd name="T45" fmla="*/ 13 h 15"/>
                    <a:gd name="T46" fmla="*/ 17 w 17"/>
                    <a:gd name="T47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7" h="15">
                      <a:moveTo>
                        <a:pt x="17" y="13"/>
                      </a:moveTo>
                      <a:cubicBezTo>
                        <a:pt x="17" y="11"/>
                        <a:pt x="17" y="9"/>
                        <a:pt x="16" y="7"/>
                      </a:cubicBezTo>
                      <a:cubicBezTo>
                        <a:pt x="15" y="5"/>
                        <a:pt x="13" y="3"/>
                        <a:pt x="11" y="3"/>
                      </a:cubicBezTo>
                      <a:cubicBezTo>
                        <a:pt x="10" y="2"/>
                        <a:pt x="9" y="3"/>
                        <a:pt x="8" y="3"/>
                      </a:cubicBezTo>
                      <a:cubicBezTo>
                        <a:pt x="7" y="3"/>
                        <a:pt x="7" y="4"/>
                        <a:pt x="6" y="5"/>
                      </a:cubicBezTo>
                      <a:cubicBezTo>
                        <a:pt x="5" y="6"/>
                        <a:pt x="3" y="8"/>
                        <a:pt x="3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3" y="9"/>
                        <a:pt x="4" y="9"/>
                      </a:cubicBezTo>
                      <a:cubicBezTo>
                        <a:pt x="5" y="9"/>
                        <a:pt x="6" y="10"/>
                        <a:pt x="6" y="10"/>
                      </a:cubicBezTo>
                      <a:cubicBezTo>
                        <a:pt x="8" y="12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7" y="12"/>
                        <a:pt x="6" y="12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7"/>
                        <a:pt x="3" y="5"/>
                        <a:pt x="5" y="3"/>
                      </a:cubicBezTo>
                      <a:cubicBezTo>
                        <a:pt x="6" y="2"/>
                        <a:pt x="9" y="0"/>
                        <a:pt x="12" y="1"/>
                      </a:cubicBezTo>
                      <a:cubicBezTo>
                        <a:pt x="14" y="2"/>
                        <a:pt x="16" y="4"/>
                        <a:pt x="17" y="6"/>
                      </a:cubicBezTo>
                      <a:cubicBezTo>
                        <a:pt x="17" y="9"/>
                        <a:pt x="17" y="11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7" name="Freeform 379"/>
                <p:cNvSpPr>
                  <a:spLocks/>
                </p:cNvSpPr>
                <p:nvPr/>
              </p:nvSpPr>
              <p:spPr bwMode="auto">
                <a:xfrm>
                  <a:off x="5143501" y="1692414"/>
                  <a:ext cx="58737" cy="15875"/>
                </a:xfrm>
                <a:custGeom>
                  <a:avLst/>
                  <a:gdLst>
                    <a:gd name="T0" fmla="*/ 0 w 16"/>
                    <a:gd name="T1" fmla="*/ 4 h 4"/>
                    <a:gd name="T2" fmla="*/ 2 w 16"/>
                    <a:gd name="T3" fmla="*/ 3 h 4"/>
                    <a:gd name="T4" fmla="*/ 8 w 16"/>
                    <a:gd name="T5" fmla="*/ 1 h 4"/>
                    <a:gd name="T6" fmla="*/ 16 w 16"/>
                    <a:gd name="T7" fmla="*/ 0 h 4"/>
                    <a:gd name="T8" fmla="*/ 13 w 16"/>
                    <a:gd name="T9" fmla="*/ 1 h 4"/>
                    <a:gd name="T10" fmla="*/ 8 w 16"/>
                    <a:gd name="T11" fmla="*/ 2 h 4"/>
                    <a:gd name="T12" fmla="*/ 3 w 16"/>
                    <a:gd name="T13" fmla="*/ 3 h 4"/>
                    <a:gd name="T14" fmla="*/ 0 w 1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3"/>
                      </a:cubicBezTo>
                      <a:cubicBezTo>
                        <a:pt x="4" y="2"/>
                        <a:pt x="6" y="1"/>
                        <a:pt x="8" y="1"/>
                      </a:cubicBezTo>
                      <a:cubicBezTo>
                        <a:pt x="12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3" y="1"/>
                      </a:cubicBezTo>
                      <a:cubicBezTo>
                        <a:pt x="12" y="1"/>
                        <a:pt x="10" y="1"/>
                        <a:pt x="8" y="2"/>
                      </a:cubicBezTo>
                      <a:cubicBezTo>
                        <a:pt x="6" y="2"/>
                        <a:pt x="4" y="3"/>
                        <a:pt x="3" y="3"/>
                      </a:cubicBezTo>
                      <a:cubicBezTo>
                        <a:pt x="1" y="3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8" name="Freeform 380"/>
                <p:cNvSpPr>
                  <a:spLocks/>
                </p:cNvSpPr>
                <p:nvPr/>
              </p:nvSpPr>
              <p:spPr bwMode="auto">
                <a:xfrm>
                  <a:off x="5143501" y="1708289"/>
                  <a:ext cx="71437" cy="3175"/>
                </a:xfrm>
                <a:custGeom>
                  <a:avLst/>
                  <a:gdLst>
                    <a:gd name="T0" fmla="*/ 0 w 19"/>
                    <a:gd name="T1" fmla="*/ 1 h 1"/>
                    <a:gd name="T2" fmla="*/ 3 w 19"/>
                    <a:gd name="T3" fmla="*/ 0 h 1"/>
                    <a:gd name="T4" fmla="*/ 9 w 19"/>
                    <a:gd name="T5" fmla="*/ 0 h 1"/>
                    <a:gd name="T6" fmla="*/ 16 w 19"/>
                    <a:gd name="T7" fmla="*/ 0 h 1"/>
                    <a:gd name="T8" fmla="*/ 19 w 19"/>
                    <a:gd name="T9" fmla="*/ 1 h 1"/>
                    <a:gd name="T10" fmla="*/ 16 w 19"/>
                    <a:gd name="T11" fmla="*/ 1 h 1"/>
                    <a:gd name="T12" fmla="*/ 9 w 19"/>
                    <a:gd name="T13" fmla="*/ 1 h 1"/>
                    <a:gd name="T14" fmla="*/ 3 w 19"/>
                    <a:gd name="T15" fmla="*/ 1 h 1"/>
                    <a:gd name="T16" fmla="*/ 0 w 19"/>
                    <a:gd name="T1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">
                      <a:moveTo>
                        <a:pt x="0" y="1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5" y="0"/>
                        <a:pt x="7" y="0"/>
                        <a:pt x="9" y="0"/>
                      </a:cubicBezTo>
                      <a:cubicBezTo>
                        <a:pt x="12" y="0"/>
                        <a:pt x="14" y="0"/>
                        <a:pt x="16" y="0"/>
                      </a:cubicBezTo>
                      <a:cubicBezTo>
                        <a:pt x="17" y="1"/>
                        <a:pt x="19" y="1"/>
                        <a:pt x="19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4" y="1"/>
                        <a:pt x="12" y="1"/>
                        <a:pt x="9" y="1"/>
                      </a:cubicBezTo>
                      <a:cubicBezTo>
                        <a:pt x="7" y="1"/>
                        <a:pt x="5" y="1"/>
                        <a:pt x="3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9" name="Freeform 381"/>
                <p:cNvSpPr>
                  <a:spLocks/>
                </p:cNvSpPr>
                <p:nvPr/>
              </p:nvSpPr>
              <p:spPr bwMode="auto">
                <a:xfrm>
                  <a:off x="5143501" y="1716226"/>
                  <a:ext cx="66675" cy="14288"/>
                </a:xfrm>
                <a:custGeom>
                  <a:avLst/>
                  <a:gdLst>
                    <a:gd name="T0" fmla="*/ 0 w 18"/>
                    <a:gd name="T1" fmla="*/ 0 h 4"/>
                    <a:gd name="T2" fmla="*/ 3 w 18"/>
                    <a:gd name="T3" fmla="*/ 0 h 4"/>
                    <a:gd name="T4" fmla="*/ 9 w 18"/>
                    <a:gd name="T5" fmla="*/ 1 h 4"/>
                    <a:gd name="T6" fmla="*/ 12 w 18"/>
                    <a:gd name="T7" fmla="*/ 2 h 4"/>
                    <a:gd name="T8" fmla="*/ 15 w 18"/>
                    <a:gd name="T9" fmla="*/ 2 h 4"/>
                    <a:gd name="T10" fmla="*/ 17 w 18"/>
                    <a:gd name="T11" fmla="*/ 3 h 4"/>
                    <a:gd name="T12" fmla="*/ 18 w 18"/>
                    <a:gd name="T13" fmla="*/ 4 h 4"/>
                    <a:gd name="T14" fmla="*/ 15 w 18"/>
                    <a:gd name="T15" fmla="*/ 3 h 4"/>
                    <a:gd name="T16" fmla="*/ 9 w 18"/>
                    <a:gd name="T17" fmla="*/ 2 h 4"/>
                    <a:gd name="T18" fmla="*/ 3 w 18"/>
                    <a:gd name="T19" fmla="*/ 1 h 4"/>
                    <a:gd name="T20" fmla="*/ 0 w 18"/>
                    <a:gd name="T2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cubicBezTo>
                        <a:pt x="0" y="0"/>
                        <a:pt x="1" y="0"/>
                        <a:pt x="3" y="0"/>
                      </a:cubicBezTo>
                      <a:cubicBezTo>
                        <a:pt x="5" y="0"/>
                        <a:pt x="7" y="0"/>
                        <a:pt x="9" y="1"/>
                      </a:cubicBezTo>
                      <a:cubicBezTo>
                        <a:pt x="10" y="1"/>
                        <a:pt x="11" y="1"/>
                        <a:pt x="12" y="2"/>
                      </a:cubicBezTo>
                      <a:cubicBezTo>
                        <a:pt x="13" y="2"/>
                        <a:pt x="14" y="2"/>
                        <a:pt x="15" y="2"/>
                      </a:cubicBezTo>
                      <a:cubicBezTo>
                        <a:pt x="16" y="3"/>
                        <a:pt x="17" y="3"/>
                        <a:pt x="17" y="3"/>
                      </a:cubicBezTo>
                      <a:cubicBezTo>
                        <a:pt x="17" y="3"/>
                        <a:pt x="18" y="4"/>
                        <a:pt x="18" y="4"/>
                      </a:cubicBezTo>
                      <a:cubicBezTo>
                        <a:pt x="18" y="4"/>
                        <a:pt x="17" y="3"/>
                        <a:pt x="15" y="3"/>
                      </a:cubicBezTo>
                      <a:cubicBezTo>
                        <a:pt x="13" y="3"/>
                        <a:pt x="11" y="2"/>
                        <a:pt x="9" y="2"/>
                      </a:cubicBezTo>
                      <a:cubicBezTo>
                        <a:pt x="7" y="1"/>
                        <a:pt x="4" y="1"/>
                        <a:pt x="3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0" name="Freeform 382"/>
                <p:cNvSpPr>
                  <a:spLocks/>
                </p:cNvSpPr>
                <p:nvPr/>
              </p:nvSpPr>
              <p:spPr bwMode="auto">
                <a:xfrm>
                  <a:off x="5256214" y="1670189"/>
                  <a:ext cx="74612" cy="87313"/>
                </a:xfrm>
                <a:custGeom>
                  <a:avLst/>
                  <a:gdLst>
                    <a:gd name="T0" fmla="*/ 0 w 20"/>
                    <a:gd name="T1" fmla="*/ 23 h 23"/>
                    <a:gd name="T2" fmla="*/ 3 w 20"/>
                    <a:gd name="T3" fmla="*/ 22 h 23"/>
                    <a:gd name="T4" fmla="*/ 5 w 20"/>
                    <a:gd name="T5" fmla="*/ 21 h 23"/>
                    <a:gd name="T6" fmla="*/ 8 w 20"/>
                    <a:gd name="T7" fmla="*/ 19 h 23"/>
                    <a:gd name="T8" fmla="*/ 12 w 20"/>
                    <a:gd name="T9" fmla="*/ 17 h 23"/>
                    <a:gd name="T10" fmla="*/ 15 w 20"/>
                    <a:gd name="T11" fmla="*/ 14 h 23"/>
                    <a:gd name="T12" fmla="*/ 17 w 20"/>
                    <a:gd name="T13" fmla="*/ 9 h 23"/>
                    <a:gd name="T14" fmla="*/ 18 w 20"/>
                    <a:gd name="T15" fmla="*/ 5 h 23"/>
                    <a:gd name="T16" fmla="*/ 14 w 20"/>
                    <a:gd name="T17" fmla="*/ 2 h 23"/>
                    <a:gd name="T18" fmla="*/ 10 w 20"/>
                    <a:gd name="T19" fmla="*/ 3 h 23"/>
                    <a:gd name="T20" fmla="*/ 11 w 20"/>
                    <a:gd name="T21" fmla="*/ 10 h 23"/>
                    <a:gd name="T22" fmla="*/ 12 w 20"/>
                    <a:gd name="T23" fmla="*/ 10 h 23"/>
                    <a:gd name="T24" fmla="*/ 12 w 20"/>
                    <a:gd name="T25" fmla="*/ 10 h 23"/>
                    <a:gd name="T26" fmla="*/ 13 w 20"/>
                    <a:gd name="T27" fmla="*/ 9 h 23"/>
                    <a:gd name="T28" fmla="*/ 14 w 20"/>
                    <a:gd name="T29" fmla="*/ 9 h 23"/>
                    <a:gd name="T30" fmla="*/ 14 w 20"/>
                    <a:gd name="T31" fmla="*/ 6 h 23"/>
                    <a:gd name="T32" fmla="*/ 12 w 20"/>
                    <a:gd name="T33" fmla="*/ 5 h 23"/>
                    <a:gd name="T34" fmla="*/ 12 w 20"/>
                    <a:gd name="T35" fmla="*/ 5 h 23"/>
                    <a:gd name="T36" fmla="*/ 12 w 20"/>
                    <a:gd name="T37" fmla="*/ 5 h 23"/>
                    <a:gd name="T38" fmla="*/ 12 w 20"/>
                    <a:gd name="T39" fmla="*/ 5 h 23"/>
                    <a:gd name="T40" fmla="*/ 12 w 20"/>
                    <a:gd name="T41" fmla="*/ 5 h 23"/>
                    <a:gd name="T42" fmla="*/ 12 w 20"/>
                    <a:gd name="T43" fmla="*/ 5 h 23"/>
                    <a:gd name="T44" fmla="*/ 14 w 20"/>
                    <a:gd name="T45" fmla="*/ 6 h 23"/>
                    <a:gd name="T46" fmla="*/ 14 w 20"/>
                    <a:gd name="T47" fmla="*/ 9 h 23"/>
                    <a:gd name="T48" fmla="*/ 13 w 20"/>
                    <a:gd name="T49" fmla="*/ 10 h 23"/>
                    <a:gd name="T50" fmla="*/ 12 w 20"/>
                    <a:gd name="T51" fmla="*/ 10 h 23"/>
                    <a:gd name="T52" fmla="*/ 12 w 20"/>
                    <a:gd name="T53" fmla="*/ 10 h 23"/>
                    <a:gd name="T54" fmla="*/ 10 w 20"/>
                    <a:gd name="T55" fmla="*/ 10 h 23"/>
                    <a:gd name="T56" fmla="*/ 7 w 20"/>
                    <a:gd name="T57" fmla="*/ 7 h 23"/>
                    <a:gd name="T58" fmla="*/ 9 w 20"/>
                    <a:gd name="T59" fmla="*/ 2 h 23"/>
                    <a:gd name="T60" fmla="*/ 15 w 20"/>
                    <a:gd name="T61" fmla="*/ 1 h 23"/>
                    <a:gd name="T62" fmla="*/ 19 w 20"/>
                    <a:gd name="T63" fmla="*/ 4 h 23"/>
                    <a:gd name="T64" fmla="*/ 19 w 20"/>
                    <a:gd name="T65" fmla="*/ 10 h 23"/>
                    <a:gd name="T66" fmla="*/ 17 w 20"/>
                    <a:gd name="T67" fmla="*/ 15 h 23"/>
                    <a:gd name="T68" fmla="*/ 13 w 20"/>
                    <a:gd name="T69" fmla="*/ 19 h 23"/>
                    <a:gd name="T70" fmla="*/ 9 w 20"/>
                    <a:gd name="T71" fmla="*/ 21 h 23"/>
                    <a:gd name="T72" fmla="*/ 6 w 20"/>
                    <a:gd name="T73" fmla="*/ 22 h 23"/>
                    <a:gd name="T74" fmla="*/ 3 w 20"/>
                    <a:gd name="T75" fmla="*/ 23 h 23"/>
                    <a:gd name="T76" fmla="*/ 0 w 20"/>
                    <a:gd name="T77" fmla="*/ 23 h 23"/>
                    <a:gd name="T78" fmla="*/ 0 w 20"/>
                    <a:gd name="T79" fmla="*/ 23 h 23"/>
                    <a:gd name="T80" fmla="*/ 0 w 20"/>
                    <a:gd name="T8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3">
                      <a:moveTo>
                        <a:pt x="0" y="23"/>
                      </a:moveTo>
                      <a:cubicBezTo>
                        <a:pt x="0" y="23"/>
                        <a:pt x="1" y="22"/>
                        <a:pt x="3" y="22"/>
                      </a:cubicBezTo>
                      <a:cubicBezTo>
                        <a:pt x="3" y="22"/>
                        <a:pt x="4" y="21"/>
                        <a:pt x="5" y="21"/>
                      </a:cubicBezTo>
                      <a:cubicBezTo>
                        <a:pt x="6" y="20"/>
                        <a:pt x="7" y="20"/>
                        <a:pt x="8" y="19"/>
                      </a:cubicBezTo>
                      <a:cubicBezTo>
                        <a:pt x="9" y="19"/>
                        <a:pt x="11" y="18"/>
                        <a:pt x="12" y="17"/>
                      </a:cubicBezTo>
                      <a:cubicBezTo>
                        <a:pt x="13" y="16"/>
                        <a:pt x="14" y="15"/>
                        <a:pt x="15" y="14"/>
                      </a:cubicBezTo>
                      <a:cubicBezTo>
                        <a:pt x="16" y="12"/>
                        <a:pt x="17" y="11"/>
                        <a:pt x="17" y="9"/>
                      </a:cubicBezTo>
                      <a:cubicBezTo>
                        <a:pt x="18" y="8"/>
                        <a:pt x="18" y="6"/>
                        <a:pt x="18" y="5"/>
                      </a:cubicBezTo>
                      <a:cubicBezTo>
                        <a:pt x="17" y="4"/>
                        <a:pt x="16" y="2"/>
                        <a:pt x="14" y="2"/>
                      </a:cubicBezTo>
                      <a:cubicBezTo>
                        <a:pt x="13" y="2"/>
                        <a:pt x="11" y="2"/>
                        <a:pt x="10" y="3"/>
                      </a:cubicBezTo>
                      <a:cubicBezTo>
                        <a:pt x="7" y="5"/>
                        <a:pt x="8" y="9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3" y="6"/>
                        <a:pt x="13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4" y="7"/>
                        <a:pt x="15" y="8"/>
                        <a:pt x="14" y="9"/>
                      </a:cubicBezTo>
                      <a:cubicBezTo>
                        <a:pt x="14" y="9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9" y="10"/>
                        <a:pt x="8" y="8"/>
                        <a:pt x="7" y="7"/>
                      </a:cubicBezTo>
                      <a:cubicBezTo>
                        <a:pt x="7" y="5"/>
                        <a:pt x="8" y="3"/>
                        <a:pt x="9" y="2"/>
                      </a:cubicBezTo>
                      <a:cubicBezTo>
                        <a:pt x="11" y="1"/>
                        <a:pt x="13" y="0"/>
                        <a:pt x="15" y="1"/>
                      </a:cubicBezTo>
                      <a:cubicBezTo>
                        <a:pt x="17" y="1"/>
                        <a:pt x="18" y="2"/>
                        <a:pt x="19" y="4"/>
                      </a:cubicBezTo>
                      <a:cubicBezTo>
                        <a:pt x="20" y="6"/>
                        <a:pt x="20" y="8"/>
                        <a:pt x="19" y="10"/>
                      </a:cubicBezTo>
                      <a:cubicBezTo>
                        <a:pt x="19" y="12"/>
                        <a:pt x="18" y="14"/>
                        <a:pt x="17" y="15"/>
                      </a:cubicBezTo>
                      <a:cubicBezTo>
                        <a:pt x="16" y="17"/>
                        <a:pt x="14" y="18"/>
                        <a:pt x="13" y="19"/>
                      </a:cubicBezTo>
                      <a:cubicBezTo>
                        <a:pt x="12" y="20"/>
                        <a:pt x="10" y="20"/>
                        <a:pt x="9" y="21"/>
                      </a:cubicBezTo>
                      <a:cubicBezTo>
                        <a:pt x="8" y="22"/>
                        <a:pt x="7" y="22"/>
                        <a:pt x="6" y="22"/>
                      </a:cubicBezTo>
                      <a:cubicBezTo>
                        <a:pt x="4" y="22"/>
                        <a:pt x="3" y="23"/>
                        <a:pt x="3" y="23"/>
                      </a:cubicBezTo>
                      <a:cubicBezTo>
                        <a:pt x="1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2" name="Freeform 384"/>
                <p:cNvSpPr>
                  <a:spLocks/>
                </p:cNvSpPr>
                <p:nvPr/>
              </p:nvSpPr>
              <p:spPr bwMode="auto">
                <a:xfrm>
                  <a:off x="5207001" y="1647964"/>
                  <a:ext cx="33337" cy="25400"/>
                </a:xfrm>
                <a:custGeom>
                  <a:avLst/>
                  <a:gdLst>
                    <a:gd name="T0" fmla="*/ 5 w 9"/>
                    <a:gd name="T1" fmla="*/ 0 h 7"/>
                    <a:gd name="T2" fmla="*/ 6 w 9"/>
                    <a:gd name="T3" fmla="*/ 0 h 7"/>
                    <a:gd name="T4" fmla="*/ 7 w 9"/>
                    <a:gd name="T5" fmla="*/ 1 h 7"/>
                    <a:gd name="T6" fmla="*/ 9 w 9"/>
                    <a:gd name="T7" fmla="*/ 3 h 7"/>
                    <a:gd name="T8" fmla="*/ 9 w 9"/>
                    <a:gd name="T9" fmla="*/ 5 h 7"/>
                    <a:gd name="T10" fmla="*/ 8 w 9"/>
                    <a:gd name="T11" fmla="*/ 6 h 7"/>
                    <a:gd name="T12" fmla="*/ 5 w 9"/>
                    <a:gd name="T13" fmla="*/ 7 h 7"/>
                    <a:gd name="T14" fmla="*/ 2 w 9"/>
                    <a:gd name="T15" fmla="*/ 7 h 7"/>
                    <a:gd name="T16" fmla="*/ 0 w 9"/>
                    <a:gd name="T17" fmla="*/ 6 h 7"/>
                    <a:gd name="T18" fmla="*/ 2 w 9"/>
                    <a:gd name="T19" fmla="*/ 6 h 7"/>
                    <a:gd name="T20" fmla="*/ 5 w 9"/>
                    <a:gd name="T21" fmla="*/ 5 h 7"/>
                    <a:gd name="T22" fmla="*/ 6 w 9"/>
                    <a:gd name="T23" fmla="*/ 5 h 7"/>
                    <a:gd name="T24" fmla="*/ 7 w 9"/>
                    <a:gd name="T25" fmla="*/ 4 h 7"/>
                    <a:gd name="T26" fmla="*/ 7 w 9"/>
                    <a:gd name="T27" fmla="*/ 3 h 7"/>
                    <a:gd name="T28" fmla="*/ 7 w 9"/>
                    <a:gd name="T29" fmla="*/ 1 h 7"/>
                    <a:gd name="T30" fmla="*/ 5 w 9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7"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6" y="0"/>
                        <a:pt x="7" y="0"/>
                        <a:pt x="7" y="1"/>
                      </a:cubicBezTo>
                      <a:cubicBezTo>
                        <a:pt x="8" y="1"/>
                        <a:pt x="9" y="2"/>
                        <a:pt x="9" y="3"/>
                      </a:cubicBezTo>
                      <a:cubicBezTo>
                        <a:pt x="9" y="3"/>
                        <a:pt x="9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7"/>
                        <a:pt x="6" y="7"/>
                        <a:pt x="5" y="7"/>
                      </a:cubicBezTo>
                      <a:cubicBezTo>
                        <a:pt x="4" y="7"/>
                        <a:pt x="3" y="7"/>
                        <a:pt x="2" y="7"/>
                      </a:cubicBezTo>
                      <a:cubicBezTo>
                        <a:pt x="1" y="7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7" y="4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3" name="Freeform 385"/>
                <p:cNvSpPr>
                  <a:spLocks/>
                </p:cNvSpPr>
                <p:nvPr/>
              </p:nvSpPr>
              <p:spPr bwMode="auto">
                <a:xfrm>
                  <a:off x="5214939" y="1651139"/>
                  <a:ext cx="17462" cy="19050"/>
                </a:xfrm>
                <a:custGeom>
                  <a:avLst/>
                  <a:gdLst>
                    <a:gd name="T0" fmla="*/ 0 w 5"/>
                    <a:gd name="T1" fmla="*/ 5 h 5"/>
                    <a:gd name="T2" fmla="*/ 5 w 5"/>
                    <a:gd name="T3" fmla="*/ 3 h 5"/>
                    <a:gd name="T4" fmla="*/ 0 w 5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5"/>
                        <a:pt x="0" y="0"/>
                        <a:pt x="5" y="3"/>
                      </a:cubicBezTo>
                      <a:cubicBezTo>
                        <a:pt x="5" y="3"/>
                        <a:pt x="4" y="5"/>
                        <a:pt x="0" y="5"/>
                      </a:cubicBezTo>
                      <a:close/>
                    </a:path>
                  </a:pathLst>
                </a:custGeom>
                <a:noFill/>
                <a:ln w="3175" cap="flat">
                  <a:solidFill>
                    <a:srgbClr val="911E25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4" name="Freeform 386"/>
                <p:cNvSpPr>
                  <a:spLocks/>
                </p:cNvSpPr>
                <p:nvPr/>
              </p:nvSpPr>
              <p:spPr bwMode="auto">
                <a:xfrm>
                  <a:off x="5432426" y="1768614"/>
                  <a:ext cx="157162" cy="147638"/>
                </a:xfrm>
                <a:custGeom>
                  <a:avLst/>
                  <a:gdLst>
                    <a:gd name="T0" fmla="*/ 0 w 42"/>
                    <a:gd name="T1" fmla="*/ 38 h 39"/>
                    <a:gd name="T2" fmla="*/ 15 w 42"/>
                    <a:gd name="T3" fmla="*/ 38 h 39"/>
                    <a:gd name="T4" fmla="*/ 14 w 42"/>
                    <a:gd name="T5" fmla="*/ 39 h 39"/>
                    <a:gd name="T6" fmla="*/ 7 w 42"/>
                    <a:gd name="T7" fmla="*/ 33 h 39"/>
                    <a:gd name="T8" fmla="*/ 3 w 42"/>
                    <a:gd name="T9" fmla="*/ 25 h 39"/>
                    <a:gd name="T10" fmla="*/ 3 w 42"/>
                    <a:gd name="T11" fmla="*/ 16 h 39"/>
                    <a:gd name="T12" fmla="*/ 8 w 42"/>
                    <a:gd name="T13" fmla="*/ 8 h 39"/>
                    <a:gd name="T14" fmla="*/ 15 w 42"/>
                    <a:gd name="T15" fmla="*/ 3 h 39"/>
                    <a:gd name="T16" fmla="*/ 24 w 42"/>
                    <a:gd name="T17" fmla="*/ 0 h 39"/>
                    <a:gd name="T18" fmla="*/ 26 w 42"/>
                    <a:gd name="T19" fmla="*/ 1 h 39"/>
                    <a:gd name="T20" fmla="*/ 28 w 42"/>
                    <a:gd name="T21" fmla="*/ 1 h 39"/>
                    <a:gd name="T22" fmla="*/ 33 w 42"/>
                    <a:gd name="T23" fmla="*/ 3 h 39"/>
                    <a:gd name="T24" fmla="*/ 39 w 42"/>
                    <a:gd name="T25" fmla="*/ 9 h 39"/>
                    <a:gd name="T26" fmla="*/ 41 w 42"/>
                    <a:gd name="T27" fmla="*/ 17 h 39"/>
                    <a:gd name="T28" fmla="*/ 36 w 42"/>
                    <a:gd name="T29" fmla="*/ 25 h 39"/>
                    <a:gd name="T30" fmla="*/ 28 w 42"/>
                    <a:gd name="T31" fmla="*/ 28 h 39"/>
                    <a:gd name="T32" fmla="*/ 19 w 42"/>
                    <a:gd name="T33" fmla="*/ 26 h 39"/>
                    <a:gd name="T34" fmla="*/ 15 w 42"/>
                    <a:gd name="T35" fmla="*/ 18 h 39"/>
                    <a:gd name="T36" fmla="*/ 19 w 42"/>
                    <a:gd name="T37" fmla="*/ 11 h 39"/>
                    <a:gd name="T38" fmla="*/ 28 w 42"/>
                    <a:gd name="T39" fmla="*/ 11 h 39"/>
                    <a:gd name="T40" fmla="*/ 30 w 42"/>
                    <a:gd name="T41" fmla="*/ 19 h 39"/>
                    <a:gd name="T42" fmla="*/ 30 w 42"/>
                    <a:gd name="T43" fmla="*/ 19 h 39"/>
                    <a:gd name="T44" fmla="*/ 30 w 42"/>
                    <a:gd name="T45" fmla="*/ 19 h 39"/>
                    <a:gd name="T46" fmla="*/ 30 w 42"/>
                    <a:gd name="T47" fmla="*/ 19 h 39"/>
                    <a:gd name="T48" fmla="*/ 28 w 42"/>
                    <a:gd name="T49" fmla="*/ 11 h 39"/>
                    <a:gd name="T50" fmla="*/ 19 w 42"/>
                    <a:gd name="T51" fmla="*/ 11 h 39"/>
                    <a:gd name="T52" fmla="*/ 16 w 42"/>
                    <a:gd name="T53" fmla="*/ 18 h 39"/>
                    <a:gd name="T54" fmla="*/ 20 w 42"/>
                    <a:gd name="T55" fmla="*/ 26 h 39"/>
                    <a:gd name="T56" fmla="*/ 28 w 42"/>
                    <a:gd name="T57" fmla="*/ 27 h 39"/>
                    <a:gd name="T58" fmla="*/ 35 w 42"/>
                    <a:gd name="T59" fmla="*/ 24 h 39"/>
                    <a:gd name="T60" fmla="*/ 40 w 42"/>
                    <a:gd name="T61" fmla="*/ 17 h 39"/>
                    <a:gd name="T62" fmla="*/ 38 w 42"/>
                    <a:gd name="T63" fmla="*/ 9 h 39"/>
                    <a:gd name="T64" fmla="*/ 32 w 42"/>
                    <a:gd name="T65" fmla="*/ 4 h 39"/>
                    <a:gd name="T66" fmla="*/ 28 w 42"/>
                    <a:gd name="T67" fmla="*/ 3 h 39"/>
                    <a:gd name="T68" fmla="*/ 26 w 42"/>
                    <a:gd name="T69" fmla="*/ 2 h 39"/>
                    <a:gd name="T70" fmla="*/ 24 w 42"/>
                    <a:gd name="T71" fmla="*/ 2 h 39"/>
                    <a:gd name="T72" fmla="*/ 16 w 42"/>
                    <a:gd name="T73" fmla="*/ 4 h 39"/>
                    <a:gd name="T74" fmla="*/ 9 w 42"/>
                    <a:gd name="T75" fmla="*/ 9 h 39"/>
                    <a:gd name="T76" fmla="*/ 5 w 42"/>
                    <a:gd name="T77" fmla="*/ 17 h 39"/>
                    <a:gd name="T78" fmla="*/ 5 w 42"/>
                    <a:gd name="T79" fmla="*/ 25 h 39"/>
                    <a:gd name="T80" fmla="*/ 9 w 42"/>
                    <a:gd name="T81" fmla="*/ 32 h 39"/>
                    <a:gd name="T82" fmla="*/ 15 w 42"/>
                    <a:gd name="T83" fmla="*/ 38 h 39"/>
                    <a:gd name="T84" fmla="*/ 17 w 42"/>
                    <a:gd name="T85" fmla="*/ 39 h 39"/>
                    <a:gd name="T86" fmla="*/ 15 w 42"/>
                    <a:gd name="T87" fmla="*/ 39 h 39"/>
                    <a:gd name="T88" fmla="*/ 0 w 42"/>
                    <a:gd name="T89" fmla="*/ 39 h 39"/>
                    <a:gd name="T90" fmla="*/ 0 w 42"/>
                    <a:gd name="T91" fmla="*/ 38 h 39"/>
                    <a:gd name="T92" fmla="*/ 0 w 42"/>
                    <a:gd name="T9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2" h="39">
                      <a:moveTo>
                        <a:pt x="0" y="38"/>
                      </a:moveTo>
                      <a:cubicBezTo>
                        <a:pt x="5" y="38"/>
                        <a:pt x="10" y="38"/>
                        <a:pt x="15" y="38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2" y="37"/>
                        <a:pt x="9" y="35"/>
                        <a:pt x="7" y="33"/>
                      </a:cubicBezTo>
                      <a:cubicBezTo>
                        <a:pt x="6" y="31"/>
                        <a:pt x="4" y="28"/>
                        <a:pt x="3" y="25"/>
                      </a:cubicBezTo>
                      <a:cubicBezTo>
                        <a:pt x="2" y="22"/>
                        <a:pt x="2" y="19"/>
                        <a:pt x="3" y="16"/>
                      </a:cubicBezTo>
                      <a:cubicBezTo>
                        <a:pt x="4" y="13"/>
                        <a:pt x="6" y="10"/>
                        <a:pt x="8" y="8"/>
                      </a:cubicBezTo>
                      <a:cubicBezTo>
                        <a:pt x="10" y="6"/>
                        <a:pt x="12" y="4"/>
                        <a:pt x="15" y="3"/>
                      </a:cubicBezTo>
                      <a:cubicBezTo>
                        <a:pt x="18" y="1"/>
                        <a:pt x="21" y="1"/>
                        <a:pt x="24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7" y="1"/>
                        <a:pt x="28" y="1"/>
                        <a:pt x="28" y="1"/>
                      </a:cubicBezTo>
                      <a:cubicBezTo>
                        <a:pt x="30" y="1"/>
                        <a:pt x="31" y="2"/>
                        <a:pt x="33" y="3"/>
                      </a:cubicBezTo>
                      <a:cubicBezTo>
                        <a:pt x="35" y="4"/>
                        <a:pt x="38" y="6"/>
                        <a:pt x="39" y="9"/>
                      </a:cubicBezTo>
                      <a:cubicBezTo>
                        <a:pt x="41" y="11"/>
                        <a:pt x="42" y="14"/>
                        <a:pt x="41" y="17"/>
                      </a:cubicBezTo>
                      <a:cubicBezTo>
                        <a:pt x="40" y="20"/>
                        <a:pt x="38" y="23"/>
                        <a:pt x="36" y="25"/>
                      </a:cubicBezTo>
                      <a:cubicBezTo>
                        <a:pt x="34" y="27"/>
                        <a:pt x="31" y="28"/>
                        <a:pt x="28" y="28"/>
                      </a:cubicBezTo>
                      <a:cubicBezTo>
                        <a:pt x="25" y="29"/>
                        <a:pt x="21" y="28"/>
                        <a:pt x="19" y="26"/>
                      </a:cubicBezTo>
                      <a:cubicBezTo>
                        <a:pt x="17" y="25"/>
                        <a:pt x="15" y="21"/>
                        <a:pt x="15" y="18"/>
                      </a:cubicBezTo>
                      <a:cubicBezTo>
                        <a:pt x="15" y="16"/>
                        <a:pt x="16" y="12"/>
                        <a:pt x="19" y="11"/>
                      </a:cubicBezTo>
                      <a:cubicBezTo>
                        <a:pt x="22" y="9"/>
                        <a:pt x="25" y="9"/>
                        <a:pt x="28" y="11"/>
                      </a:cubicBezTo>
                      <a:cubicBezTo>
                        <a:pt x="30" y="13"/>
                        <a:pt x="32" y="16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1" y="16"/>
                        <a:pt x="30" y="13"/>
                        <a:pt x="28" y="11"/>
                      </a:cubicBezTo>
                      <a:cubicBezTo>
                        <a:pt x="25" y="10"/>
                        <a:pt x="22" y="10"/>
                        <a:pt x="19" y="11"/>
                      </a:cubicBezTo>
                      <a:cubicBezTo>
                        <a:pt x="17" y="13"/>
                        <a:pt x="16" y="16"/>
                        <a:pt x="16" y="18"/>
                      </a:cubicBezTo>
                      <a:cubicBezTo>
                        <a:pt x="16" y="21"/>
                        <a:pt x="17" y="24"/>
                        <a:pt x="20" y="26"/>
                      </a:cubicBezTo>
                      <a:cubicBezTo>
                        <a:pt x="22" y="27"/>
                        <a:pt x="25" y="28"/>
                        <a:pt x="28" y="27"/>
                      </a:cubicBezTo>
                      <a:cubicBezTo>
                        <a:pt x="30" y="27"/>
                        <a:pt x="33" y="26"/>
                        <a:pt x="35" y="24"/>
                      </a:cubicBezTo>
                      <a:cubicBezTo>
                        <a:pt x="37" y="22"/>
                        <a:pt x="39" y="20"/>
                        <a:pt x="40" y="17"/>
                      </a:cubicBezTo>
                      <a:cubicBezTo>
                        <a:pt x="40" y="14"/>
                        <a:pt x="40" y="12"/>
                        <a:pt x="38" y="9"/>
                      </a:cubicBezTo>
                      <a:cubicBezTo>
                        <a:pt x="37" y="7"/>
                        <a:pt x="34" y="5"/>
                        <a:pt x="32" y="4"/>
                      </a:cubicBezTo>
                      <a:cubicBezTo>
                        <a:pt x="31" y="3"/>
                        <a:pt x="29" y="3"/>
                        <a:pt x="28" y="3"/>
                      </a:cubicBezTo>
                      <a:cubicBezTo>
                        <a:pt x="27" y="3"/>
                        <a:pt x="27" y="2"/>
                        <a:pt x="26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1" y="2"/>
                        <a:pt x="18" y="3"/>
                        <a:pt x="16" y="4"/>
                      </a:cubicBezTo>
                      <a:cubicBezTo>
                        <a:pt x="13" y="6"/>
                        <a:pt x="11" y="7"/>
                        <a:pt x="9" y="9"/>
                      </a:cubicBezTo>
                      <a:cubicBezTo>
                        <a:pt x="7" y="12"/>
                        <a:pt x="6" y="14"/>
                        <a:pt x="5" y="17"/>
                      </a:cubicBezTo>
                      <a:cubicBezTo>
                        <a:pt x="5" y="19"/>
                        <a:pt x="4" y="22"/>
                        <a:pt x="5" y="25"/>
                      </a:cubicBezTo>
                      <a:cubicBezTo>
                        <a:pt x="6" y="27"/>
                        <a:pt x="7" y="30"/>
                        <a:pt x="9" y="32"/>
                      </a:cubicBezTo>
                      <a:cubicBezTo>
                        <a:pt x="10" y="34"/>
                        <a:pt x="13" y="36"/>
                        <a:pt x="15" y="38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0" y="39"/>
                        <a:pt x="5" y="39"/>
                        <a:pt x="0" y="39"/>
                      </a:cubicBezTo>
                      <a:cubicBezTo>
                        <a:pt x="0" y="39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5" name="Freeform 387"/>
                <p:cNvSpPr>
                  <a:spLocks/>
                </p:cNvSpPr>
                <p:nvPr/>
              </p:nvSpPr>
              <p:spPr bwMode="auto">
                <a:xfrm>
                  <a:off x="5345114" y="1746389"/>
                  <a:ext cx="71437" cy="134938"/>
                </a:xfrm>
                <a:custGeom>
                  <a:avLst/>
                  <a:gdLst>
                    <a:gd name="T0" fmla="*/ 2 w 19"/>
                    <a:gd name="T1" fmla="*/ 36 h 36"/>
                    <a:gd name="T2" fmla="*/ 4 w 19"/>
                    <a:gd name="T3" fmla="*/ 34 h 36"/>
                    <a:gd name="T4" fmla="*/ 7 w 19"/>
                    <a:gd name="T5" fmla="*/ 32 h 36"/>
                    <a:gd name="T6" fmla="*/ 10 w 19"/>
                    <a:gd name="T7" fmla="*/ 29 h 36"/>
                    <a:gd name="T8" fmla="*/ 12 w 19"/>
                    <a:gd name="T9" fmla="*/ 25 h 36"/>
                    <a:gd name="T10" fmla="*/ 15 w 19"/>
                    <a:gd name="T11" fmla="*/ 19 h 36"/>
                    <a:gd name="T12" fmla="*/ 16 w 19"/>
                    <a:gd name="T13" fmla="*/ 17 h 36"/>
                    <a:gd name="T14" fmla="*/ 17 w 19"/>
                    <a:gd name="T15" fmla="*/ 14 h 36"/>
                    <a:gd name="T16" fmla="*/ 17 w 19"/>
                    <a:gd name="T17" fmla="*/ 8 h 36"/>
                    <a:gd name="T18" fmla="*/ 14 w 19"/>
                    <a:gd name="T19" fmla="*/ 3 h 36"/>
                    <a:gd name="T20" fmla="*/ 8 w 19"/>
                    <a:gd name="T21" fmla="*/ 1 h 36"/>
                    <a:gd name="T22" fmla="*/ 3 w 19"/>
                    <a:gd name="T23" fmla="*/ 3 h 36"/>
                    <a:gd name="T24" fmla="*/ 1 w 19"/>
                    <a:gd name="T25" fmla="*/ 7 h 36"/>
                    <a:gd name="T26" fmla="*/ 2 w 19"/>
                    <a:gd name="T27" fmla="*/ 11 h 36"/>
                    <a:gd name="T28" fmla="*/ 5 w 19"/>
                    <a:gd name="T29" fmla="*/ 13 h 36"/>
                    <a:gd name="T30" fmla="*/ 8 w 19"/>
                    <a:gd name="T31" fmla="*/ 13 h 36"/>
                    <a:gd name="T32" fmla="*/ 8 w 19"/>
                    <a:gd name="T33" fmla="*/ 14 h 36"/>
                    <a:gd name="T34" fmla="*/ 8 w 19"/>
                    <a:gd name="T35" fmla="*/ 14 h 36"/>
                    <a:gd name="T36" fmla="*/ 8 w 19"/>
                    <a:gd name="T37" fmla="*/ 14 h 36"/>
                    <a:gd name="T38" fmla="*/ 8 w 19"/>
                    <a:gd name="T39" fmla="*/ 14 h 36"/>
                    <a:gd name="T40" fmla="*/ 5 w 19"/>
                    <a:gd name="T41" fmla="*/ 14 h 36"/>
                    <a:gd name="T42" fmla="*/ 2 w 19"/>
                    <a:gd name="T43" fmla="*/ 12 h 36"/>
                    <a:gd name="T44" fmla="*/ 0 w 19"/>
                    <a:gd name="T45" fmla="*/ 7 h 36"/>
                    <a:gd name="T46" fmla="*/ 3 w 19"/>
                    <a:gd name="T47" fmla="*/ 3 h 36"/>
                    <a:gd name="T48" fmla="*/ 8 w 19"/>
                    <a:gd name="T49" fmla="*/ 0 h 36"/>
                    <a:gd name="T50" fmla="*/ 15 w 19"/>
                    <a:gd name="T51" fmla="*/ 2 h 36"/>
                    <a:gd name="T52" fmla="*/ 19 w 19"/>
                    <a:gd name="T53" fmla="*/ 7 h 36"/>
                    <a:gd name="T54" fmla="*/ 19 w 19"/>
                    <a:gd name="T55" fmla="*/ 14 h 36"/>
                    <a:gd name="T56" fmla="*/ 18 w 19"/>
                    <a:gd name="T57" fmla="*/ 17 h 36"/>
                    <a:gd name="T58" fmla="*/ 17 w 19"/>
                    <a:gd name="T59" fmla="*/ 20 h 36"/>
                    <a:gd name="T60" fmla="*/ 14 w 19"/>
                    <a:gd name="T61" fmla="*/ 26 h 36"/>
                    <a:gd name="T62" fmla="*/ 11 w 19"/>
                    <a:gd name="T63" fmla="*/ 30 h 36"/>
                    <a:gd name="T64" fmla="*/ 7 w 19"/>
                    <a:gd name="T65" fmla="*/ 33 h 36"/>
                    <a:gd name="T66" fmla="*/ 4 w 19"/>
                    <a:gd name="T67" fmla="*/ 35 h 36"/>
                    <a:gd name="T68" fmla="*/ 2 w 19"/>
                    <a:gd name="T69" fmla="*/ 36 h 36"/>
                    <a:gd name="T70" fmla="*/ 2 w 19"/>
                    <a:gd name="T71" fmla="*/ 36 h 36"/>
                    <a:gd name="T72" fmla="*/ 2 w 19"/>
                    <a:gd name="T7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6">
                      <a:moveTo>
                        <a:pt x="2" y="36"/>
                      </a:moveTo>
                      <a:cubicBezTo>
                        <a:pt x="2" y="36"/>
                        <a:pt x="3" y="35"/>
                        <a:pt x="4" y="34"/>
                      </a:cubicBezTo>
                      <a:cubicBezTo>
                        <a:pt x="5" y="34"/>
                        <a:pt x="6" y="33"/>
                        <a:pt x="7" y="32"/>
                      </a:cubicBezTo>
                      <a:cubicBezTo>
                        <a:pt x="8" y="31"/>
                        <a:pt x="9" y="30"/>
                        <a:pt x="10" y="29"/>
                      </a:cubicBezTo>
                      <a:cubicBezTo>
                        <a:pt x="11" y="27"/>
                        <a:pt x="12" y="26"/>
                        <a:pt x="12" y="25"/>
                      </a:cubicBezTo>
                      <a:cubicBezTo>
                        <a:pt x="13" y="23"/>
                        <a:pt x="14" y="21"/>
                        <a:pt x="15" y="19"/>
                      </a:cubicBezTo>
                      <a:cubicBezTo>
                        <a:pt x="15" y="19"/>
                        <a:pt x="16" y="18"/>
                        <a:pt x="16" y="17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7" y="12"/>
                        <a:pt x="17" y="10"/>
                        <a:pt x="17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2"/>
                        <a:pt x="10" y="1"/>
                        <a:pt x="8" y="1"/>
                      </a:cubicBezTo>
                      <a:cubicBezTo>
                        <a:pt x="6" y="1"/>
                        <a:pt x="5" y="2"/>
                        <a:pt x="3" y="3"/>
                      </a:cubicBezTo>
                      <a:cubicBezTo>
                        <a:pt x="2" y="4"/>
                        <a:pt x="1" y="6"/>
                        <a:pt x="1" y="7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2"/>
                        <a:pt x="4" y="13"/>
                        <a:pt x="5" y="13"/>
                      </a:cubicBezTo>
                      <a:cubicBezTo>
                        <a:pt x="7" y="14"/>
                        <a:pt x="8" y="13"/>
                        <a:pt x="8" y="13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3"/>
                        <a:pt x="7" y="14"/>
                        <a:pt x="5" y="14"/>
                      </a:cubicBezTo>
                      <a:cubicBezTo>
                        <a:pt x="4" y="13"/>
                        <a:pt x="3" y="13"/>
                        <a:pt x="2" y="12"/>
                      </a:cubicBezTo>
                      <a:cubicBezTo>
                        <a:pt x="1" y="11"/>
                        <a:pt x="0" y="9"/>
                        <a:pt x="0" y="7"/>
                      </a:cubicBezTo>
                      <a:cubicBezTo>
                        <a:pt x="0" y="6"/>
                        <a:pt x="1" y="4"/>
                        <a:pt x="3" y="3"/>
                      </a:cubicBezTo>
                      <a:cubicBezTo>
                        <a:pt x="4" y="1"/>
                        <a:pt x="6" y="0"/>
                        <a:pt x="8" y="0"/>
                      </a:cubicBezTo>
                      <a:cubicBezTo>
                        <a:pt x="10" y="0"/>
                        <a:pt x="13" y="0"/>
                        <a:pt x="15" y="2"/>
                      </a:cubicBezTo>
                      <a:cubicBezTo>
                        <a:pt x="17" y="3"/>
                        <a:pt x="18" y="5"/>
                        <a:pt x="19" y="7"/>
                      </a:cubicBezTo>
                      <a:cubicBezTo>
                        <a:pt x="19" y="10"/>
                        <a:pt x="19" y="12"/>
                        <a:pt x="19" y="14"/>
                      </a:cubicBezTo>
                      <a:cubicBezTo>
                        <a:pt x="19" y="15"/>
                        <a:pt x="18" y="16"/>
                        <a:pt x="18" y="17"/>
                      </a:cubicBezTo>
                      <a:cubicBezTo>
                        <a:pt x="18" y="18"/>
                        <a:pt x="17" y="19"/>
                        <a:pt x="17" y="20"/>
                      </a:cubicBezTo>
                      <a:cubicBezTo>
                        <a:pt x="16" y="22"/>
                        <a:pt x="15" y="24"/>
                        <a:pt x="14" y="26"/>
                      </a:cubicBezTo>
                      <a:cubicBezTo>
                        <a:pt x="13" y="27"/>
                        <a:pt x="12" y="29"/>
                        <a:pt x="11" y="30"/>
                      </a:cubicBezTo>
                      <a:cubicBezTo>
                        <a:pt x="10" y="31"/>
                        <a:pt x="9" y="32"/>
                        <a:pt x="7" y="33"/>
                      </a:cubicBezTo>
                      <a:cubicBezTo>
                        <a:pt x="6" y="34"/>
                        <a:pt x="5" y="34"/>
                        <a:pt x="4" y="35"/>
                      </a:cubicBezTo>
                      <a:cubicBezTo>
                        <a:pt x="3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06" name="Freeform 388"/>
                <p:cNvSpPr>
                  <a:spLocks/>
                </p:cNvSpPr>
                <p:nvPr/>
              </p:nvSpPr>
              <p:spPr bwMode="auto">
                <a:xfrm>
                  <a:off x="5267326" y="1787664"/>
                  <a:ext cx="30162" cy="33338"/>
                </a:xfrm>
                <a:custGeom>
                  <a:avLst/>
                  <a:gdLst>
                    <a:gd name="T0" fmla="*/ 0 w 8"/>
                    <a:gd name="T1" fmla="*/ 0 h 9"/>
                    <a:gd name="T2" fmla="*/ 8 w 8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" h="9">
                      <a:moveTo>
                        <a:pt x="0" y="0"/>
                      </a:moveTo>
                      <a:cubicBezTo>
                        <a:pt x="0" y="0"/>
                        <a:pt x="5" y="8"/>
                        <a:pt x="8" y="9"/>
                      </a:cubicBezTo>
                    </a:path>
                  </a:pathLst>
                </a:custGeom>
                <a:noFill/>
                <a:ln w="3175" cap="rnd">
                  <a:solidFill>
                    <a:srgbClr val="911E25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18" name="Freeform 462"/>
              <p:cNvSpPr>
                <a:spLocks noEditPoints="1"/>
              </p:cNvSpPr>
              <p:nvPr/>
            </p:nvSpPr>
            <p:spPr bwMode="auto">
              <a:xfrm>
                <a:off x="5834856" y="495301"/>
                <a:ext cx="936625" cy="941388"/>
              </a:xfrm>
              <a:custGeom>
                <a:avLst/>
                <a:gdLst>
                  <a:gd name="T0" fmla="*/ 124 w 249"/>
                  <a:gd name="T1" fmla="*/ 0 h 249"/>
                  <a:gd name="T2" fmla="*/ 0 w 249"/>
                  <a:gd name="T3" fmla="*/ 124 h 249"/>
                  <a:gd name="T4" fmla="*/ 124 w 249"/>
                  <a:gd name="T5" fmla="*/ 249 h 249"/>
                  <a:gd name="T6" fmla="*/ 249 w 249"/>
                  <a:gd name="T7" fmla="*/ 124 h 249"/>
                  <a:gd name="T8" fmla="*/ 124 w 249"/>
                  <a:gd name="T9" fmla="*/ 0 h 249"/>
                  <a:gd name="T10" fmla="*/ 124 w 249"/>
                  <a:gd name="T11" fmla="*/ 214 h 249"/>
                  <a:gd name="T12" fmla="*/ 34 w 249"/>
                  <a:gd name="T13" fmla="*/ 124 h 249"/>
                  <a:gd name="T14" fmla="*/ 124 w 249"/>
                  <a:gd name="T15" fmla="*/ 34 h 249"/>
                  <a:gd name="T16" fmla="*/ 214 w 249"/>
                  <a:gd name="T17" fmla="*/ 124 h 249"/>
                  <a:gd name="T18" fmla="*/ 124 w 249"/>
                  <a:gd name="T19" fmla="*/ 21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9" h="249">
                    <a:moveTo>
                      <a:pt x="124" y="0"/>
                    </a:moveTo>
                    <a:cubicBezTo>
                      <a:pt x="55" y="0"/>
                      <a:pt x="0" y="55"/>
                      <a:pt x="0" y="124"/>
                    </a:cubicBezTo>
                    <a:cubicBezTo>
                      <a:pt x="0" y="193"/>
                      <a:pt x="55" y="249"/>
                      <a:pt x="124" y="249"/>
                    </a:cubicBezTo>
                    <a:cubicBezTo>
                      <a:pt x="193" y="249"/>
                      <a:pt x="249" y="193"/>
                      <a:pt x="249" y="124"/>
                    </a:cubicBezTo>
                    <a:cubicBezTo>
                      <a:pt x="249" y="55"/>
                      <a:pt x="193" y="0"/>
                      <a:pt x="124" y="0"/>
                    </a:cubicBezTo>
                    <a:close/>
                    <a:moveTo>
                      <a:pt x="124" y="214"/>
                    </a:moveTo>
                    <a:cubicBezTo>
                      <a:pt x="74" y="214"/>
                      <a:pt x="34" y="174"/>
                      <a:pt x="34" y="124"/>
                    </a:cubicBezTo>
                    <a:cubicBezTo>
                      <a:pt x="34" y="74"/>
                      <a:pt x="74" y="34"/>
                      <a:pt x="124" y="34"/>
                    </a:cubicBezTo>
                    <a:cubicBezTo>
                      <a:pt x="174" y="34"/>
                      <a:pt x="214" y="74"/>
                      <a:pt x="214" y="124"/>
                    </a:cubicBezTo>
                    <a:cubicBezTo>
                      <a:pt x="214" y="174"/>
                      <a:pt x="174" y="214"/>
                      <a:pt x="124" y="21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F7E49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4080" name="组合 64079"/>
            <p:cNvGrpSpPr/>
            <p:nvPr/>
          </p:nvGrpSpPr>
          <p:grpSpPr>
            <a:xfrm>
              <a:off x="6500074" y="1147673"/>
              <a:ext cx="936625" cy="941388"/>
              <a:chOff x="7623968" y="495301"/>
              <a:chExt cx="936625" cy="941388"/>
            </a:xfrm>
          </p:grpSpPr>
          <p:grpSp>
            <p:nvGrpSpPr>
              <p:cNvPr id="64078" name="组合 64077"/>
              <p:cNvGrpSpPr/>
              <p:nvPr/>
            </p:nvGrpSpPr>
            <p:grpSpPr>
              <a:xfrm>
                <a:off x="7730331" y="677933"/>
                <a:ext cx="725487" cy="538024"/>
                <a:chOff x="6999288" y="1733689"/>
                <a:chExt cx="725487" cy="538024"/>
              </a:xfrm>
            </p:grpSpPr>
            <p:grpSp>
              <p:nvGrpSpPr>
                <p:cNvPr id="92" name="Group 258"/>
                <p:cNvGrpSpPr>
                  <a:grpSpLocks/>
                </p:cNvGrpSpPr>
                <p:nvPr/>
              </p:nvGrpSpPr>
              <p:grpSpPr bwMode="auto">
                <a:xfrm>
                  <a:off x="6999288" y="1773238"/>
                  <a:ext cx="725487" cy="498475"/>
                  <a:chOff x="4409" y="1117"/>
                  <a:chExt cx="457" cy="314"/>
                </a:xfrm>
              </p:grpSpPr>
              <p:sp>
                <p:nvSpPr>
                  <p:cNvPr id="63877" name="Freeform 58"/>
                  <p:cNvSpPr>
                    <a:spLocks/>
                  </p:cNvSpPr>
                  <p:nvPr/>
                </p:nvSpPr>
                <p:spPr bwMode="auto">
                  <a:xfrm>
                    <a:off x="4494" y="1267"/>
                    <a:ext cx="372" cy="84"/>
                  </a:xfrm>
                  <a:custGeom>
                    <a:avLst/>
                    <a:gdLst>
                      <a:gd name="T0" fmla="*/ 156 w 157"/>
                      <a:gd name="T1" fmla="*/ 35 h 35"/>
                      <a:gd name="T2" fmla="*/ 154 w 157"/>
                      <a:gd name="T3" fmla="*/ 35 h 35"/>
                      <a:gd name="T4" fmla="*/ 148 w 157"/>
                      <a:gd name="T5" fmla="*/ 35 h 35"/>
                      <a:gd name="T6" fmla="*/ 139 w 157"/>
                      <a:gd name="T7" fmla="*/ 33 h 35"/>
                      <a:gd name="T8" fmla="*/ 128 w 157"/>
                      <a:gd name="T9" fmla="*/ 29 h 35"/>
                      <a:gd name="T10" fmla="*/ 115 w 157"/>
                      <a:gd name="T11" fmla="*/ 24 h 35"/>
                      <a:gd name="T12" fmla="*/ 101 w 157"/>
                      <a:gd name="T13" fmla="*/ 17 h 35"/>
                      <a:gd name="T14" fmla="*/ 87 w 157"/>
                      <a:gd name="T15" fmla="*/ 11 h 35"/>
                      <a:gd name="T16" fmla="*/ 71 w 157"/>
                      <a:gd name="T17" fmla="*/ 11 h 35"/>
                      <a:gd name="T18" fmla="*/ 68 w 157"/>
                      <a:gd name="T19" fmla="*/ 12 h 35"/>
                      <a:gd name="T20" fmla="*/ 64 w 157"/>
                      <a:gd name="T21" fmla="*/ 13 h 35"/>
                      <a:gd name="T22" fmla="*/ 56 w 157"/>
                      <a:gd name="T23" fmla="*/ 16 h 35"/>
                      <a:gd name="T24" fmla="*/ 41 w 157"/>
                      <a:gd name="T25" fmla="*/ 23 h 35"/>
                      <a:gd name="T26" fmla="*/ 26 w 157"/>
                      <a:gd name="T27" fmla="*/ 30 h 35"/>
                      <a:gd name="T28" fmla="*/ 18 w 157"/>
                      <a:gd name="T29" fmla="*/ 30 h 35"/>
                      <a:gd name="T30" fmla="*/ 15 w 157"/>
                      <a:gd name="T31" fmla="*/ 28 h 35"/>
                      <a:gd name="T32" fmla="*/ 12 w 157"/>
                      <a:gd name="T33" fmla="*/ 26 h 35"/>
                      <a:gd name="T34" fmla="*/ 9 w 157"/>
                      <a:gd name="T35" fmla="*/ 24 h 35"/>
                      <a:gd name="T36" fmla="*/ 8 w 157"/>
                      <a:gd name="T37" fmla="*/ 23 h 35"/>
                      <a:gd name="T38" fmla="*/ 7 w 157"/>
                      <a:gd name="T39" fmla="*/ 21 h 35"/>
                      <a:gd name="T40" fmla="*/ 4 w 157"/>
                      <a:gd name="T41" fmla="*/ 17 h 35"/>
                      <a:gd name="T42" fmla="*/ 2 w 157"/>
                      <a:gd name="T43" fmla="*/ 12 h 35"/>
                      <a:gd name="T44" fmla="*/ 0 w 157"/>
                      <a:gd name="T45" fmla="*/ 8 h 35"/>
                      <a:gd name="T46" fmla="*/ 0 w 157"/>
                      <a:gd name="T47" fmla="*/ 2 h 35"/>
                      <a:gd name="T48" fmla="*/ 1 w 157"/>
                      <a:gd name="T49" fmla="*/ 0 h 35"/>
                      <a:gd name="T50" fmla="*/ 2 w 157"/>
                      <a:gd name="T51" fmla="*/ 0 h 35"/>
                      <a:gd name="T52" fmla="*/ 2 w 157"/>
                      <a:gd name="T53" fmla="*/ 1 h 35"/>
                      <a:gd name="T54" fmla="*/ 1 w 157"/>
                      <a:gd name="T55" fmla="*/ 2 h 35"/>
                      <a:gd name="T56" fmla="*/ 2 w 157"/>
                      <a:gd name="T57" fmla="*/ 8 h 35"/>
                      <a:gd name="T58" fmla="*/ 4 w 157"/>
                      <a:gd name="T59" fmla="*/ 11 h 35"/>
                      <a:gd name="T60" fmla="*/ 6 w 157"/>
                      <a:gd name="T61" fmla="*/ 15 h 35"/>
                      <a:gd name="T62" fmla="*/ 10 w 157"/>
                      <a:gd name="T63" fmla="*/ 19 h 35"/>
                      <a:gd name="T64" fmla="*/ 11 w 157"/>
                      <a:gd name="T65" fmla="*/ 21 h 35"/>
                      <a:gd name="T66" fmla="*/ 12 w 157"/>
                      <a:gd name="T67" fmla="*/ 22 h 35"/>
                      <a:gd name="T68" fmla="*/ 14 w 157"/>
                      <a:gd name="T69" fmla="*/ 23 h 35"/>
                      <a:gd name="T70" fmla="*/ 16 w 157"/>
                      <a:gd name="T71" fmla="*/ 25 h 35"/>
                      <a:gd name="T72" fmla="*/ 19 w 157"/>
                      <a:gd name="T73" fmla="*/ 26 h 35"/>
                      <a:gd name="T74" fmla="*/ 25 w 157"/>
                      <a:gd name="T75" fmla="*/ 25 h 35"/>
                      <a:gd name="T76" fmla="*/ 38 w 157"/>
                      <a:gd name="T77" fmla="*/ 18 h 35"/>
                      <a:gd name="T78" fmla="*/ 53 w 157"/>
                      <a:gd name="T79" fmla="*/ 10 h 35"/>
                      <a:gd name="T80" fmla="*/ 61 w 157"/>
                      <a:gd name="T81" fmla="*/ 6 h 35"/>
                      <a:gd name="T82" fmla="*/ 65 w 157"/>
                      <a:gd name="T83" fmla="*/ 5 h 35"/>
                      <a:gd name="T84" fmla="*/ 70 w 157"/>
                      <a:gd name="T85" fmla="*/ 3 h 35"/>
                      <a:gd name="T86" fmla="*/ 88 w 157"/>
                      <a:gd name="T87" fmla="*/ 2 h 35"/>
                      <a:gd name="T88" fmla="*/ 105 w 157"/>
                      <a:gd name="T89" fmla="*/ 7 h 35"/>
                      <a:gd name="T90" fmla="*/ 119 w 157"/>
                      <a:gd name="T91" fmla="*/ 15 h 35"/>
                      <a:gd name="T92" fmla="*/ 131 w 157"/>
                      <a:gd name="T93" fmla="*/ 22 h 35"/>
                      <a:gd name="T94" fmla="*/ 141 w 157"/>
                      <a:gd name="T95" fmla="*/ 28 h 35"/>
                      <a:gd name="T96" fmla="*/ 145 w 157"/>
                      <a:gd name="T97" fmla="*/ 30 h 35"/>
                      <a:gd name="T98" fmla="*/ 149 w 157"/>
                      <a:gd name="T99" fmla="*/ 31 h 35"/>
                      <a:gd name="T100" fmla="*/ 155 w 157"/>
                      <a:gd name="T101" fmla="*/ 33 h 35"/>
                      <a:gd name="T102" fmla="*/ 157 w 157"/>
                      <a:gd name="T103" fmla="*/ 34 h 35"/>
                      <a:gd name="T104" fmla="*/ 157 w 157"/>
                      <a:gd name="T105" fmla="*/ 35 h 35"/>
                      <a:gd name="T106" fmla="*/ 156 w 157"/>
                      <a:gd name="T10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57" h="35">
                        <a:moveTo>
                          <a:pt x="156" y="35"/>
                        </a:moveTo>
                        <a:cubicBezTo>
                          <a:pt x="156" y="35"/>
                          <a:pt x="156" y="35"/>
                          <a:pt x="154" y="35"/>
                        </a:cubicBezTo>
                        <a:cubicBezTo>
                          <a:pt x="153" y="35"/>
                          <a:pt x="151" y="35"/>
                          <a:pt x="148" y="35"/>
                        </a:cubicBezTo>
                        <a:cubicBezTo>
                          <a:pt x="146" y="34"/>
                          <a:pt x="142" y="34"/>
                          <a:pt x="139" y="33"/>
                        </a:cubicBezTo>
                        <a:cubicBezTo>
                          <a:pt x="136" y="32"/>
                          <a:pt x="132" y="31"/>
                          <a:pt x="128" y="29"/>
                        </a:cubicBezTo>
                        <a:cubicBezTo>
                          <a:pt x="123" y="28"/>
                          <a:pt x="119" y="26"/>
                          <a:pt x="115" y="24"/>
                        </a:cubicBezTo>
                        <a:cubicBezTo>
                          <a:pt x="110" y="21"/>
                          <a:pt x="106" y="19"/>
                          <a:pt x="101" y="17"/>
                        </a:cubicBezTo>
                        <a:cubicBezTo>
                          <a:pt x="96" y="14"/>
                          <a:pt x="92" y="12"/>
                          <a:pt x="87" y="11"/>
                        </a:cubicBezTo>
                        <a:cubicBezTo>
                          <a:pt x="82" y="10"/>
                          <a:pt x="77" y="10"/>
                          <a:pt x="71" y="11"/>
                        </a:cubicBezTo>
                        <a:cubicBezTo>
                          <a:pt x="70" y="11"/>
                          <a:pt x="69" y="12"/>
                          <a:pt x="68" y="12"/>
                        </a:cubicBezTo>
                        <a:cubicBezTo>
                          <a:pt x="66" y="12"/>
                          <a:pt x="65" y="13"/>
                          <a:pt x="64" y="13"/>
                        </a:cubicBezTo>
                        <a:cubicBezTo>
                          <a:pt x="61" y="14"/>
                          <a:pt x="58" y="15"/>
                          <a:pt x="56" y="16"/>
                        </a:cubicBezTo>
                        <a:cubicBezTo>
                          <a:pt x="51" y="18"/>
                          <a:pt x="46" y="21"/>
                          <a:pt x="41" y="23"/>
                        </a:cubicBezTo>
                        <a:cubicBezTo>
                          <a:pt x="36" y="26"/>
                          <a:pt x="32" y="28"/>
                          <a:pt x="26" y="30"/>
                        </a:cubicBezTo>
                        <a:cubicBezTo>
                          <a:pt x="24" y="30"/>
                          <a:pt x="21" y="30"/>
                          <a:pt x="18" y="30"/>
                        </a:cubicBezTo>
                        <a:cubicBezTo>
                          <a:pt x="17" y="30"/>
                          <a:pt x="16" y="29"/>
                          <a:pt x="15" y="28"/>
                        </a:cubicBezTo>
                        <a:cubicBezTo>
                          <a:pt x="13" y="28"/>
                          <a:pt x="12" y="27"/>
                          <a:pt x="12" y="26"/>
                        </a:cubicBezTo>
                        <a:cubicBezTo>
                          <a:pt x="11" y="26"/>
                          <a:pt x="10" y="25"/>
                          <a:pt x="9" y="24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6" y="20"/>
                          <a:pt x="5" y="18"/>
                          <a:pt x="4" y="17"/>
                        </a:cubicBezTo>
                        <a:cubicBezTo>
                          <a:pt x="3" y="15"/>
                          <a:pt x="2" y="14"/>
                          <a:pt x="2" y="12"/>
                        </a:cubicBezTo>
                        <a:cubicBezTo>
                          <a:pt x="1" y="11"/>
                          <a:pt x="1" y="9"/>
                          <a:pt x="0" y="8"/>
                        </a:cubicBezTo>
                        <a:cubicBezTo>
                          <a:pt x="0" y="5"/>
                          <a:pt x="0" y="3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1"/>
                          <a:pt x="1" y="2"/>
                        </a:cubicBezTo>
                        <a:cubicBezTo>
                          <a:pt x="1" y="3"/>
                          <a:pt x="1" y="5"/>
                          <a:pt x="2" y="8"/>
                        </a:cubicBezTo>
                        <a:cubicBezTo>
                          <a:pt x="2" y="9"/>
                          <a:pt x="3" y="10"/>
                          <a:pt x="4" y="11"/>
                        </a:cubicBezTo>
                        <a:cubicBezTo>
                          <a:pt x="4" y="12"/>
                          <a:pt x="5" y="14"/>
                          <a:pt x="6" y="15"/>
                        </a:cubicBezTo>
                        <a:cubicBezTo>
                          <a:pt x="7" y="17"/>
                          <a:pt x="8" y="18"/>
                          <a:pt x="10" y="19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2"/>
                          <a:pt x="13" y="23"/>
                          <a:pt x="14" y="23"/>
                        </a:cubicBezTo>
                        <a:cubicBezTo>
                          <a:pt x="15" y="24"/>
                          <a:pt x="15" y="25"/>
                          <a:pt x="16" y="25"/>
                        </a:cubicBezTo>
                        <a:cubicBezTo>
                          <a:pt x="17" y="26"/>
                          <a:pt x="18" y="26"/>
                          <a:pt x="19" y="26"/>
                        </a:cubicBezTo>
                        <a:cubicBezTo>
                          <a:pt x="21" y="26"/>
                          <a:pt x="23" y="26"/>
                          <a:pt x="25" y="25"/>
                        </a:cubicBezTo>
                        <a:cubicBezTo>
                          <a:pt x="29" y="24"/>
                          <a:pt x="34" y="21"/>
                          <a:pt x="38" y="18"/>
                        </a:cubicBezTo>
                        <a:cubicBezTo>
                          <a:pt x="43" y="15"/>
                          <a:pt x="48" y="12"/>
                          <a:pt x="53" y="10"/>
                        </a:cubicBezTo>
                        <a:cubicBezTo>
                          <a:pt x="56" y="9"/>
                          <a:pt x="58" y="7"/>
                          <a:pt x="61" y="6"/>
                        </a:cubicBezTo>
                        <a:cubicBezTo>
                          <a:pt x="62" y="6"/>
                          <a:pt x="64" y="5"/>
                          <a:pt x="65" y="5"/>
                        </a:cubicBezTo>
                        <a:cubicBezTo>
                          <a:pt x="67" y="4"/>
                          <a:pt x="68" y="4"/>
                          <a:pt x="70" y="3"/>
                        </a:cubicBezTo>
                        <a:cubicBezTo>
                          <a:pt x="76" y="2"/>
                          <a:pt x="82" y="1"/>
                          <a:pt x="88" y="2"/>
                        </a:cubicBezTo>
                        <a:cubicBezTo>
                          <a:pt x="95" y="3"/>
                          <a:pt x="100" y="5"/>
                          <a:pt x="105" y="7"/>
                        </a:cubicBezTo>
                        <a:cubicBezTo>
                          <a:pt x="111" y="10"/>
                          <a:pt x="115" y="12"/>
                          <a:pt x="119" y="15"/>
                        </a:cubicBezTo>
                        <a:cubicBezTo>
                          <a:pt x="123" y="18"/>
                          <a:pt x="127" y="20"/>
                          <a:pt x="131" y="22"/>
                        </a:cubicBezTo>
                        <a:cubicBezTo>
                          <a:pt x="135" y="24"/>
                          <a:pt x="138" y="26"/>
                          <a:pt x="141" y="28"/>
                        </a:cubicBezTo>
                        <a:cubicBezTo>
                          <a:pt x="143" y="28"/>
                          <a:pt x="144" y="29"/>
                          <a:pt x="145" y="30"/>
                        </a:cubicBezTo>
                        <a:cubicBezTo>
                          <a:pt x="147" y="30"/>
                          <a:pt x="148" y="31"/>
                          <a:pt x="149" y="31"/>
                        </a:cubicBezTo>
                        <a:cubicBezTo>
                          <a:pt x="151" y="32"/>
                          <a:pt x="153" y="33"/>
                          <a:pt x="155" y="33"/>
                        </a:cubicBezTo>
                        <a:cubicBezTo>
                          <a:pt x="156" y="34"/>
                          <a:pt x="157" y="34"/>
                          <a:pt x="157" y="34"/>
                        </a:cubicBezTo>
                        <a:cubicBezTo>
                          <a:pt x="157" y="34"/>
                          <a:pt x="157" y="34"/>
                          <a:pt x="157" y="35"/>
                        </a:cubicBezTo>
                        <a:cubicBezTo>
                          <a:pt x="157" y="35"/>
                          <a:pt x="157" y="35"/>
                          <a:pt x="156" y="3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78" name="Freeform 59"/>
                  <p:cNvSpPr>
                    <a:spLocks/>
                  </p:cNvSpPr>
                  <p:nvPr/>
                </p:nvSpPr>
                <p:spPr bwMode="auto">
                  <a:xfrm>
                    <a:off x="4546" y="1300"/>
                    <a:ext cx="228" cy="91"/>
                  </a:xfrm>
                  <a:custGeom>
                    <a:avLst/>
                    <a:gdLst>
                      <a:gd name="T0" fmla="*/ 96 w 96"/>
                      <a:gd name="T1" fmla="*/ 6 h 38"/>
                      <a:gd name="T2" fmla="*/ 91 w 96"/>
                      <a:gd name="T3" fmla="*/ 7 h 38"/>
                      <a:gd name="T4" fmla="*/ 86 w 96"/>
                      <a:gd name="T5" fmla="*/ 7 h 38"/>
                      <a:gd name="T6" fmla="*/ 80 w 96"/>
                      <a:gd name="T7" fmla="*/ 8 h 38"/>
                      <a:gd name="T8" fmla="*/ 73 w 96"/>
                      <a:gd name="T9" fmla="*/ 10 h 38"/>
                      <a:gd name="T10" fmla="*/ 69 w 96"/>
                      <a:gd name="T11" fmla="*/ 11 h 38"/>
                      <a:gd name="T12" fmla="*/ 66 w 96"/>
                      <a:gd name="T13" fmla="*/ 13 h 38"/>
                      <a:gd name="T14" fmla="*/ 62 w 96"/>
                      <a:gd name="T15" fmla="*/ 15 h 38"/>
                      <a:gd name="T16" fmla="*/ 58 w 96"/>
                      <a:gd name="T17" fmla="*/ 17 h 38"/>
                      <a:gd name="T18" fmla="*/ 50 w 96"/>
                      <a:gd name="T19" fmla="*/ 22 h 38"/>
                      <a:gd name="T20" fmla="*/ 33 w 96"/>
                      <a:gd name="T21" fmla="*/ 32 h 38"/>
                      <a:gd name="T22" fmla="*/ 17 w 96"/>
                      <a:gd name="T23" fmla="*/ 38 h 38"/>
                      <a:gd name="T24" fmla="*/ 13 w 96"/>
                      <a:gd name="T25" fmla="*/ 38 h 38"/>
                      <a:gd name="T26" fmla="*/ 10 w 96"/>
                      <a:gd name="T27" fmla="*/ 38 h 38"/>
                      <a:gd name="T28" fmla="*/ 5 w 96"/>
                      <a:gd name="T29" fmla="*/ 37 h 38"/>
                      <a:gd name="T30" fmla="*/ 1 w 96"/>
                      <a:gd name="T31" fmla="*/ 35 h 38"/>
                      <a:gd name="T32" fmla="*/ 0 w 96"/>
                      <a:gd name="T33" fmla="*/ 35 h 38"/>
                      <a:gd name="T34" fmla="*/ 0 w 96"/>
                      <a:gd name="T35" fmla="*/ 34 h 38"/>
                      <a:gd name="T36" fmla="*/ 1 w 96"/>
                      <a:gd name="T37" fmla="*/ 34 h 38"/>
                      <a:gd name="T38" fmla="*/ 1 w 96"/>
                      <a:gd name="T39" fmla="*/ 34 h 38"/>
                      <a:gd name="T40" fmla="*/ 2 w 96"/>
                      <a:gd name="T41" fmla="*/ 34 h 38"/>
                      <a:gd name="T42" fmla="*/ 5 w 96"/>
                      <a:gd name="T43" fmla="*/ 35 h 38"/>
                      <a:gd name="T44" fmla="*/ 10 w 96"/>
                      <a:gd name="T45" fmla="*/ 35 h 38"/>
                      <a:gd name="T46" fmla="*/ 13 w 96"/>
                      <a:gd name="T47" fmla="*/ 35 h 38"/>
                      <a:gd name="T48" fmla="*/ 16 w 96"/>
                      <a:gd name="T49" fmla="*/ 34 h 38"/>
                      <a:gd name="T50" fmla="*/ 30 w 96"/>
                      <a:gd name="T51" fmla="*/ 27 h 38"/>
                      <a:gd name="T52" fmla="*/ 45 w 96"/>
                      <a:gd name="T53" fmla="*/ 16 h 38"/>
                      <a:gd name="T54" fmla="*/ 53 w 96"/>
                      <a:gd name="T55" fmla="*/ 9 h 38"/>
                      <a:gd name="T56" fmla="*/ 57 w 96"/>
                      <a:gd name="T57" fmla="*/ 6 h 38"/>
                      <a:gd name="T58" fmla="*/ 61 w 96"/>
                      <a:gd name="T59" fmla="*/ 3 h 38"/>
                      <a:gd name="T60" fmla="*/ 66 w 96"/>
                      <a:gd name="T61" fmla="*/ 2 h 38"/>
                      <a:gd name="T62" fmla="*/ 71 w 96"/>
                      <a:gd name="T63" fmla="*/ 1 h 38"/>
                      <a:gd name="T64" fmla="*/ 75 w 96"/>
                      <a:gd name="T65" fmla="*/ 0 h 38"/>
                      <a:gd name="T66" fmla="*/ 79 w 96"/>
                      <a:gd name="T67" fmla="*/ 0 h 38"/>
                      <a:gd name="T68" fmla="*/ 86 w 96"/>
                      <a:gd name="T69" fmla="*/ 2 h 38"/>
                      <a:gd name="T70" fmla="*/ 91 w 96"/>
                      <a:gd name="T71" fmla="*/ 3 h 38"/>
                      <a:gd name="T72" fmla="*/ 96 w 96"/>
                      <a:gd name="T73" fmla="*/ 5 h 38"/>
                      <a:gd name="T74" fmla="*/ 96 w 96"/>
                      <a:gd name="T75" fmla="*/ 6 h 38"/>
                      <a:gd name="T76" fmla="*/ 96 w 96"/>
                      <a:gd name="T77" fmla="*/ 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6" h="38">
                        <a:moveTo>
                          <a:pt x="96" y="6"/>
                        </a:moveTo>
                        <a:cubicBezTo>
                          <a:pt x="96" y="6"/>
                          <a:pt x="94" y="6"/>
                          <a:pt x="91" y="7"/>
                        </a:cubicBezTo>
                        <a:cubicBezTo>
                          <a:pt x="90" y="7"/>
                          <a:pt x="88" y="7"/>
                          <a:pt x="86" y="7"/>
                        </a:cubicBezTo>
                        <a:cubicBezTo>
                          <a:pt x="84" y="8"/>
                          <a:pt x="82" y="8"/>
                          <a:pt x="80" y="8"/>
                        </a:cubicBezTo>
                        <a:cubicBezTo>
                          <a:pt x="77" y="9"/>
                          <a:pt x="75" y="9"/>
                          <a:pt x="73" y="10"/>
                        </a:cubicBezTo>
                        <a:cubicBezTo>
                          <a:pt x="71" y="10"/>
                          <a:pt x="70" y="11"/>
                          <a:pt x="69" y="11"/>
                        </a:cubicBezTo>
                        <a:cubicBezTo>
                          <a:pt x="68" y="12"/>
                          <a:pt x="67" y="12"/>
                          <a:pt x="66" y="13"/>
                        </a:cubicBezTo>
                        <a:cubicBezTo>
                          <a:pt x="64" y="13"/>
                          <a:pt x="63" y="14"/>
                          <a:pt x="62" y="15"/>
                        </a:cubicBezTo>
                        <a:cubicBezTo>
                          <a:pt x="61" y="15"/>
                          <a:pt x="60" y="16"/>
                          <a:pt x="58" y="17"/>
                        </a:cubicBezTo>
                        <a:cubicBezTo>
                          <a:pt x="56" y="19"/>
                          <a:pt x="53" y="20"/>
                          <a:pt x="50" y="22"/>
                        </a:cubicBezTo>
                        <a:cubicBezTo>
                          <a:pt x="45" y="26"/>
                          <a:pt x="39" y="29"/>
                          <a:pt x="33" y="32"/>
                        </a:cubicBezTo>
                        <a:cubicBezTo>
                          <a:pt x="28" y="35"/>
                          <a:pt x="22" y="37"/>
                          <a:pt x="17" y="38"/>
                        </a:cubicBezTo>
                        <a:cubicBezTo>
                          <a:pt x="16" y="38"/>
                          <a:pt x="14" y="38"/>
                          <a:pt x="13" y="38"/>
                        </a:cubicBezTo>
                        <a:cubicBezTo>
                          <a:pt x="12" y="38"/>
                          <a:pt x="11" y="38"/>
                          <a:pt x="10" y="38"/>
                        </a:cubicBezTo>
                        <a:cubicBezTo>
                          <a:pt x="8" y="38"/>
                          <a:pt x="6" y="37"/>
                          <a:pt x="5" y="37"/>
                        </a:cubicBezTo>
                        <a:cubicBezTo>
                          <a:pt x="3" y="36"/>
                          <a:pt x="2" y="36"/>
                          <a:pt x="1" y="35"/>
                        </a:cubicBezTo>
                        <a:cubicBezTo>
                          <a:pt x="1" y="35"/>
                          <a:pt x="0" y="35"/>
                          <a:pt x="0" y="35"/>
                        </a:cubicBezTo>
                        <a:cubicBezTo>
                          <a:pt x="0" y="35"/>
                          <a:pt x="0" y="35"/>
                          <a:pt x="0" y="34"/>
                        </a:cubicBezTo>
                        <a:cubicBezTo>
                          <a:pt x="0" y="34"/>
                          <a:pt x="0" y="34"/>
                          <a:pt x="1" y="34"/>
                        </a:cubicBezTo>
                        <a:cubicBezTo>
                          <a:pt x="1" y="34"/>
                          <a:pt x="1" y="34"/>
                          <a:pt x="1" y="34"/>
                        </a:cubicBezTo>
                        <a:cubicBezTo>
                          <a:pt x="1" y="34"/>
                          <a:pt x="1" y="34"/>
                          <a:pt x="2" y="34"/>
                        </a:cubicBezTo>
                        <a:cubicBezTo>
                          <a:pt x="3" y="34"/>
                          <a:pt x="4" y="35"/>
                          <a:pt x="5" y="35"/>
                        </a:cubicBezTo>
                        <a:cubicBezTo>
                          <a:pt x="6" y="35"/>
                          <a:pt x="8" y="35"/>
                          <a:pt x="10" y="35"/>
                        </a:cubicBezTo>
                        <a:cubicBezTo>
                          <a:pt x="11" y="35"/>
                          <a:pt x="12" y="35"/>
                          <a:pt x="13" y="35"/>
                        </a:cubicBezTo>
                        <a:cubicBezTo>
                          <a:pt x="14" y="35"/>
                          <a:pt x="15" y="35"/>
                          <a:pt x="16" y="34"/>
                        </a:cubicBezTo>
                        <a:cubicBezTo>
                          <a:pt x="21" y="33"/>
                          <a:pt x="25" y="30"/>
                          <a:pt x="30" y="27"/>
                        </a:cubicBezTo>
                        <a:cubicBezTo>
                          <a:pt x="35" y="24"/>
                          <a:pt x="40" y="20"/>
                          <a:pt x="45" y="16"/>
                        </a:cubicBezTo>
                        <a:cubicBezTo>
                          <a:pt x="48" y="14"/>
                          <a:pt x="50" y="12"/>
                          <a:pt x="53" y="9"/>
                        </a:cubicBezTo>
                        <a:cubicBezTo>
                          <a:pt x="54" y="8"/>
                          <a:pt x="55" y="7"/>
                          <a:pt x="57" y="6"/>
                        </a:cubicBezTo>
                        <a:cubicBezTo>
                          <a:pt x="58" y="5"/>
                          <a:pt x="60" y="4"/>
                          <a:pt x="61" y="3"/>
                        </a:cubicBezTo>
                        <a:cubicBezTo>
                          <a:pt x="63" y="3"/>
                          <a:pt x="64" y="2"/>
                          <a:pt x="66" y="2"/>
                        </a:cubicBezTo>
                        <a:cubicBezTo>
                          <a:pt x="68" y="1"/>
                          <a:pt x="69" y="1"/>
                          <a:pt x="71" y="1"/>
                        </a:cubicBezTo>
                        <a:cubicBezTo>
                          <a:pt x="72" y="1"/>
                          <a:pt x="74" y="0"/>
                          <a:pt x="75" y="0"/>
                        </a:cubicBezTo>
                        <a:cubicBezTo>
                          <a:pt x="77" y="0"/>
                          <a:pt x="78" y="0"/>
                          <a:pt x="79" y="0"/>
                        </a:cubicBezTo>
                        <a:cubicBezTo>
                          <a:pt x="82" y="1"/>
                          <a:pt x="84" y="1"/>
                          <a:pt x="86" y="2"/>
                        </a:cubicBezTo>
                        <a:cubicBezTo>
                          <a:pt x="88" y="2"/>
                          <a:pt x="90" y="3"/>
                          <a:pt x="91" y="3"/>
                        </a:cubicBezTo>
                        <a:cubicBezTo>
                          <a:pt x="94" y="4"/>
                          <a:pt x="96" y="5"/>
                          <a:pt x="96" y="5"/>
                        </a:cubicBezTo>
                        <a:cubicBezTo>
                          <a:pt x="96" y="5"/>
                          <a:pt x="96" y="6"/>
                          <a:pt x="96" y="6"/>
                        </a:cubicBezTo>
                        <a:cubicBezTo>
                          <a:pt x="96" y="6"/>
                          <a:pt x="96" y="6"/>
                          <a:pt x="96" y="6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79" name="Freeform 60"/>
                  <p:cNvSpPr>
                    <a:spLocks/>
                  </p:cNvSpPr>
                  <p:nvPr/>
                </p:nvSpPr>
                <p:spPr bwMode="auto">
                  <a:xfrm>
                    <a:off x="4442" y="1310"/>
                    <a:ext cx="154" cy="57"/>
                  </a:xfrm>
                  <a:custGeom>
                    <a:avLst/>
                    <a:gdLst>
                      <a:gd name="T0" fmla="*/ 65 w 65"/>
                      <a:gd name="T1" fmla="*/ 1 h 24"/>
                      <a:gd name="T2" fmla="*/ 58 w 65"/>
                      <a:gd name="T3" fmla="*/ 10 h 24"/>
                      <a:gd name="T4" fmla="*/ 48 w 65"/>
                      <a:gd name="T5" fmla="*/ 18 h 24"/>
                      <a:gd name="T6" fmla="*/ 35 w 65"/>
                      <a:gd name="T7" fmla="*/ 23 h 24"/>
                      <a:gd name="T8" fmla="*/ 31 w 65"/>
                      <a:gd name="T9" fmla="*/ 24 h 24"/>
                      <a:gd name="T10" fmla="*/ 27 w 65"/>
                      <a:gd name="T11" fmla="*/ 23 h 24"/>
                      <a:gd name="T12" fmla="*/ 21 w 65"/>
                      <a:gd name="T13" fmla="*/ 22 h 24"/>
                      <a:gd name="T14" fmla="*/ 15 w 65"/>
                      <a:gd name="T15" fmla="*/ 20 h 24"/>
                      <a:gd name="T16" fmla="*/ 10 w 65"/>
                      <a:gd name="T17" fmla="*/ 17 h 24"/>
                      <a:gd name="T18" fmla="*/ 3 w 65"/>
                      <a:gd name="T19" fmla="*/ 12 h 24"/>
                      <a:gd name="T20" fmla="*/ 0 w 65"/>
                      <a:gd name="T21" fmla="*/ 10 h 24"/>
                      <a:gd name="T22" fmla="*/ 0 w 65"/>
                      <a:gd name="T23" fmla="*/ 10 h 24"/>
                      <a:gd name="T24" fmla="*/ 1 w 65"/>
                      <a:gd name="T25" fmla="*/ 10 h 24"/>
                      <a:gd name="T26" fmla="*/ 3 w 65"/>
                      <a:gd name="T27" fmla="*/ 11 h 24"/>
                      <a:gd name="T28" fmla="*/ 11 w 65"/>
                      <a:gd name="T29" fmla="*/ 15 h 24"/>
                      <a:gd name="T30" fmla="*/ 16 w 65"/>
                      <a:gd name="T31" fmla="*/ 17 h 24"/>
                      <a:gd name="T32" fmla="*/ 21 w 65"/>
                      <a:gd name="T33" fmla="*/ 18 h 24"/>
                      <a:gd name="T34" fmla="*/ 28 w 65"/>
                      <a:gd name="T35" fmla="*/ 19 h 24"/>
                      <a:gd name="T36" fmla="*/ 31 w 65"/>
                      <a:gd name="T37" fmla="*/ 19 h 24"/>
                      <a:gd name="T38" fmla="*/ 34 w 65"/>
                      <a:gd name="T39" fmla="*/ 18 h 24"/>
                      <a:gd name="T40" fmla="*/ 45 w 65"/>
                      <a:gd name="T41" fmla="*/ 12 h 24"/>
                      <a:gd name="T42" fmla="*/ 55 w 65"/>
                      <a:gd name="T43" fmla="*/ 6 h 24"/>
                      <a:gd name="T44" fmla="*/ 65 w 65"/>
                      <a:gd name="T45" fmla="*/ 1 h 24"/>
                      <a:gd name="T46" fmla="*/ 65 w 65"/>
                      <a:gd name="T47" fmla="*/ 1 h 24"/>
                      <a:gd name="T48" fmla="*/ 65 w 65"/>
                      <a:gd name="T49" fmla="*/ 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5" h="24">
                        <a:moveTo>
                          <a:pt x="65" y="1"/>
                        </a:moveTo>
                        <a:cubicBezTo>
                          <a:pt x="65" y="1"/>
                          <a:pt x="63" y="5"/>
                          <a:pt x="58" y="10"/>
                        </a:cubicBezTo>
                        <a:cubicBezTo>
                          <a:pt x="55" y="13"/>
                          <a:pt x="52" y="15"/>
                          <a:pt x="48" y="18"/>
                        </a:cubicBezTo>
                        <a:cubicBezTo>
                          <a:pt x="45" y="20"/>
                          <a:pt x="40" y="22"/>
                          <a:pt x="35" y="23"/>
                        </a:cubicBezTo>
                        <a:cubicBezTo>
                          <a:pt x="34" y="23"/>
                          <a:pt x="33" y="23"/>
                          <a:pt x="31" y="24"/>
                        </a:cubicBezTo>
                        <a:cubicBezTo>
                          <a:pt x="30" y="24"/>
                          <a:pt x="29" y="23"/>
                          <a:pt x="27" y="23"/>
                        </a:cubicBezTo>
                        <a:cubicBezTo>
                          <a:pt x="25" y="23"/>
                          <a:pt x="23" y="23"/>
                          <a:pt x="21" y="22"/>
                        </a:cubicBezTo>
                        <a:cubicBezTo>
                          <a:pt x="19" y="21"/>
                          <a:pt x="16" y="21"/>
                          <a:pt x="15" y="20"/>
                        </a:cubicBezTo>
                        <a:cubicBezTo>
                          <a:pt x="13" y="19"/>
                          <a:pt x="11" y="18"/>
                          <a:pt x="10" y="17"/>
                        </a:cubicBezTo>
                        <a:cubicBezTo>
                          <a:pt x="7" y="15"/>
                          <a:pt x="4" y="14"/>
                          <a:pt x="3" y="12"/>
                        </a:cubicBezTo>
                        <a:cubicBezTo>
                          <a:pt x="1" y="11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1" y="10"/>
                        </a:cubicBezTo>
                        <a:cubicBezTo>
                          <a:pt x="1" y="10"/>
                          <a:pt x="1" y="10"/>
                          <a:pt x="3" y="11"/>
                        </a:cubicBezTo>
                        <a:cubicBezTo>
                          <a:pt x="5" y="12"/>
                          <a:pt x="7" y="14"/>
                          <a:pt x="11" y="15"/>
                        </a:cubicBezTo>
                        <a:cubicBezTo>
                          <a:pt x="12" y="16"/>
                          <a:pt x="14" y="16"/>
                          <a:pt x="16" y="17"/>
                        </a:cubicBezTo>
                        <a:cubicBezTo>
                          <a:pt x="18" y="18"/>
                          <a:pt x="19" y="18"/>
                          <a:pt x="21" y="18"/>
                        </a:cubicBezTo>
                        <a:cubicBezTo>
                          <a:pt x="23" y="19"/>
                          <a:pt x="26" y="19"/>
                          <a:pt x="28" y="19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2" y="19"/>
                          <a:pt x="33" y="19"/>
                          <a:pt x="34" y="18"/>
                        </a:cubicBezTo>
                        <a:cubicBezTo>
                          <a:pt x="38" y="17"/>
                          <a:pt x="42" y="15"/>
                          <a:pt x="45" y="12"/>
                        </a:cubicBezTo>
                        <a:cubicBezTo>
                          <a:pt x="49" y="10"/>
                          <a:pt x="52" y="8"/>
                          <a:pt x="55" y="6"/>
                        </a:cubicBezTo>
                        <a:cubicBezTo>
                          <a:pt x="61" y="3"/>
                          <a:pt x="65" y="1"/>
                          <a:pt x="65" y="1"/>
                        </a:cubicBezTo>
                        <a:cubicBezTo>
                          <a:pt x="65" y="0"/>
                          <a:pt x="65" y="1"/>
                          <a:pt x="65" y="1"/>
                        </a:cubicBezTo>
                        <a:cubicBezTo>
                          <a:pt x="65" y="1"/>
                          <a:pt x="65" y="1"/>
                          <a:pt x="65" y="1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0" name="Freeform 61"/>
                  <p:cNvSpPr>
                    <a:spLocks/>
                  </p:cNvSpPr>
                  <p:nvPr/>
                </p:nvSpPr>
                <p:spPr bwMode="auto">
                  <a:xfrm>
                    <a:off x="4643" y="1181"/>
                    <a:ext cx="197" cy="165"/>
                  </a:xfrm>
                  <a:custGeom>
                    <a:avLst/>
                    <a:gdLst>
                      <a:gd name="T0" fmla="*/ 82 w 83"/>
                      <a:gd name="T1" fmla="*/ 69 h 69"/>
                      <a:gd name="T2" fmla="*/ 66 w 83"/>
                      <a:gd name="T3" fmla="*/ 59 h 69"/>
                      <a:gd name="T4" fmla="*/ 63 w 83"/>
                      <a:gd name="T5" fmla="*/ 56 h 69"/>
                      <a:gd name="T6" fmla="*/ 59 w 83"/>
                      <a:gd name="T7" fmla="*/ 53 h 69"/>
                      <a:gd name="T8" fmla="*/ 53 w 83"/>
                      <a:gd name="T9" fmla="*/ 45 h 69"/>
                      <a:gd name="T10" fmla="*/ 47 w 83"/>
                      <a:gd name="T11" fmla="*/ 35 h 69"/>
                      <a:gd name="T12" fmla="*/ 45 w 83"/>
                      <a:gd name="T13" fmla="*/ 29 h 69"/>
                      <a:gd name="T14" fmla="*/ 45 w 83"/>
                      <a:gd name="T15" fmla="*/ 25 h 69"/>
                      <a:gd name="T16" fmla="*/ 45 w 83"/>
                      <a:gd name="T17" fmla="*/ 23 h 69"/>
                      <a:gd name="T18" fmla="*/ 42 w 83"/>
                      <a:gd name="T19" fmla="*/ 14 h 69"/>
                      <a:gd name="T20" fmla="*/ 35 w 83"/>
                      <a:gd name="T21" fmla="*/ 8 h 69"/>
                      <a:gd name="T22" fmla="*/ 18 w 83"/>
                      <a:gd name="T23" fmla="*/ 4 h 69"/>
                      <a:gd name="T24" fmla="*/ 5 w 83"/>
                      <a:gd name="T25" fmla="*/ 3 h 69"/>
                      <a:gd name="T26" fmla="*/ 0 w 83"/>
                      <a:gd name="T27" fmla="*/ 3 h 69"/>
                      <a:gd name="T28" fmla="*/ 0 w 83"/>
                      <a:gd name="T29" fmla="*/ 3 h 69"/>
                      <a:gd name="T30" fmla="*/ 0 w 83"/>
                      <a:gd name="T31" fmla="*/ 2 h 69"/>
                      <a:gd name="T32" fmla="*/ 5 w 83"/>
                      <a:gd name="T33" fmla="*/ 1 h 69"/>
                      <a:gd name="T34" fmla="*/ 18 w 83"/>
                      <a:gd name="T35" fmla="*/ 0 h 69"/>
                      <a:gd name="T36" fmla="*/ 28 w 83"/>
                      <a:gd name="T37" fmla="*/ 1 h 69"/>
                      <a:gd name="T38" fmla="*/ 38 w 83"/>
                      <a:gd name="T39" fmla="*/ 3 h 69"/>
                      <a:gd name="T40" fmla="*/ 48 w 83"/>
                      <a:gd name="T41" fmla="*/ 10 h 69"/>
                      <a:gd name="T42" fmla="*/ 53 w 83"/>
                      <a:gd name="T43" fmla="*/ 22 h 69"/>
                      <a:gd name="T44" fmla="*/ 53 w 83"/>
                      <a:gd name="T45" fmla="*/ 25 h 69"/>
                      <a:gd name="T46" fmla="*/ 54 w 83"/>
                      <a:gd name="T47" fmla="*/ 27 h 69"/>
                      <a:gd name="T48" fmla="*/ 56 w 83"/>
                      <a:gd name="T49" fmla="*/ 31 h 69"/>
                      <a:gd name="T50" fmla="*/ 61 w 83"/>
                      <a:gd name="T51" fmla="*/ 39 h 69"/>
                      <a:gd name="T52" fmla="*/ 67 w 83"/>
                      <a:gd name="T53" fmla="*/ 46 h 69"/>
                      <a:gd name="T54" fmla="*/ 72 w 83"/>
                      <a:gd name="T55" fmla="*/ 53 h 69"/>
                      <a:gd name="T56" fmla="*/ 76 w 83"/>
                      <a:gd name="T57" fmla="*/ 59 h 69"/>
                      <a:gd name="T58" fmla="*/ 80 w 83"/>
                      <a:gd name="T59" fmla="*/ 64 h 69"/>
                      <a:gd name="T60" fmla="*/ 83 w 83"/>
                      <a:gd name="T61" fmla="*/ 68 h 69"/>
                      <a:gd name="T62" fmla="*/ 83 w 83"/>
                      <a:gd name="T63" fmla="*/ 69 h 69"/>
                      <a:gd name="T64" fmla="*/ 82 w 83"/>
                      <a:gd name="T65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3" h="69">
                        <a:moveTo>
                          <a:pt x="82" y="69"/>
                        </a:moveTo>
                        <a:cubicBezTo>
                          <a:pt x="82" y="69"/>
                          <a:pt x="75" y="66"/>
                          <a:pt x="66" y="59"/>
                        </a:cubicBezTo>
                        <a:cubicBezTo>
                          <a:pt x="65" y="58"/>
                          <a:pt x="64" y="57"/>
                          <a:pt x="63" y="56"/>
                        </a:cubicBezTo>
                        <a:cubicBezTo>
                          <a:pt x="62" y="55"/>
                          <a:pt x="61" y="54"/>
                          <a:pt x="59" y="53"/>
                        </a:cubicBezTo>
                        <a:cubicBezTo>
                          <a:pt x="57" y="50"/>
                          <a:pt x="55" y="48"/>
                          <a:pt x="53" y="45"/>
                        </a:cubicBezTo>
                        <a:cubicBezTo>
                          <a:pt x="50" y="42"/>
                          <a:pt x="48" y="39"/>
                          <a:pt x="47" y="35"/>
                        </a:cubicBezTo>
                        <a:cubicBezTo>
                          <a:pt x="46" y="33"/>
                          <a:pt x="46" y="31"/>
                          <a:pt x="45" y="29"/>
                        </a:cubicBezTo>
                        <a:cubicBezTo>
                          <a:pt x="45" y="25"/>
                          <a:pt x="45" y="25"/>
                          <a:pt x="45" y="25"/>
                        </a:cubicBezTo>
                        <a:cubicBezTo>
                          <a:pt x="45" y="25"/>
                          <a:pt x="45" y="24"/>
                          <a:pt x="45" y="23"/>
                        </a:cubicBezTo>
                        <a:cubicBezTo>
                          <a:pt x="44" y="20"/>
                          <a:pt x="44" y="17"/>
                          <a:pt x="42" y="14"/>
                        </a:cubicBezTo>
                        <a:cubicBezTo>
                          <a:pt x="40" y="12"/>
                          <a:pt x="38" y="10"/>
                          <a:pt x="35" y="8"/>
                        </a:cubicBezTo>
                        <a:cubicBezTo>
                          <a:pt x="30" y="6"/>
                          <a:pt x="24" y="4"/>
                          <a:pt x="18" y="4"/>
                        </a:cubicBezTo>
                        <a:cubicBezTo>
                          <a:pt x="13" y="3"/>
                          <a:pt x="8" y="3"/>
                          <a:pt x="5" y="3"/>
                        </a:cubicBezTo>
                        <a:cubicBezTo>
                          <a:pt x="2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2" y="2"/>
                          <a:pt x="5" y="1"/>
                        </a:cubicBezTo>
                        <a:cubicBezTo>
                          <a:pt x="8" y="1"/>
                          <a:pt x="13" y="0"/>
                          <a:pt x="18" y="0"/>
                        </a:cubicBezTo>
                        <a:cubicBezTo>
                          <a:pt x="21" y="0"/>
                          <a:pt x="24" y="0"/>
                          <a:pt x="28" y="1"/>
                        </a:cubicBezTo>
                        <a:cubicBezTo>
                          <a:pt x="31" y="1"/>
                          <a:pt x="34" y="2"/>
                          <a:pt x="38" y="3"/>
                        </a:cubicBezTo>
                        <a:cubicBezTo>
                          <a:pt x="41" y="5"/>
                          <a:pt x="45" y="7"/>
                          <a:pt x="48" y="10"/>
                        </a:cubicBezTo>
                        <a:cubicBezTo>
                          <a:pt x="50" y="13"/>
                          <a:pt x="52" y="18"/>
                          <a:pt x="53" y="22"/>
                        </a:cubicBezTo>
                        <a:cubicBezTo>
                          <a:pt x="53" y="23"/>
                          <a:pt x="53" y="24"/>
                          <a:pt x="53" y="25"/>
                        </a:cubicBezTo>
                        <a:cubicBezTo>
                          <a:pt x="54" y="27"/>
                          <a:pt x="54" y="27"/>
                          <a:pt x="54" y="27"/>
                        </a:cubicBezTo>
                        <a:cubicBezTo>
                          <a:pt x="54" y="28"/>
                          <a:pt x="55" y="29"/>
                          <a:pt x="56" y="31"/>
                        </a:cubicBezTo>
                        <a:cubicBezTo>
                          <a:pt x="57" y="34"/>
                          <a:pt x="59" y="36"/>
                          <a:pt x="61" y="39"/>
                        </a:cubicBezTo>
                        <a:cubicBezTo>
                          <a:pt x="63" y="41"/>
                          <a:pt x="65" y="44"/>
                          <a:pt x="67" y="46"/>
                        </a:cubicBezTo>
                        <a:cubicBezTo>
                          <a:pt x="68" y="49"/>
                          <a:pt x="70" y="51"/>
                          <a:pt x="72" y="53"/>
                        </a:cubicBezTo>
                        <a:cubicBezTo>
                          <a:pt x="74" y="55"/>
                          <a:pt x="75" y="57"/>
                          <a:pt x="76" y="59"/>
                        </a:cubicBezTo>
                        <a:cubicBezTo>
                          <a:pt x="78" y="61"/>
                          <a:pt x="79" y="62"/>
                          <a:pt x="80" y="64"/>
                        </a:cubicBezTo>
                        <a:cubicBezTo>
                          <a:pt x="82" y="66"/>
                          <a:pt x="83" y="68"/>
                          <a:pt x="83" y="68"/>
                        </a:cubicBezTo>
                        <a:cubicBezTo>
                          <a:pt x="83" y="68"/>
                          <a:pt x="83" y="68"/>
                          <a:pt x="83" y="69"/>
                        </a:cubicBezTo>
                        <a:cubicBezTo>
                          <a:pt x="83" y="69"/>
                          <a:pt x="82" y="69"/>
                          <a:pt x="82" y="6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1" name="Freeform 62"/>
                  <p:cNvSpPr>
                    <a:spLocks/>
                  </p:cNvSpPr>
                  <p:nvPr/>
                </p:nvSpPr>
                <p:spPr bwMode="auto">
                  <a:xfrm>
                    <a:off x="4568" y="1234"/>
                    <a:ext cx="90" cy="50"/>
                  </a:xfrm>
                  <a:custGeom>
                    <a:avLst/>
                    <a:gdLst>
                      <a:gd name="T0" fmla="*/ 38 w 38"/>
                      <a:gd name="T1" fmla="*/ 21 h 21"/>
                      <a:gd name="T2" fmla="*/ 32 w 38"/>
                      <a:gd name="T3" fmla="*/ 18 h 21"/>
                      <a:gd name="T4" fmla="*/ 26 w 38"/>
                      <a:gd name="T5" fmla="*/ 15 h 21"/>
                      <a:gd name="T6" fmla="*/ 22 w 38"/>
                      <a:gd name="T7" fmla="*/ 13 h 21"/>
                      <a:gd name="T8" fmla="*/ 19 w 38"/>
                      <a:gd name="T9" fmla="*/ 12 h 21"/>
                      <a:gd name="T10" fmla="*/ 15 w 38"/>
                      <a:gd name="T11" fmla="*/ 11 h 21"/>
                      <a:gd name="T12" fmla="*/ 11 w 38"/>
                      <a:gd name="T13" fmla="*/ 10 h 21"/>
                      <a:gd name="T14" fmla="*/ 5 w 38"/>
                      <a:gd name="T15" fmla="*/ 6 h 21"/>
                      <a:gd name="T16" fmla="*/ 0 w 38"/>
                      <a:gd name="T17" fmla="*/ 1 h 21"/>
                      <a:gd name="T18" fmla="*/ 0 w 38"/>
                      <a:gd name="T19" fmla="*/ 0 h 21"/>
                      <a:gd name="T20" fmla="*/ 1 w 38"/>
                      <a:gd name="T21" fmla="*/ 0 h 21"/>
                      <a:gd name="T22" fmla="*/ 6 w 38"/>
                      <a:gd name="T23" fmla="*/ 5 h 21"/>
                      <a:gd name="T24" fmla="*/ 11 w 38"/>
                      <a:gd name="T25" fmla="*/ 8 h 21"/>
                      <a:gd name="T26" fmla="*/ 15 w 38"/>
                      <a:gd name="T27" fmla="*/ 8 h 21"/>
                      <a:gd name="T28" fmla="*/ 19 w 38"/>
                      <a:gd name="T29" fmla="*/ 9 h 21"/>
                      <a:gd name="T30" fmla="*/ 24 w 38"/>
                      <a:gd name="T31" fmla="*/ 10 h 21"/>
                      <a:gd name="T32" fmla="*/ 27 w 38"/>
                      <a:gd name="T33" fmla="*/ 12 h 21"/>
                      <a:gd name="T34" fmla="*/ 33 w 38"/>
                      <a:gd name="T35" fmla="*/ 16 h 21"/>
                      <a:gd name="T36" fmla="*/ 38 w 38"/>
                      <a:gd name="T37" fmla="*/ 21 h 21"/>
                      <a:gd name="T38" fmla="*/ 38 w 38"/>
                      <a:gd name="T39" fmla="*/ 21 h 21"/>
                      <a:gd name="T40" fmla="*/ 38 w 38"/>
                      <a:gd name="T4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21">
                        <a:moveTo>
                          <a:pt x="38" y="21"/>
                        </a:moveTo>
                        <a:cubicBezTo>
                          <a:pt x="38" y="21"/>
                          <a:pt x="35" y="20"/>
                          <a:pt x="32" y="18"/>
                        </a:cubicBezTo>
                        <a:cubicBezTo>
                          <a:pt x="30" y="17"/>
                          <a:pt x="28" y="16"/>
                          <a:pt x="26" y="15"/>
                        </a:cubicBezTo>
                        <a:cubicBezTo>
                          <a:pt x="24" y="15"/>
                          <a:pt x="23" y="14"/>
                          <a:pt x="22" y="13"/>
                        </a:cubicBezTo>
                        <a:cubicBezTo>
                          <a:pt x="21" y="13"/>
                          <a:pt x="20" y="12"/>
                          <a:pt x="19" y="12"/>
                        </a:cubicBezTo>
                        <a:cubicBezTo>
                          <a:pt x="17" y="11"/>
                          <a:pt x="16" y="11"/>
                          <a:pt x="15" y="11"/>
                        </a:cubicBezTo>
                        <a:cubicBezTo>
                          <a:pt x="14" y="11"/>
                          <a:pt x="12" y="11"/>
                          <a:pt x="11" y="10"/>
                        </a:cubicBezTo>
                        <a:cubicBezTo>
                          <a:pt x="8" y="9"/>
                          <a:pt x="6" y="8"/>
                          <a:pt x="5" y="6"/>
                        </a:cubicBezTo>
                        <a:cubicBezTo>
                          <a:pt x="2" y="3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3"/>
                          <a:pt x="6" y="5"/>
                        </a:cubicBezTo>
                        <a:cubicBezTo>
                          <a:pt x="7" y="6"/>
                          <a:pt x="9" y="8"/>
                          <a:pt x="11" y="8"/>
                        </a:cubicBezTo>
                        <a:cubicBezTo>
                          <a:pt x="13" y="8"/>
                          <a:pt x="13" y="9"/>
                          <a:pt x="15" y="8"/>
                        </a:cubicBezTo>
                        <a:cubicBezTo>
                          <a:pt x="16" y="8"/>
                          <a:pt x="18" y="8"/>
                          <a:pt x="19" y="9"/>
                        </a:cubicBezTo>
                        <a:cubicBezTo>
                          <a:pt x="21" y="9"/>
                          <a:pt x="22" y="9"/>
                          <a:pt x="24" y="10"/>
                        </a:cubicBezTo>
                        <a:cubicBezTo>
                          <a:pt x="25" y="10"/>
                          <a:pt x="26" y="11"/>
                          <a:pt x="27" y="12"/>
                        </a:cubicBezTo>
                        <a:cubicBezTo>
                          <a:pt x="30" y="13"/>
                          <a:pt x="32" y="14"/>
                          <a:pt x="33" y="16"/>
                        </a:cubicBezTo>
                        <a:cubicBezTo>
                          <a:pt x="37" y="18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2" name="Freeform 63"/>
                  <p:cNvSpPr>
                    <a:spLocks/>
                  </p:cNvSpPr>
                  <p:nvPr/>
                </p:nvSpPr>
                <p:spPr bwMode="auto">
                  <a:xfrm>
                    <a:off x="4688" y="1141"/>
                    <a:ext cx="38" cy="52"/>
                  </a:xfrm>
                  <a:custGeom>
                    <a:avLst/>
                    <a:gdLst>
                      <a:gd name="T0" fmla="*/ 16 w 16"/>
                      <a:gd name="T1" fmla="*/ 22 h 22"/>
                      <a:gd name="T2" fmla="*/ 12 w 16"/>
                      <a:gd name="T3" fmla="*/ 20 h 22"/>
                      <a:gd name="T4" fmla="*/ 8 w 16"/>
                      <a:gd name="T5" fmla="*/ 17 h 22"/>
                      <a:gd name="T6" fmla="*/ 6 w 16"/>
                      <a:gd name="T7" fmla="*/ 13 h 22"/>
                      <a:gd name="T8" fmla="*/ 3 w 16"/>
                      <a:gd name="T9" fmla="*/ 9 h 22"/>
                      <a:gd name="T10" fmla="*/ 1 w 16"/>
                      <a:gd name="T11" fmla="*/ 5 h 22"/>
                      <a:gd name="T12" fmla="*/ 1 w 16"/>
                      <a:gd name="T13" fmla="*/ 1 h 22"/>
                      <a:gd name="T14" fmla="*/ 0 w 16"/>
                      <a:gd name="T15" fmla="*/ 0 h 22"/>
                      <a:gd name="T16" fmla="*/ 0 w 16"/>
                      <a:gd name="T17" fmla="*/ 0 h 22"/>
                      <a:gd name="T18" fmla="*/ 1 w 16"/>
                      <a:gd name="T19" fmla="*/ 0 h 22"/>
                      <a:gd name="T20" fmla="*/ 1 w 16"/>
                      <a:gd name="T21" fmla="*/ 0 h 22"/>
                      <a:gd name="T22" fmla="*/ 1 w 16"/>
                      <a:gd name="T23" fmla="*/ 1 h 22"/>
                      <a:gd name="T24" fmla="*/ 3 w 16"/>
                      <a:gd name="T25" fmla="*/ 4 h 22"/>
                      <a:gd name="T26" fmla="*/ 5 w 16"/>
                      <a:gd name="T27" fmla="*/ 7 h 22"/>
                      <a:gd name="T28" fmla="*/ 8 w 16"/>
                      <a:gd name="T29" fmla="*/ 11 h 22"/>
                      <a:gd name="T30" fmla="*/ 12 w 16"/>
                      <a:gd name="T31" fmla="*/ 14 h 22"/>
                      <a:gd name="T32" fmla="*/ 14 w 16"/>
                      <a:gd name="T33" fmla="*/ 18 h 22"/>
                      <a:gd name="T34" fmla="*/ 16 w 16"/>
                      <a:gd name="T35" fmla="*/ 22 h 22"/>
                      <a:gd name="T36" fmla="*/ 16 w 16"/>
                      <a:gd name="T37" fmla="*/ 22 h 22"/>
                      <a:gd name="T38" fmla="*/ 16 w 16"/>
                      <a:gd name="T3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6" h="22">
                        <a:moveTo>
                          <a:pt x="16" y="22"/>
                        </a:moveTo>
                        <a:cubicBezTo>
                          <a:pt x="16" y="22"/>
                          <a:pt x="14" y="22"/>
                          <a:pt x="12" y="20"/>
                        </a:cubicBezTo>
                        <a:cubicBezTo>
                          <a:pt x="11" y="19"/>
                          <a:pt x="9" y="18"/>
                          <a:pt x="8" y="17"/>
                        </a:cubicBezTo>
                        <a:cubicBezTo>
                          <a:pt x="7" y="16"/>
                          <a:pt x="7" y="14"/>
                          <a:pt x="6" y="13"/>
                        </a:cubicBezTo>
                        <a:cubicBezTo>
                          <a:pt x="5" y="11"/>
                          <a:pt x="4" y="10"/>
                          <a:pt x="3" y="9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3"/>
                          <a:pt x="1" y="2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3" y="4"/>
                        </a:cubicBezTo>
                        <a:cubicBezTo>
                          <a:pt x="3" y="5"/>
                          <a:pt x="4" y="6"/>
                          <a:pt x="5" y="7"/>
                        </a:cubicBezTo>
                        <a:cubicBezTo>
                          <a:pt x="6" y="8"/>
                          <a:pt x="7" y="10"/>
                          <a:pt x="8" y="11"/>
                        </a:cubicBezTo>
                        <a:cubicBezTo>
                          <a:pt x="9" y="12"/>
                          <a:pt x="11" y="13"/>
                          <a:pt x="12" y="14"/>
                        </a:cubicBezTo>
                        <a:cubicBezTo>
                          <a:pt x="13" y="16"/>
                          <a:pt x="13" y="17"/>
                          <a:pt x="14" y="18"/>
                        </a:cubicBezTo>
                        <a:cubicBezTo>
                          <a:pt x="15" y="20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3" name="Freeform 64"/>
                  <p:cNvSpPr>
                    <a:spLocks/>
                  </p:cNvSpPr>
                  <p:nvPr/>
                </p:nvSpPr>
                <p:spPr bwMode="auto">
                  <a:xfrm>
                    <a:off x="4741" y="1136"/>
                    <a:ext cx="40" cy="69"/>
                  </a:xfrm>
                  <a:custGeom>
                    <a:avLst/>
                    <a:gdLst>
                      <a:gd name="T0" fmla="*/ 6 w 17"/>
                      <a:gd name="T1" fmla="*/ 29 h 29"/>
                      <a:gd name="T2" fmla="*/ 1 w 17"/>
                      <a:gd name="T3" fmla="*/ 14 h 29"/>
                      <a:gd name="T4" fmla="*/ 0 w 17"/>
                      <a:gd name="T5" fmla="*/ 0 h 29"/>
                      <a:gd name="T6" fmla="*/ 6 w 17"/>
                      <a:gd name="T7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7" h="29">
                        <a:moveTo>
                          <a:pt x="6" y="29"/>
                        </a:moveTo>
                        <a:cubicBezTo>
                          <a:pt x="6" y="29"/>
                          <a:pt x="0" y="26"/>
                          <a:pt x="1" y="14"/>
                        </a:cubicBezTo>
                        <a:cubicBezTo>
                          <a:pt x="2" y="1"/>
                          <a:pt x="0" y="0"/>
                          <a:pt x="0" y="0"/>
                        </a:cubicBezTo>
                        <a:cubicBezTo>
                          <a:pt x="0" y="0"/>
                          <a:pt x="17" y="12"/>
                          <a:pt x="6" y="2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4" name="Freeform 65"/>
                  <p:cNvSpPr>
                    <a:spLocks/>
                  </p:cNvSpPr>
                  <p:nvPr/>
                </p:nvSpPr>
                <p:spPr bwMode="auto">
                  <a:xfrm>
                    <a:off x="4750" y="1158"/>
                    <a:ext cx="7" cy="47"/>
                  </a:xfrm>
                  <a:custGeom>
                    <a:avLst/>
                    <a:gdLst>
                      <a:gd name="T0" fmla="*/ 2 w 3"/>
                      <a:gd name="T1" fmla="*/ 20 h 20"/>
                      <a:gd name="T2" fmla="*/ 2 w 3"/>
                      <a:gd name="T3" fmla="*/ 17 h 20"/>
                      <a:gd name="T4" fmla="*/ 1 w 3"/>
                      <a:gd name="T5" fmla="*/ 10 h 20"/>
                      <a:gd name="T6" fmla="*/ 1 w 3"/>
                      <a:gd name="T7" fmla="*/ 7 h 20"/>
                      <a:gd name="T8" fmla="*/ 1 w 3"/>
                      <a:gd name="T9" fmla="*/ 3 h 20"/>
                      <a:gd name="T10" fmla="*/ 0 w 3"/>
                      <a:gd name="T11" fmla="*/ 1 h 20"/>
                      <a:gd name="T12" fmla="*/ 0 w 3"/>
                      <a:gd name="T13" fmla="*/ 0 h 20"/>
                      <a:gd name="T14" fmla="*/ 1 w 3"/>
                      <a:gd name="T15" fmla="*/ 1 h 20"/>
                      <a:gd name="T16" fmla="*/ 2 w 3"/>
                      <a:gd name="T17" fmla="*/ 3 h 20"/>
                      <a:gd name="T18" fmla="*/ 3 w 3"/>
                      <a:gd name="T19" fmla="*/ 6 h 20"/>
                      <a:gd name="T20" fmla="*/ 3 w 3"/>
                      <a:gd name="T21" fmla="*/ 10 h 20"/>
                      <a:gd name="T22" fmla="*/ 3 w 3"/>
                      <a:gd name="T23" fmla="*/ 17 h 20"/>
                      <a:gd name="T24" fmla="*/ 2 w 3"/>
                      <a:gd name="T25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" h="20">
                        <a:moveTo>
                          <a:pt x="2" y="20"/>
                        </a:moveTo>
                        <a:cubicBezTo>
                          <a:pt x="2" y="20"/>
                          <a:pt x="2" y="19"/>
                          <a:pt x="2" y="17"/>
                        </a:cubicBezTo>
                        <a:cubicBezTo>
                          <a:pt x="2" y="15"/>
                          <a:pt x="1" y="13"/>
                          <a:pt x="1" y="10"/>
                        </a:cubicBezTo>
                        <a:cubicBezTo>
                          <a:pt x="1" y="9"/>
                          <a:pt x="1" y="8"/>
                          <a:pt x="1" y="7"/>
                        </a:cubicBez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ubicBezTo>
                          <a:pt x="2" y="4"/>
                          <a:pt x="3" y="5"/>
                          <a:pt x="3" y="6"/>
                        </a:cubicBezTo>
                        <a:cubicBezTo>
                          <a:pt x="3" y="7"/>
                          <a:pt x="3" y="9"/>
                          <a:pt x="3" y="10"/>
                        </a:cubicBezTo>
                        <a:cubicBezTo>
                          <a:pt x="3" y="13"/>
                          <a:pt x="3" y="15"/>
                          <a:pt x="3" y="17"/>
                        </a:cubicBezTo>
                        <a:cubicBezTo>
                          <a:pt x="3" y="19"/>
                          <a:pt x="2" y="20"/>
                          <a:pt x="2" y="2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5" name="Freeform 66"/>
                  <p:cNvSpPr>
                    <a:spLocks/>
                  </p:cNvSpPr>
                  <p:nvPr/>
                </p:nvSpPr>
                <p:spPr bwMode="auto">
                  <a:xfrm>
                    <a:off x="4648" y="1117"/>
                    <a:ext cx="57" cy="55"/>
                  </a:xfrm>
                  <a:custGeom>
                    <a:avLst/>
                    <a:gdLst>
                      <a:gd name="T0" fmla="*/ 24 w 24"/>
                      <a:gd name="T1" fmla="*/ 20 h 23"/>
                      <a:gd name="T2" fmla="*/ 10 w 24"/>
                      <a:gd name="T3" fmla="*/ 12 h 23"/>
                      <a:gd name="T4" fmla="*/ 0 w 24"/>
                      <a:gd name="T5" fmla="*/ 3 h 23"/>
                      <a:gd name="T6" fmla="*/ 24 w 24"/>
                      <a:gd name="T7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" h="23">
                        <a:moveTo>
                          <a:pt x="24" y="20"/>
                        </a:moveTo>
                        <a:cubicBezTo>
                          <a:pt x="24" y="20"/>
                          <a:pt x="17" y="23"/>
                          <a:pt x="10" y="12"/>
                        </a:cubicBezTo>
                        <a:cubicBezTo>
                          <a:pt x="3" y="2"/>
                          <a:pt x="0" y="3"/>
                          <a:pt x="0" y="3"/>
                        </a:cubicBezTo>
                        <a:cubicBezTo>
                          <a:pt x="0" y="3"/>
                          <a:pt x="21" y="0"/>
                          <a:pt x="24" y="2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6" name="Freeform 67"/>
                  <p:cNvSpPr>
                    <a:spLocks/>
                  </p:cNvSpPr>
                  <p:nvPr/>
                </p:nvSpPr>
                <p:spPr bwMode="auto">
                  <a:xfrm>
                    <a:off x="4672" y="1134"/>
                    <a:ext cx="33" cy="31"/>
                  </a:xfrm>
                  <a:custGeom>
                    <a:avLst/>
                    <a:gdLst>
                      <a:gd name="T0" fmla="*/ 14 w 14"/>
                      <a:gd name="T1" fmla="*/ 13 h 13"/>
                      <a:gd name="T2" fmla="*/ 12 w 14"/>
                      <a:gd name="T3" fmla="*/ 11 h 13"/>
                      <a:gd name="T4" fmla="*/ 7 w 14"/>
                      <a:gd name="T5" fmla="*/ 7 h 13"/>
                      <a:gd name="T6" fmla="*/ 4 w 14"/>
                      <a:gd name="T7" fmla="*/ 4 h 13"/>
                      <a:gd name="T8" fmla="*/ 2 w 14"/>
                      <a:gd name="T9" fmla="*/ 2 h 13"/>
                      <a:gd name="T10" fmla="*/ 0 w 14"/>
                      <a:gd name="T11" fmla="*/ 1 h 13"/>
                      <a:gd name="T12" fmla="*/ 0 w 14"/>
                      <a:gd name="T13" fmla="*/ 0 h 13"/>
                      <a:gd name="T14" fmla="*/ 0 w 14"/>
                      <a:gd name="T15" fmla="*/ 0 h 13"/>
                      <a:gd name="T16" fmla="*/ 3 w 14"/>
                      <a:gd name="T17" fmla="*/ 1 h 13"/>
                      <a:gd name="T18" fmla="*/ 5 w 14"/>
                      <a:gd name="T19" fmla="*/ 3 h 13"/>
                      <a:gd name="T20" fmla="*/ 8 w 14"/>
                      <a:gd name="T21" fmla="*/ 5 h 13"/>
                      <a:gd name="T22" fmla="*/ 13 w 14"/>
                      <a:gd name="T23" fmla="*/ 11 h 13"/>
                      <a:gd name="T24" fmla="*/ 14 w 14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3">
                        <a:moveTo>
                          <a:pt x="14" y="13"/>
                        </a:moveTo>
                        <a:cubicBezTo>
                          <a:pt x="14" y="13"/>
                          <a:pt x="13" y="13"/>
                          <a:pt x="12" y="11"/>
                        </a:cubicBezTo>
                        <a:cubicBezTo>
                          <a:pt x="10" y="10"/>
                          <a:pt x="9" y="8"/>
                          <a:pt x="7" y="7"/>
                        </a:cubicBezTo>
                        <a:cubicBezTo>
                          <a:pt x="6" y="6"/>
                          <a:pt x="5" y="5"/>
                          <a:pt x="4" y="4"/>
                        </a:cubicBezTo>
                        <a:cubicBezTo>
                          <a:pt x="3" y="3"/>
                          <a:pt x="3" y="3"/>
                          <a:pt x="2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1"/>
                          <a:pt x="5" y="2"/>
                          <a:pt x="5" y="3"/>
                        </a:cubicBezTo>
                        <a:cubicBezTo>
                          <a:pt x="6" y="3"/>
                          <a:pt x="7" y="4"/>
                          <a:pt x="8" y="5"/>
                        </a:cubicBezTo>
                        <a:cubicBezTo>
                          <a:pt x="10" y="7"/>
                          <a:pt x="12" y="9"/>
                          <a:pt x="13" y="11"/>
                        </a:cubicBezTo>
                        <a:cubicBezTo>
                          <a:pt x="14" y="12"/>
                          <a:pt x="14" y="13"/>
                          <a:pt x="14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7" name="Freeform 68"/>
                  <p:cNvSpPr>
                    <a:spLocks/>
                  </p:cNvSpPr>
                  <p:nvPr/>
                </p:nvSpPr>
                <p:spPr bwMode="auto">
                  <a:xfrm>
                    <a:off x="4409" y="1303"/>
                    <a:ext cx="57" cy="52"/>
                  </a:xfrm>
                  <a:custGeom>
                    <a:avLst/>
                    <a:gdLst>
                      <a:gd name="T0" fmla="*/ 24 w 24"/>
                      <a:gd name="T1" fmla="*/ 20 h 22"/>
                      <a:gd name="T2" fmla="*/ 10 w 24"/>
                      <a:gd name="T3" fmla="*/ 12 h 22"/>
                      <a:gd name="T4" fmla="*/ 0 w 24"/>
                      <a:gd name="T5" fmla="*/ 2 h 22"/>
                      <a:gd name="T6" fmla="*/ 24 w 24"/>
                      <a:gd name="T7" fmla="*/ 2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" h="22">
                        <a:moveTo>
                          <a:pt x="24" y="20"/>
                        </a:moveTo>
                        <a:cubicBezTo>
                          <a:pt x="24" y="20"/>
                          <a:pt x="17" y="22"/>
                          <a:pt x="10" y="12"/>
                        </a:cubicBezTo>
                        <a:cubicBezTo>
                          <a:pt x="2" y="2"/>
                          <a:pt x="0" y="2"/>
                          <a:pt x="0" y="2"/>
                        </a:cubicBezTo>
                        <a:cubicBezTo>
                          <a:pt x="0" y="2"/>
                          <a:pt x="21" y="0"/>
                          <a:pt x="24" y="2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8" name="Freeform 69"/>
                  <p:cNvSpPr>
                    <a:spLocks/>
                  </p:cNvSpPr>
                  <p:nvPr/>
                </p:nvSpPr>
                <p:spPr bwMode="auto">
                  <a:xfrm>
                    <a:off x="4430" y="1320"/>
                    <a:ext cx="36" cy="31"/>
                  </a:xfrm>
                  <a:custGeom>
                    <a:avLst/>
                    <a:gdLst>
                      <a:gd name="T0" fmla="*/ 15 w 15"/>
                      <a:gd name="T1" fmla="*/ 13 h 13"/>
                      <a:gd name="T2" fmla="*/ 13 w 15"/>
                      <a:gd name="T3" fmla="*/ 11 h 13"/>
                      <a:gd name="T4" fmla="*/ 8 w 15"/>
                      <a:gd name="T5" fmla="*/ 6 h 13"/>
                      <a:gd name="T6" fmla="*/ 5 w 15"/>
                      <a:gd name="T7" fmla="*/ 4 h 13"/>
                      <a:gd name="T8" fmla="*/ 3 w 15"/>
                      <a:gd name="T9" fmla="*/ 2 h 13"/>
                      <a:gd name="T10" fmla="*/ 1 w 15"/>
                      <a:gd name="T11" fmla="*/ 0 h 13"/>
                      <a:gd name="T12" fmla="*/ 0 w 15"/>
                      <a:gd name="T13" fmla="*/ 0 h 13"/>
                      <a:gd name="T14" fmla="*/ 1 w 15"/>
                      <a:gd name="T15" fmla="*/ 0 h 13"/>
                      <a:gd name="T16" fmla="*/ 3 w 15"/>
                      <a:gd name="T17" fmla="*/ 1 h 13"/>
                      <a:gd name="T18" fmla="*/ 6 w 15"/>
                      <a:gd name="T19" fmla="*/ 2 h 13"/>
                      <a:gd name="T20" fmla="*/ 9 w 15"/>
                      <a:gd name="T21" fmla="*/ 5 h 13"/>
                      <a:gd name="T22" fmla="*/ 13 w 15"/>
                      <a:gd name="T23" fmla="*/ 10 h 13"/>
                      <a:gd name="T24" fmla="*/ 15 w 15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13">
                        <a:moveTo>
                          <a:pt x="15" y="13"/>
                        </a:moveTo>
                        <a:cubicBezTo>
                          <a:pt x="15" y="13"/>
                          <a:pt x="14" y="12"/>
                          <a:pt x="13" y="11"/>
                        </a:cubicBezTo>
                        <a:cubicBezTo>
                          <a:pt x="11" y="10"/>
                          <a:pt x="9" y="8"/>
                          <a:pt x="8" y="6"/>
                        </a:cubicBezTo>
                        <a:cubicBezTo>
                          <a:pt x="7" y="5"/>
                          <a:pt x="6" y="5"/>
                          <a:pt x="5" y="4"/>
                        </a:cubicBezTo>
                        <a:cubicBezTo>
                          <a:pt x="4" y="3"/>
                          <a:pt x="3" y="2"/>
                          <a:pt x="3" y="2"/>
                        </a:cubicBezTo>
                        <a:cubicBezTo>
                          <a:pt x="2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4" y="1"/>
                          <a:pt x="5" y="2"/>
                          <a:pt x="6" y="2"/>
                        </a:cubicBezTo>
                        <a:cubicBezTo>
                          <a:pt x="7" y="3"/>
                          <a:pt x="8" y="4"/>
                          <a:pt x="9" y="5"/>
                        </a:cubicBezTo>
                        <a:cubicBezTo>
                          <a:pt x="11" y="7"/>
                          <a:pt x="12" y="9"/>
                          <a:pt x="13" y="10"/>
                        </a:cubicBezTo>
                        <a:cubicBezTo>
                          <a:pt x="14" y="12"/>
                          <a:pt x="15" y="13"/>
                          <a:pt x="15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89" name="Freeform 70"/>
                  <p:cNvSpPr>
                    <a:spLocks/>
                  </p:cNvSpPr>
                  <p:nvPr/>
                </p:nvSpPr>
                <p:spPr bwMode="auto">
                  <a:xfrm>
                    <a:off x="4589" y="1370"/>
                    <a:ext cx="54" cy="61"/>
                  </a:xfrm>
                  <a:custGeom>
                    <a:avLst/>
                    <a:gdLst>
                      <a:gd name="T0" fmla="*/ 20 w 23"/>
                      <a:gd name="T1" fmla="*/ 0 h 26"/>
                      <a:gd name="T2" fmla="*/ 14 w 23"/>
                      <a:gd name="T3" fmla="*/ 15 h 26"/>
                      <a:gd name="T4" fmla="*/ 6 w 23"/>
                      <a:gd name="T5" fmla="*/ 26 h 26"/>
                      <a:gd name="T6" fmla="*/ 20 w 23"/>
                      <a:gd name="T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26">
                        <a:moveTo>
                          <a:pt x="20" y="0"/>
                        </a:moveTo>
                        <a:cubicBezTo>
                          <a:pt x="20" y="0"/>
                          <a:pt x="23" y="6"/>
                          <a:pt x="14" y="15"/>
                        </a:cubicBezTo>
                        <a:cubicBezTo>
                          <a:pt x="5" y="24"/>
                          <a:pt x="6" y="26"/>
                          <a:pt x="6" y="26"/>
                        </a:cubicBezTo>
                        <a:cubicBezTo>
                          <a:pt x="6" y="26"/>
                          <a:pt x="0" y="6"/>
                          <a:pt x="2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0" name="Freeform 71"/>
                  <p:cNvSpPr>
                    <a:spLocks/>
                  </p:cNvSpPr>
                  <p:nvPr/>
                </p:nvSpPr>
                <p:spPr bwMode="auto">
                  <a:xfrm>
                    <a:off x="4610" y="1370"/>
                    <a:ext cx="26" cy="38"/>
                  </a:xfrm>
                  <a:custGeom>
                    <a:avLst/>
                    <a:gdLst>
                      <a:gd name="T0" fmla="*/ 11 w 11"/>
                      <a:gd name="T1" fmla="*/ 0 h 16"/>
                      <a:gd name="T2" fmla="*/ 9 w 11"/>
                      <a:gd name="T3" fmla="*/ 2 h 16"/>
                      <a:gd name="T4" fmla="*/ 5 w 11"/>
                      <a:gd name="T5" fmla="*/ 8 h 16"/>
                      <a:gd name="T6" fmla="*/ 3 w 11"/>
                      <a:gd name="T7" fmla="*/ 11 h 16"/>
                      <a:gd name="T8" fmla="*/ 1 w 11"/>
                      <a:gd name="T9" fmla="*/ 13 h 16"/>
                      <a:gd name="T10" fmla="*/ 0 w 11"/>
                      <a:gd name="T11" fmla="*/ 15 h 16"/>
                      <a:gd name="T12" fmla="*/ 0 w 11"/>
                      <a:gd name="T13" fmla="*/ 16 h 16"/>
                      <a:gd name="T14" fmla="*/ 0 w 11"/>
                      <a:gd name="T15" fmla="*/ 15 h 16"/>
                      <a:gd name="T16" fmla="*/ 0 w 11"/>
                      <a:gd name="T17" fmla="*/ 13 h 16"/>
                      <a:gd name="T18" fmla="*/ 2 w 11"/>
                      <a:gd name="T19" fmla="*/ 10 h 16"/>
                      <a:gd name="T20" fmla="*/ 4 w 11"/>
                      <a:gd name="T21" fmla="*/ 7 h 16"/>
                      <a:gd name="T22" fmla="*/ 8 w 11"/>
                      <a:gd name="T23" fmla="*/ 2 h 16"/>
                      <a:gd name="T24" fmla="*/ 11 w 11"/>
                      <a:gd name="T2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16">
                        <a:moveTo>
                          <a:pt x="11" y="0"/>
                        </a:moveTo>
                        <a:cubicBezTo>
                          <a:pt x="11" y="0"/>
                          <a:pt x="10" y="1"/>
                          <a:pt x="9" y="2"/>
                        </a:cubicBezTo>
                        <a:cubicBezTo>
                          <a:pt x="8" y="4"/>
                          <a:pt x="7" y="6"/>
                          <a:pt x="5" y="8"/>
                        </a:cubicBezTo>
                        <a:cubicBezTo>
                          <a:pt x="4" y="9"/>
                          <a:pt x="4" y="10"/>
                          <a:pt x="3" y="11"/>
                        </a:cubicBezTo>
                        <a:cubicBezTo>
                          <a:pt x="2" y="12"/>
                          <a:pt x="2" y="13"/>
                          <a:pt x="1" y="13"/>
                        </a:cubicBezTo>
                        <a:cubicBezTo>
                          <a:pt x="1" y="14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0" y="15"/>
                          <a:pt x="0" y="14"/>
                          <a:pt x="0" y="13"/>
                        </a:cubicBezTo>
                        <a:cubicBezTo>
                          <a:pt x="1" y="12"/>
                          <a:pt x="1" y="11"/>
                          <a:pt x="2" y="10"/>
                        </a:cubicBezTo>
                        <a:cubicBezTo>
                          <a:pt x="2" y="9"/>
                          <a:pt x="3" y="8"/>
                          <a:pt x="4" y="7"/>
                        </a:cubicBezTo>
                        <a:cubicBezTo>
                          <a:pt x="5" y="5"/>
                          <a:pt x="7" y="3"/>
                          <a:pt x="8" y="2"/>
                        </a:cubicBezTo>
                        <a:cubicBezTo>
                          <a:pt x="10" y="0"/>
                          <a:pt x="11" y="0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1" name="Freeform 72"/>
                  <p:cNvSpPr>
                    <a:spLocks/>
                  </p:cNvSpPr>
                  <p:nvPr/>
                </p:nvSpPr>
                <p:spPr bwMode="auto">
                  <a:xfrm>
                    <a:off x="4596" y="1215"/>
                    <a:ext cx="38" cy="45"/>
                  </a:xfrm>
                  <a:custGeom>
                    <a:avLst/>
                    <a:gdLst>
                      <a:gd name="T0" fmla="*/ 14 w 16"/>
                      <a:gd name="T1" fmla="*/ 19 h 19"/>
                      <a:gd name="T2" fmla="*/ 5 w 16"/>
                      <a:gd name="T3" fmla="*/ 10 h 19"/>
                      <a:gd name="T4" fmla="*/ 0 w 16"/>
                      <a:gd name="T5" fmla="*/ 0 h 19"/>
                      <a:gd name="T6" fmla="*/ 14 w 16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9">
                        <a:moveTo>
                          <a:pt x="14" y="19"/>
                        </a:moveTo>
                        <a:cubicBezTo>
                          <a:pt x="14" y="19"/>
                          <a:pt x="9" y="19"/>
                          <a:pt x="5" y="10"/>
                        </a:cubicBezTo>
                        <a:cubicBezTo>
                          <a:pt x="2" y="1"/>
                          <a:pt x="0" y="0"/>
                          <a:pt x="0" y="0"/>
                        </a:cubicBezTo>
                        <a:cubicBezTo>
                          <a:pt x="0" y="0"/>
                          <a:pt x="16" y="4"/>
                          <a:pt x="14" y="1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2" name="Freeform 73"/>
                  <p:cNvSpPr>
                    <a:spLocks/>
                  </p:cNvSpPr>
                  <p:nvPr/>
                </p:nvSpPr>
                <p:spPr bwMode="auto">
                  <a:xfrm>
                    <a:off x="4610" y="1229"/>
                    <a:ext cx="19" cy="31"/>
                  </a:xfrm>
                  <a:custGeom>
                    <a:avLst/>
                    <a:gdLst>
                      <a:gd name="T0" fmla="*/ 8 w 8"/>
                      <a:gd name="T1" fmla="*/ 13 h 13"/>
                      <a:gd name="T2" fmla="*/ 7 w 8"/>
                      <a:gd name="T3" fmla="*/ 11 h 13"/>
                      <a:gd name="T4" fmla="*/ 6 w 8"/>
                      <a:gd name="T5" fmla="*/ 9 h 13"/>
                      <a:gd name="T6" fmla="*/ 4 w 8"/>
                      <a:gd name="T7" fmla="*/ 6 h 13"/>
                      <a:gd name="T8" fmla="*/ 2 w 8"/>
                      <a:gd name="T9" fmla="*/ 2 h 13"/>
                      <a:gd name="T10" fmla="*/ 1 w 8"/>
                      <a:gd name="T11" fmla="*/ 0 h 13"/>
                      <a:gd name="T12" fmla="*/ 0 w 8"/>
                      <a:gd name="T13" fmla="*/ 0 h 13"/>
                      <a:gd name="T14" fmla="*/ 1 w 8"/>
                      <a:gd name="T15" fmla="*/ 0 h 13"/>
                      <a:gd name="T16" fmla="*/ 2 w 8"/>
                      <a:gd name="T17" fmla="*/ 1 h 13"/>
                      <a:gd name="T18" fmla="*/ 4 w 8"/>
                      <a:gd name="T19" fmla="*/ 3 h 13"/>
                      <a:gd name="T20" fmla="*/ 6 w 8"/>
                      <a:gd name="T21" fmla="*/ 6 h 13"/>
                      <a:gd name="T22" fmla="*/ 8 w 8"/>
                      <a:gd name="T23" fmla="*/ 11 h 13"/>
                      <a:gd name="T24" fmla="*/ 8 w 8"/>
                      <a:gd name="T2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" h="13">
                        <a:moveTo>
                          <a:pt x="8" y="13"/>
                        </a:moveTo>
                        <a:cubicBezTo>
                          <a:pt x="8" y="13"/>
                          <a:pt x="7" y="12"/>
                          <a:pt x="7" y="11"/>
                        </a:cubicBezTo>
                        <a:cubicBezTo>
                          <a:pt x="6" y="10"/>
                          <a:pt x="6" y="10"/>
                          <a:pt x="6" y="9"/>
                        </a:cubicBezTo>
                        <a:cubicBezTo>
                          <a:pt x="5" y="8"/>
                          <a:pt x="5" y="7"/>
                          <a:pt x="4" y="6"/>
                        </a:cubicBezTo>
                        <a:cubicBezTo>
                          <a:pt x="3" y="5"/>
                          <a:pt x="2" y="3"/>
                          <a:pt x="2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1"/>
                          <a:pt x="2" y="1"/>
                        </a:cubicBezTo>
                        <a:cubicBezTo>
                          <a:pt x="3" y="2"/>
                          <a:pt x="4" y="2"/>
                          <a:pt x="4" y="3"/>
                        </a:cubicBezTo>
                        <a:cubicBezTo>
                          <a:pt x="5" y="4"/>
                          <a:pt x="5" y="5"/>
                          <a:pt x="6" y="6"/>
                        </a:cubicBezTo>
                        <a:cubicBezTo>
                          <a:pt x="6" y="7"/>
                          <a:pt x="7" y="9"/>
                          <a:pt x="8" y="11"/>
                        </a:cubicBezTo>
                        <a:cubicBezTo>
                          <a:pt x="8" y="12"/>
                          <a:pt x="8" y="13"/>
                          <a:pt x="8" y="1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3" name="Freeform 74"/>
                  <p:cNvSpPr>
                    <a:spLocks/>
                  </p:cNvSpPr>
                  <p:nvPr/>
                </p:nvSpPr>
                <p:spPr bwMode="auto">
                  <a:xfrm>
                    <a:off x="4598" y="1317"/>
                    <a:ext cx="55" cy="36"/>
                  </a:xfrm>
                  <a:custGeom>
                    <a:avLst/>
                    <a:gdLst>
                      <a:gd name="T0" fmla="*/ 23 w 23"/>
                      <a:gd name="T1" fmla="*/ 10 h 15"/>
                      <a:gd name="T2" fmla="*/ 11 w 23"/>
                      <a:gd name="T3" fmla="*/ 12 h 15"/>
                      <a:gd name="T4" fmla="*/ 0 w 23"/>
                      <a:gd name="T5" fmla="*/ 12 h 15"/>
                      <a:gd name="T6" fmla="*/ 23 w 23"/>
                      <a:gd name="T7" fmla="*/ 1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15">
                        <a:moveTo>
                          <a:pt x="23" y="10"/>
                        </a:moveTo>
                        <a:cubicBezTo>
                          <a:pt x="23" y="10"/>
                          <a:pt x="20" y="15"/>
                          <a:pt x="11" y="12"/>
                        </a:cubicBezTo>
                        <a:cubicBezTo>
                          <a:pt x="2" y="10"/>
                          <a:pt x="0" y="12"/>
                          <a:pt x="0" y="12"/>
                        </a:cubicBezTo>
                        <a:cubicBezTo>
                          <a:pt x="0" y="12"/>
                          <a:pt x="12" y="0"/>
                          <a:pt x="23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4" name="Freeform 75"/>
                  <p:cNvSpPr>
                    <a:spLocks/>
                  </p:cNvSpPr>
                  <p:nvPr/>
                </p:nvSpPr>
                <p:spPr bwMode="auto">
                  <a:xfrm>
                    <a:off x="4617" y="1336"/>
                    <a:ext cx="36" cy="5"/>
                  </a:xfrm>
                  <a:custGeom>
                    <a:avLst/>
                    <a:gdLst>
                      <a:gd name="T0" fmla="*/ 15 w 15"/>
                      <a:gd name="T1" fmla="*/ 2 h 2"/>
                      <a:gd name="T2" fmla="*/ 13 w 15"/>
                      <a:gd name="T3" fmla="*/ 2 h 2"/>
                      <a:gd name="T4" fmla="*/ 11 w 15"/>
                      <a:gd name="T5" fmla="*/ 2 h 2"/>
                      <a:gd name="T6" fmla="*/ 8 w 15"/>
                      <a:gd name="T7" fmla="*/ 2 h 2"/>
                      <a:gd name="T8" fmla="*/ 3 w 15"/>
                      <a:gd name="T9" fmla="*/ 1 h 2"/>
                      <a:gd name="T10" fmla="*/ 1 w 15"/>
                      <a:gd name="T11" fmla="*/ 1 h 2"/>
                      <a:gd name="T12" fmla="*/ 0 w 15"/>
                      <a:gd name="T13" fmla="*/ 1 h 2"/>
                      <a:gd name="T14" fmla="*/ 1 w 15"/>
                      <a:gd name="T15" fmla="*/ 1 h 2"/>
                      <a:gd name="T16" fmla="*/ 3 w 15"/>
                      <a:gd name="T17" fmla="*/ 0 h 2"/>
                      <a:gd name="T18" fmla="*/ 5 w 15"/>
                      <a:gd name="T19" fmla="*/ 0 h 2"/>
                      <a:gd name="T20" fmla="*/ 8 w 15"/>
                      <a:gd name="T21" fmla="*/ 0 h 2"/>
                      <a:gd name="T22" fmla="*/ 13 w 15"/>
                      <a:gd name="T23" fmla="*/ 1 h 2"/>
                      <a:gd name="T24" fmla="*/ 15 w 15"/>
                      <a:gd name="T2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2">
                        <a:moveTo>
                          <a:pt x="15" y="2"/>
                        </a:moveTo>
                        <a:cubicBezTo>
                          <a:pt x="15" y="2"/>
                          <a:pt x="14" y="2"/>
                          <a:pt x="13" y="2"/>
                        </a:cubicBezTo>
                        <a:cubicBezTo>
                          <a:pt x="12" y="2"/>
                          <a:pt x="11" y="2"/>
                          <a:pt x="11" y="2"/>
                        </a:cubicBezTo>
                        <a:cubicBezTo>
                          <a:pt x="10" y="2"/>
                          <a:pt x="9" y="2"/>
                          <a:pt x="8" y="2"/>
                        </a:cubicBezTo>
                        <a:cubicBezTo>
                          <a:pt x="6" y="1"/>
                          <a:pt x="4" y="1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10" y="0"/>
                          <a:pt x="12" y="1"/>
                          <a:pt x="13" y="1"/>
                        </a:cubicBezTo>
                        <a:cubicBezTo>
                          <a:pt x="14" y="1"/>
                          <a:pt x="15" y="2"/>
                          <a:pt x="15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5" name="Freeform 76"/>
                  <p:cNvSpPr>
                    <a:spLocks/>
                  </p:cNvSpPr>
                  <p:nvPr/>
                </p:nvSpPr>
                <p:spPr bwMode="auto">
                  <a:xfrm>
                    <a:off x="4546" y="1239"/>
                    <a:ext cx="45" cy="28"/>
                  </a:xfrm>
                  <a:custGeom>
                    <a:avLst/>
                    <a:gdLst>
                      <a:gd name="T0" fmla="*/ 19 w 19"/>
                      <a:gd name="T1" fmla="*/ 8 h 12"/>
                      <a:gd name="T2" fmla="*/ 9 w 19"/>
                      <a:gd name="T3" fmla="*/ 10 h 12"/>
                      <a:gd name="T4" fmla="*/ 0 w 19"/>
                      <a:gd name="T5" fmla="*/ 10 h 12"/>
                      <a:gd name="T6" fmla="*/ 19 w 19"/>
                      <a:gd name="T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9" h="12">
                        <a:moveTo>
                          <a:pt x="19" y="8"/>
                        </a:moveTo>
                        <a:cubicBezTo>
                          <a:pt x="19" y="8"/>
                          <a:pt x="17" y="12"/>
                          <a:pt x="9" y="10"/>
                        </a:cubicBezTo>
                        <a:cubicBezTo>
                          <a:pt x="1" y="8"/>
                          <a:pt x="0" y="10"/>
                          <a:pt x="0" y="10"/>
                        </a:cubicBezTo>
                        <a:cubicBezTo>
                          <a:pt x="0" y="10"/>
                          <a:pt x="9" y="0"/>
                          <a:pt x="19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6" name="Freeform 77"/>
                  <p:cNvSpPr>
                    <a:spLocks/>
                  </p:cNvSpPr>
                  <p:nvPr/>
                </p:nvSpPr>
                <p:spPr bwMode="auto">
                  <a:xfrm>
                    <a:off x="4561" y="1253"/>
                    <a:ext cx="30" cy="5"/>
                  </a:xfrm>
                  <a:custGeom>
                    <a:avLst/>
                    <a:gdLst>
                      <a:gd name="T0" fmla="*/ 13 w 13"/>
                      <a:gd name="T1" fmla="*/ 2 h 2"/>
                      <a:gd name="T2" fmla="*/ 11 w 13"/>
                      <a:gd name="T3" fmla="*/ 2 h 2"/>
                      <a:gd name="T4" fmla="*/ 7 w 13"/>
                      <a:gd name="T5" fmla="*/ 2 h 2"/>
                      <a:gd name="T6" fmla="*/ 2 w 13"/>
                      <a:gd name="T7" fmla="*/ 2 h 2"/>
                      <a:gd name="T8" fmla="*/ 1 w 13"/>
                      <a:gd name="T9" fmla="*/ 2 h 2"/>
                      <a:gd name="T10" fmla="*/ 0 w 13"/>
                      <a:gd name="T11" fmla="*/ 2 h 2"/>
                      <a:gd name="T12" fmla="*/ 1 w 13"/>
                      <a:gd name="T13" fmla="*/ 1 h 2"/>
                      <a:gd name="T14" fmla="*/ 2 w 13"/>
                      <a:gd name="T15" fmla="*/ 1 h 2"/>
                      <a:gd name="T16" fmla="*/ 4 w 13"/>
                      <a:gd name="T17" fmla="*/ 1 h 2"/>
                      <a:gd name="T18" fmla="*/ 7 w 13"/>
                      <a:gd name="T19" fmla="*/ 0 h 2"/>
                      <a:gd name="T20" fmla="*/ 11 w 13"/>
                      <a:gd name="T21" fmla="*/ 1 h 2"/>
                      <a:gd name="T22" fmla="*/ 13 w 13"/>
                      <a:gd name="T2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2">
                        <a:moveTo>
                          <a:pt x="13" y="2"/>
                        </a:moveTo>
                        <a:cubicBezTo>
                          <a:pt x="13" y="2"/>
                          <a:pt x="12" y="2"/>
                          <a:pt x="11" y="2"/>
                        </a:cubicBezTo>
                        <a:cubicBezTo>
                          <a:pt x="10" y="2"/>
                          <a:pt x="8" y="2"/>
                          <a:pt x="7" y="2"/>
                        </a:cubicBezTo>
                        <a:cubicBezTo>
                          <a:pt x="5" y="2"/>
                          <a:pt x="4" y="2"/>
                          <a:pt x="2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8" y="1"/>
                          <a:pt x="10" y="1"/>
                          <a:pt x="11" y="1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7" name="Freeform 78"/>
                  <p:cNvSpPr>
                    <a:spLocks/>
                  </p:cNvSpPr>
                  <p:nvPr/>
                </p:nvSpPr>
                <p:spPr bwMode="auto">
                  <a:xfrm>
                    <a:off x="4466" y="1296"/>
                    <a:ext cx="47" cy="28"/>
                  </a:xfrm>
                  <a:custGeom>
                    <a:avLst/>
                    <a:gdLst>
                      <a:gd name="T0" fmla="*/ 20 w 20"/>
                      <a:gd name="T1" fmla="*/ 8 h 12"/>
                      <a:gd name="T2" fmla="*/ 10 w 20"/>
                      <a:gd name="T3" fmla="*/ 11 h 12"/>
                      <a:gd name="T4" fmla="*/ 0 w 20"/>
                      <a:gd name="T5" fmla="*/ 10 h 12"/>
                      <a:gd name="T6" fmla="*/ 20 w 20"/>
                      <a:gd name="T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12">
                        <a:moveTo>
                          <a:pt x="20" y="8"/>
                        </a:moveTo>
                        <a:cubicBezTo>
                          <a:pt x="20" y="8"/>
                          <a:pt x="17" y="12"/>
                          <a:pt x="10" y="11"/>
                        </a:cubicBezTo>
                        <a:cubicBezTo>
                          <a:pt x="2" y="9"/>
                          <a:pt x="0" y="10"/>
                          <a:pt x="0" y="10"/>
                        </a:cubicBezTo>
                        <a:cubicBezTo>
                          <a:pt x="0" y="10"/>
                          <a:pt x="10" y="0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8" name="Freeform 79"/>
                  <p:cNvSpPr>
                    <a:spLocks/>
                  </p:cNvSpPr>
                  <p:nvPr/>
                </p:nvSpPr>
                <p:spPr bwMode="auto">
                  <a:xfrm>
                    <a:off x="4482" y="1312"/>
                    <a:ext cx="31" cy="3"/>
                  </a:xfrm>
                  <a:custGeom>
                    <a:avLst/>
                    <a:gdLst>
                      <a:gd name="T0" fmla="*/ 13 w 13"/>
                      <a:gd name="T1" fmla="*/ 1 h 1"/>
                      <a:gd name="T2" fmla="*/ 11 w 13"/>
                      <a:gd name="T3" fmla="*/ 1 h 1"/>
                      <a:gd name="T4" fmla="*/ 6 w 13"/>
                      <a:gd name="T5" fmla="*/ 1 h 1"/>
                      <a:gd name="T6" fmla="*/ 2 w 13"/>
                      <a:gd name="T7" fmla="*/ 1 h 1"/>
                      <a:gd name="T8" fmla="*/ 1 w 13"/>
                      <a:gd name="T9" fmla="*/ 1 h 1"/>
                      <a:gd name="T10" fmla="*/ 0 w 13"/>
                      <a:gd name="T11" fmla="*/ 1 h 1"/>
                      <a:gd name="T12" fmla="*/ 1 w 13"/>
                      <a:gd name="T13" fmla="*/ 1 h 1"/>
                      <a:gd name="T14" fmla="*/ 2 w 13"/>
                      <a:gd name="T15" fmla="*/ 0 h 1"/>
                      <a:gd name="T16" fmla="*/ 4 w 13"/>
                      <a:gd name="T17" fmla="*/ 0 h 1"/>
                      <a:gd name="T18" fmla="*/ 6 w 13"/>
                      <a:gd name="T19" fmla="*/ 0 h 1"/>
                      <a:gd name="T20" fmla="*/ 11 w 13"/>
                      <a:gd name="T21" fmla="*/ 1 h 1"/>
                      <a:gd name="T22" fmla="*/ 13 w 13"/>
                      <a:gd name="T2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" h="1">
                        <a:moveTo>
                          <a:pt x="13" y="1"/>
                        </a:moveTo>
                        <a:cubicBezTo>
                          <a:pt x="13" y="1"/>
                          <a:pt x="12" y="1"/>
                          <a:pt x="11" y="1"/>
                        </a:cubicBezTo>
                        <a:cubicBezTo>
                          <a:pt x="10" y="1"/>
                          <a:pt x="8" y="1"/>
                          <a:pt x="6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5" y="0"/>
                          <a:pt x="6" y="0"/>
                          <a:pt x="6" y="0"/>
                        </a:cubicBezTo>
                        <a:cubicBezTo>
                          <a:pt x="8" y="0"/>
                          <a:pt x="10" y="0"/>
                          <a:pt x="11" y="1"/>
                        </a:cubicBezTo>
                        <a:cubicBezTo>
                          <a:pt x="12" y="1"/>
                          <a:pt x="13" y="1"/>
                          <a:pt x="1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99" name="Freeform 80"/>
                  <p:cNvSpPr>
                    <a:spLocks/>
                  </p:cNvSpPr>
                  <p:nvPr/>
                </p:nvSpPr>
                <p:spPr bwMode="auto">
                  <a:xfrm>
                    <a:off x="4677" y="1181"/>
                    <a:ext cx="54" cy="36"/>
                  </a:xfrm>
                  <a:custGeom>
                    <a:avLst/>
                    <a:gdLst>
                      <a:gd name="T0" fmla="*/ 23 w 23"/>
                      <a:gd name="T1" fmla="*/ 8 h 15"/>
                      <a:gd name="T2" fmla="*/ 11 w 23"/>
                      <a:gd name="T3" fmla="*/ 13 h 15"/>
                      <a:gd name="T4" fmla="*/ 0 w 23"/>
                      <a:gd name="T5" fmla="*/ 15 h 15"/>
                      <a:gd name="T6" fmla="*/ 23 w 23"/>
                      <a:gd name="T7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3" h="15">
                        <a:moveTo>
                          <a:pt x="23" y="8"/>
                        </a:moveTo>
                        <a:cubicBezTo>
                          <a:pt x="23" y="8"/>
                          <a:pt x="21" y="13"/>
                          <a:pt x="11" y="13"/>
                        </a:cubicBezTo>
                        <a:cubicBezTo>
                          <a:pt x="1" y="13"/>
                          <a:pt x="0" y="15"/>
                          <a:pt x="0" y="15"/>
                        </a:cubicBezTo>
                        <a:cubicBezTo>
                          <a:pt x="0" y="15"/>
                          <a:pt x="9" y="0"/>
                          <a:pt x="23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0" name="Freeform 81"/>
                  <p:cNvSpPr>
                    <a:spLocks/>
                  </p:cNvSpPr>
                  <p:nvPr/>
                </p:nvSpPr>
                <p:spPr bwMode="auto">
                  <a:xfrm>
                    <a:off x="4693" y="1198"/>
                    <a:ext cx="38" cy="10"/>
                  </a:xfrm>
                  <a:custGeom>
                    <a:avLst/>
                    <a:gdLst>
                      <a:gd name="T0" fmla="*/ 16 w 16"/>
                      <a:gd name="T1" fmla="*/ 1 h 4"/>
                      <a:gd name="T2" fmla="*/ 13 w 16"/>
                      <a:gd name="T3" fmla="*/ 1 h 4"/>
                      <a:gd name="T4" fmla="*/ 11 w 16"/>
                      <a:gd name="T5" fmla="*/ 2 h 4"/>
                      <a:gd name="T6" fmla="*/ 8 w 16"/>
                      <a:gd name="T7" fmla="*/ 2 h 4"/>
                      <a:gd name="T8" fmla="*/ 3 w 16"/>
                      <a:gd name="T9" fmla="*/ 3 h 4"/>
                      <a:gd name="T10" fmla="*/ 1 w 16"/>
                      <a:gd name="T11" fmla="*/ 3 h 4"/>
                      <a:gd name="T12" fmla="*/ 0 w 16"/>
                      <a:gd name="T13" fmla="*/ 4 h 4"/>
                      <a:gd name="T14" fmla="*/ 1 w 16"/>
                      <a:gd name="T15" fmla="*/ 3 h 4"/>
                      <a:gd name="T16" fmla="*/ 2 w 16"/>
                      <a:gd name="T17" fmla="*/ 2 h 4"/>
                      <a:gd name="T18" fmla="*/ 5 w 16"/>
                      <a:gd name="T19" fmla="*/ 1 h 4"/>
                      <a:gd name="T20" fmla="*/ 8 w 16"/>
                      <a:gd name="T21" fmla="*/ 1 h 4"/>
                      <a:gd name="T22" fmla="*/ 13 w 16"/>
                      <a:gd name="T23" fmla="*/ 0 h 4"/>
                      <a:gd name="T24" fmla="*/ 16 w 16"/>
                      <a:gd name="T2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6" h="4">
                        <a:moveTo>
                          <a:pt x="16" y="1"/>
                        </a:moveTo>
                        <a:cubicBezTo>
                          <a:pt x="16" y="1"/>
                          <a:pt x="15" y="1"/>
                          <a:pt x="13" y="1"/>
                        </a:cubicBezTo>
                        <a:cubicBezTo>
                          <a:pt x="13" y="1"/>
                          <a:pt x="12" y="2"/>
                          <a:pt x="11" y="2"/>
                        </a:cubicBezTo>
                        <a:cubicBezTo>
                          <a:pt x="10" y="2"/>
                          <a:pt x="9" y="2"/>
                          <a:pt x="8" y="2"/>
                        </a:cubicBezTo>
                        <a:cubicBezTo>
                          <a:pt x="6" y="2"/>
                          <a:pt x="4" y="3"/>
                          <a:pt x="3" y="3"/>
                        </a:cubicBezTo>
                        <a:cubicBezTo>
                          <a:pt x="2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3"/>
                          <a:pt x="1" y="3"/>
                        </a:cubicBezTo>
                        <a:cubicBezTo>
                          <a:pt x="1" y="3"/>
                          <a:pt x="2" y="2"/>
                          <a:pt x="2" y="2"/>
                        </a:cubicBezTo>
                        <a:cubicBezTo>
                          <a:pt x="3" y="2"/>
                          <a:pt x="4" y="1"/>
                          <a:pt x="5" y="1"/>
                        </a:cubicBezTo>
                        <a:cubicBezTo>
                          <a:pt x="6" y="1"/>
                          <a:pt x="7" y="1"/>
                          <a:pt x="8" y="1"/>
                        </a:cubicBezTo>
                        <a:cubicBezTo>
                          <a:pt x="10" y="0"/>
                          <a:pt x="12" y="0"/>
                          <a:pt x="13" y="0"/>
                        </a:cubicBezTo>
                        <a:cubicBezTo>
                          <a:pt x="15" y="0"/>
                          <a:pt x="16" y="1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1" name="Freeform 82"/>
                  <p:cNvSpPr>
                    <a:spLocks/>
                  </p:cNvSpPr>
                  <p:nvPr/>
                </p:nvSpPr>
                <p:spPr bwMode="auto">
                  <a:xfrm>
                    <a:off x="4624" y="1136"/>
                    <a:ext cx="24" cy="24"/>
                  </a:xfrm>
                  <a:custGeom>
                    <a:avLst/>
                    <a:gdLst>
                      <a:gd name="T0" fmla="*/ 7 w 10"/>
                      <a:gd name="T1" fmla="*/ 10 h 10"/>
                      <a:gd name="T2" fmla="*/ 5 w 10"/>
                      <a:gd name="T3" fmla="*/ 1 h 10"/>
                      <a:gd name="T4" fmla="*/ 7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7" y="10"/>
                        </a:moveTo>
                        <a:cubicBezTo>
                          <a:pt x="7" y="10"/>
                          <a:pt x="0" y="3"/>
                          <a:pt x="5" y="1"/>
                        </a:cubicBezTo>
                        <a:cubicBezTo>
                          <a:pt x="10" y="0"/>
                          <a:pt x="7" y="10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2" name="Freeform 83"/>
                  <p:cNvSpPr>
                    <a:spLocks/>
                  </p:cNvSpPr>
                  <p:nvPr/>
                </p:nvSpPr>
                <p:spPr bwMode="auto">
                  <a:xfrm>
                    <a:off x="4641" y="1136"/>
                    <a:ext cx="21" cy="24"/>
                  </a:xfrm>
                  <a:custGeom>
                    <a:avLst/>
                    <a:gdLst>
                      <a:gd name="T0" fmla="*/ 0 w 9"/>
                      <a:gd name="T1" fmla="*/ 10 h 10"/>
                      <a:gd name="T2" fmla="*/ 5 w 9"/>
                      <a:gd name="T3" fmla="*/ 3 h 10"/>
                      <a:gd name="T4" fmla="*/ 0 w 9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10"/>
                        </a:moveTo>
                        <a:cubicBezTo>
                          <a:pt x="0" y="10"/>
                          <a:pt x="0" y="0"/>
                          <a:pt x="5" y="3"/>
                        </a:cubicBezTo>
                        <a:cubicBezTo>
                          <a:pt x="9" y="5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3" name="Freeform 84"/>
                  <p:cNvSpPr>
                    <a:spLocks/>
                  </p:cNvSpPr>
                  <p:nvPr/>
                </p:nvSpPr>
                <p:spPr bwMode="auto">
                  <a:xfrm>
                    <a:off x="4641" y="1148"/>
                    <a:ext cx="19" cy="24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8 w 8"/>
                      <a:gd name="T3" fmla="*/ 5 h 10"/>
                      <a:gd name="T4" fmla="*/ 0 w 8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10">
                        <a:moveTo>
                          <a:pt x="0" y="5"/>
                        </a:moveTo>
                        <a:cubicBezTo>
                          <a:pt x="0" y="5"/>
                          <a:pt x="8" y="0"/>
                          <a:pt x="8" y="5"/>
                        </a:cubicBezTo>
                        <a:cubicBezTo>
                          <a:pt x="8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4" name="Freeform 85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19" cy="24"/>
                  </a:xfrm>
                  <a:custGeom>
                    <a:avLst/>
                    <a:gdLst>
                      <a:gd name="T0" fmla="*/ 0 w 8"/>
                      <a:gd name="T1" fmla="*/ 0 h 10"/>
                      <a:gd name="T2" fmla="*/ 4 w 8"/>
                      <a:gd name="T3" fmla="*/ 7 h 10"/>
                      <a:gd name="T4" fmla="*/ 0 w 8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10">
                        <a:moveTo>
                          <a:pt x="0" y="0"/>
                        </a:moveTo>
                        <a:cubicBezTo>
                          <a:pt x="0" y="0"/>
                          <a:pt x="8" y="4"/>
                          <a:pt x="4" y="7"/>
                        </a:cubicBezTo>
                        <a:cubicBezTo>
                          <a:pt x="0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5" name="Freeform 86"/>
                  <p:cNvSpPr>
                    <a:spLocks/>
                  </p:cNvSpPr>
                  <p:nvPr/>
                </p:nvSpPr>
                <p:spPr bwMode="auto">
                  <a:xfrm>
                    <a:off x="4620" y="1160"/>
                    <a:ext cx="23" cy="21"/>
                  </a:xfrm>
                  <a:custGeom>
                    <a:avLst/>
                    <a:gdLst>
                      <a:gd name="T0" fmla="*/ 9 w 10"/>
                      <a:gd name="T1" fmla="*/ 0 h 9"/>
                      <a:gd name="T2" fmla="*/ 5 w 10"/>
                      <a:gd name="T3" fmla="*/ 8 h 9"/>
                      <a:gd name="T4" fmla="*/ 9 w 10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9" y="0"/>
                        </a:moveTo>
                        <a:cubicBezTo>
                          <a:pt x="9" y="0"/>
                          <a:pt x="10" y="9"/>
                          <a:pt x="5" y="8"/>
                        </a:cubicBezTo>
                        <a:cubicBezTo>
                          <a:pt x="0" y="6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6" name="Freeform 87"/>
                  <p:cNvSpPr>
                    <a:spLocks/>
                  </p:cNvSpPr>
                  <p:nvPr/>
                </p:nvSpPr>
                <p:spPr bwMode="auto">
                  <a:xfrm>
                    <a:off x="4617" y="1153"/>
                    <a:ext cx="24" cy="24"/>
                  </a:xfrm>
                  <a:custGeom>
                    <a:avLst/>
                    <a:gdLst>
                      <a:gd name="T0" fmla="*/ 10 w 10"/>
                      <a:gd name="T1" fmla="*/ 3 h 10"/>
                      <a:gd name="T2" fmla="*/ 1 w 10"/>
                      <a:gd name="T3" fmla="*/ 5 h 10"/>
                      <a:gd name="T4" fmla="*/ 10 w 10"/>
                      <a:gd name="T5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10" y="3"/>
                        </a:moveTo>
                        <a:cubicBezTo>
                          <a:pt x="10" y="3"/>
                          <a:pt x="3" y="10"/>
                          <a:pt x="1" y="5"/>
                        </a:cubicBezTo>
                        <a:cubicBezTo>
                          <a:pt x="0" y="0"/>
                          <a:pt x="10" y="3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7" name="Freeform 88"/>
                  <p:cNvSpPr>
                    <a:spLocks/>
                  </p:cNvSpPr>
                  <p:nvPr/>
                </p:nvSpPr>
                <p:spPr bwMode="auto">
                  <a:xfrm>
                    <a:off x="4617" y="1139"/>
                    <a:ext cx="24" cy="21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8" name="Freeform 89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7" cy="7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2 w 3"/>
                      <a:gd name="T3" fmla="*/ 3 h 3"/>
                      <a:gd name="T4" fmla="*/ 0 w 3"/>
                      <a:gd name="T5" fmla="*/ 3 h 3"/>
                      <a:gd name="T6" fmla="*/ 1 w 3"/>
                      <a:gd name="T7" fmla="*/ 1 h 3"/>
                      <a:gd name="T8" fmla="*/ 3 w 3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3" y="2"/>
                          <a:pt x="2" y="3"/>
                          <a:pt x="2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09" name="Freeform 90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0" name="Freeform 91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1" name="Freeform 92"/>
                  <p:cNvSpPr>
                    <a:spLocks/>
                  </p:cNvSpPr>
                  <p:nvPr/>
                </p:nvSpPr>
                <p:spPr bwMode="auto">
                  <a:xfrm>
                    <a:off x="4639" y="1155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2" name="Freeform 93"/>
                  <p:cNvSpPr>
                    <a:spLocks/>
                  </p:cNvSpPr>
                  <p:nvPr/>
                </p:nvSpPr>
                <p:spPr bwMode="auto">
                  <a:xfrm>
                    <a:off x="4641" y="1155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3" name="Freeform 94"/>
                  <p:cNvSpPr>
                    <a:spLocks/>
                  </p:cNvSpPr>
                  <p:nvPr/>
                </p:nvSpPr>
                <p:spPr bwMode="auto">
                  <a:xfrm>
                    <a:off x="4641" y="1155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4" name="Freeform 95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5" name="Freeform 96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6" name="Freeform 97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7" name="Freeform 98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8" name="Freeform 99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19" name="Freeform 100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0" name="Freeform 101"/>
                  <p:cNvSpPr>
                    <a:spLocks/>
                  </p:cNvSpPr>
                  <p:nvPr/>
                </p:nvSpPr>
                <p:spPr bwMode="auto">
                  <a:xfrm>
                    <a:off x="4641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1" name="Freeform 102"/>
                  <p:cNvSpPr>
                    <a:spLocks/>
                  </p:cNvSpPr>
                  <p:nvPr/>
                </p:nvSpPr>
                <p:spPr bwMode="auto">
                  <a:xfrm>
                    <a:off x="4641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2" name="Freeform 103"/>
                  <p:cNvSpPr>
                    <a:spLocks/>
                  </p:cNvSpPr>
                  <p:nvPr/>
                </p:nvSpPr>
                <p:spPr bwMode="auto">
                  <a:xfrm>
                    <a:off x="4639" y="1162"/>
                    <a:ext cx="2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3" name="Freeform 104"/>
                  <p:cNvSpPr>
                    <a:spLocks/>
                  </p:cNvSpPr>
                  <p:nvPr/>
                </p:nvSpPr>
                <p:spPr bwMode="auto">
                  <a:xfrm>
                    <a:off x="4639" y="1162"/>
                    <a:ext cx="0" cy="3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4" name="Freeform 105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5" name="Freeform 106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6" name="Freeform 107"/>
                  <p:cNvSpPr>
                    <a:spLocks/>
                  </p:cNvSpPr>
                  <p:nvPr/>
                </p:nvSpPr>
                <p:spPr bwMode="auto">
                  <a:xfrm>
                    <a:off x="4636" y="1162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7" name="Freeform 108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8" name="Freeform 109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29" name="Freeform 110"/>
                  <p:cNvSpPr>
                    <a:spLocks/>
                  </p:cNvSpPr>
                  <p:nvPr/>
                </p:nvSpPr>
                <p:spPr bwMode="auto">
                  <a:xfrm>
                    <a:off x="4634" y="1160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0" name="Freeform 111"/>
                  <p:cNvSpPr>
                    <a:spLocks/>
                  </p:cNvSpPr>
                  <p:nvPr/>
                </p:nvSpPr>
                <p:spPr bwMode="auto">
                  <a:xfrm>
                    <a:off x="4634" y="1158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1" name="Freeform 112"/>
                  <p:cNvSpPr>
                    <a:spLocks/>
                  </p:cNvSpPr>
                  <p:nvPr/>
                </p:nvSpPr>
                <p:spPr bwMode="auto">
                  <a:xfrm>
                    <a:off x="4636" y="1158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2" name="Freeform 113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3" cy="3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3" name="Freeform 114"/>
                  <p:cNvSpPr>
                    <a:spLocks/>
                  </p:cNvSpPr>
                  <p:nvPr/>
                </p:nvSpPr>
                <p:spPr bwMode="auto">
                  <a:xfrm>
                    <a:off x="4636" y="1155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4" name="Freeform 115"/>
                  <p:cNvSpPr>
                    <a:spLocks/>
                  </p:cNvSpPr>
                  <p:nvPr/>
                </p:nvSpPr>
                <p:spPr bwMode="auto">
                  <a:xfrm>
                    <a:off x="4639" y="1148"/>
                    <a:ext cx="2" cy="10"/>
                  </a:xfrm>
                  <a:custGeom>
                    <a:avLst/>
                    <a:gdLst>
                      <a:gd name="T0" fmla="*/ 1 w 1"/>
                      <a:gd name="T1" fmla="*/ 4 h 4"/>
                      <a:gd name="T2" fmla="*/ 0 w 1"/>
                      <a:gd name="T3" fmla="*/ 2 h 4"/>
                      <a:gd name="T4" fmla="*/ 0 w 1"/>
                      <a:gd name="T5" fmla="*/ 1 h 4"/>
                      <a:gd name="T6" fmla="*/ 0 w 1"/>
                      <a:gd name="T7" fmla="*/ 0 h 4"/>
                      <a:gd name="T8" fmla="*/ 0 w 1"/>
                      <a:gd name="T9" fmla="*/ 1 h 4"/>
                      <a:gd name="T10" fmla="*/ 0 w 1"/>
                      <a:gd name="T11" fmla="*/ 2 h 4"/>
                      <a:gd name="T12" fmla="*/ 1 w 1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5" name="Freeform 116"/>
                  <p:cNvSpPr>
                    <a:spLocks/>
                  </p:cNvSpPr>
                  <p:nvPr/>
                </p:nvSpPr>
                <p:spPr bwMode="auto">
                  <a:xfrm>
                    <a:off x="4641" y="1150"/>
                    <a:ext cx="5" cy="8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2 h 3"/>
                      <a:gd name="T4" fmla="*/ 2 w 2"/>
                      <a:gd name="T5" fmla="*/ 0 h 3"/>
                      <a:gd name="T6" fmla="*/ 2 w 2"/>
                      <a:gd name="T7" fmla="*/ 0 h 3"/>
                      <a:gd name="T8" fmla="*/ 2 w 2"/>
                      <a:gd name="T9" fmla="*/ 0 h 3"/>
                      <a:gd name="T10" fmla="*/ 1 w 2"/>
                      <a:gd name="T11" fmla="*/ 2 h 3"/>
                      <a:gd name="T12" fmla="*/ 0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1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6" name="Freeform 117"/>
                  <p:cNvSpPr>
                    <a:spLocks/>
                  </p:cNvSpPr>
                  <p:nvPr/>
                </p:nvSpPr>
                <p:spPr bwMode="auto">
                  <a:xfrm>
                    <a:off x="4641" y="1158"/>
                    <a:ext cx="10" cy="2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0 h 1"/>
                      <a:gd name="T8" fmla="*/ 3 w 4"/>
                      <a:gd name="T9" fmla="*/ 0 h 1"/>
                      <a:gd name="T10" fmla="*/ 2 w 4"/>
                      <a:gd name="T11" fmla="*/ 0 h 1"/>
                      <a:gd name="T12" fmla="*/ 0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7" name="Freeform 118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10" cy="2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0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8" name="Freeform 119"/>
                  <p:cNvSpPr>
                    <a:spLocks/>
                  </p:cNvSpPr>
                  <p:nvPr/>
                </p:nvSpPr>
                <p:spPr bwMode="auto">
                  <a:xfrm>
                    <a:off x="4641" y="1160"/>
                    <a:ext cx="2" cy="10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3 h 4"/>
                      <a:gd name="T6" fmla="*/ 1 w 1"/>
                      <a:gd name="T7" fmla="*/ 4 h 4"/>
                      <a:gd name="T8" fmla="*/ 1 w 1"/>
                      <a:gd name="T9" fmla="*/ 3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ubicBezTo>
                          <a:pt x="1" y="3"/>
                          <a:pt x="1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39" name="Freeform 120"/>
                  <p:cNvSpPr>
                    <a:spLocks/>
                  </p:cNvSpPr>
                  <p:nvPr/>
                </p:nvSpPr>
                <p:spPr bwMode="auto">
                  <a:xfrm>
                    <a:off x="4636" y="1160"/>
                    <a:ext cx="3" cy="10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3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1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0" name="Freeform 121"/>
                  <p:cNvSpPr>
                    <a:spLocks/>
                  </p:cNvSpPr>
                  <p:nvPr/>
                </p:nvSpPr>
                <p:spPr bwMode="auto">
                  <a:xfrm>
                    <a:off x="4629" y="1160"/>
                    <a:ext cx="10" cy="5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2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1"/>
                          <a:pt x="2" y="1"/>
                        </a:cubicBezTo>
                        <a:cubicBezTo>
                          <a:pt x="2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1" name="Freeform 122"/>
                  <p:cNvSpPr>
                    <a:spLocks/>
                  </p:cNvSpPr>
                  <p:nvPr/>
                </p:nvSpPr>
                <p:spPr bwMode="auto">
                  <a:xfrm>
                    <a:off x="4629" y="1155"/>
                    <a:ext cx="10" cy="5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2 w 4"/>
                      <a:gd name="T3" fmla="*/ 1 h 2"/>
                      <a:gd name="T4" fmla="*/ 1 w 4"/>
                      <a:gd name="T5" fmla="*/ 1 h 2"/>
                      <a:gd name="T6" fmla="*/ 0 w 4"/>
                      <a:gd name="T7" fmla="*/ 0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4" y="2"/>
                          <a:pt x="3" y="2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2" name="Freeform 123"/>
                  <p:cNvSpPr>
                    <a:spLocks/>
                  </p:cNvSpPr>
                  <p:nvPr/>
                </p:nvSpPr>
                <p:spPr bwMode="auto">
                  <a:xfrm>
                    <a:off x="4634" y="1150"/>
                    <a:ext cx="5" cy="8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2 h 3"/>
                      <a:gd name="T4" fmla="*/ 0 w 2"/>
                      <a:gd name="T5" fmla="*/ 1 h 3"/>
                      <a:gd name="T6" fmla="*/ 0 w 2"/>
                      <a:gd name="T7" fmla="*/ 0 h 3"/>
                      <a:gd name="T8" fmla="*/ 0 w 2"/>
                      <a:gd name="T9" fmla="*/ 1 h 3"/>
                      <a:gd name="T10" fmla="*/ 1 w 2"/>
                      <a:gd name="T11" fmla="*/ 2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3" name="Freeform 124"/>
                  <p:cNvSpPr>
                    <a:spLocks/>
                  </p:cNvSpPr>
                  <p:nvPr/>
                </p:nvSpPr>
                <p:spPr bwMode="auto">
                  <a:xfrm>
                    <a:off x="4539" y="1272"/>
                    <a:ext cx="22" cy="24"/>
                  </a:xfrm>
                  <a:custGeom>
                    <a:avLst/>
                    <a:gdLst>
                      <a:gd name="T0" fmla="*/ 6 w 9"/>
                      <a:gd name="T1" fmla="*/ 10 h 10"/>
                      <a:gd name="T2" fmla="*/ 5 w 9"/>
                      <a:gd name="T3" fmla="*/ 1 h 10"/>
                      <a:gd name="T4" fmla="*/ 6 w 9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6" y="10"/>
                        </a:moveTo>
                        <a:cubicBezTo>
                          <a:pt x="6" y="10"/>
                          <a:pt x="0" y="3"/>
                          <a:pt x="5" y="1"/>
                        </a:cubicBezTo>
                        <a:cubicBezTo>
                          <a:pt x="9" y="0"/>
                          <a:pt x="6" y="10"/>
                          <a:pt x="6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4" name="Freeform 125"/>
                  <p:cNvSpPr>
                    <a:spLocks/>
                  </p:cNvSpPr>
                  <p:nvPr/>
                </p:nvSpPr>
                <p:spPr bwMode="auto">
                  <a:xfrm>
                    <a:off x="4553" y="1272"/>
                    <a:ext cx="24" cy="24"/>
                  </a:xfrm>
                  <a:custGeom>
                    <a:avLst/>
                    <a:gdLst>
                      <a:gd name="T0" fmla="*/ 0 w 10"/>
                      <a:gd name="T1" fmla="*/ 10 h 10"/>
                      <a:gd name="T2" fmla="*/ 5 w 10"/>
                      <a:gd name="T3" fmla="*/ 3 h 10"/>
                      <a:gd name="T4" fmla="*/ 0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0" y="10"/>
                        </a:moveTo>
                        <a:cubicBezTo>
                          <a:pt x="0" y="10"/>
                          <a:pt x="1" y="0"/>
                          <a:pt x="5" y="3"/>
                        </a:cubicBezTo>
                        <a:cubicBezTo>
                          <a:pt x="10" y="5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5" name="Freeform 126"/>
                  <p:cNvSpPr>
                    <a:spLocks/>
                  </p:cNvSpPr>
                  <p:nvPr/>
                </p:nvSpPr>
                <p:spPr bwMode="auto">
                  <a:xfrm>
                    <a:off x="4553" y="1284"/>
                    <a:ext cx="22" cy="24"/>
                  </a:xfrm>
                  <a:custGeom>
                    <a:avLst/>
                    <a:gdLst>
                      <a:gd name="T0" fmla="*/ 0 w 9"/>
                      <a:gd name="T1" fmla="*/ 5 h 10"/>
                      <a:gd name="T2" fmla="*/ 9 w 9"/>
                      <a:gd name="T3" fmla="*/ 5 h 10"/>
                      <a:gd name="T4" fmla="*/ 0 w 9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5"/>
                        </a:moveTo>
                        <a:cubicBezTo>
                          <a:pt x="0" y="5"/>
                          <a:pt x="9" y="0"/>
                          <a:pt x="9" y="5"/>
                        </a:cubicBezTo>
                        <a:cubicBezTo>
                          <a:pt x="9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6" name="Freeform 127"/>
                  <p:cNvSpPr>
                    <a:spLocks/>
                  </p:cNvSpPr>
                  <p:nvPr/>
                </p:nvSpPr>
                <p:spPr bwMode="auto">
                  <a:xfrm>
                    <a:off x="4553" y="1296"/>
                    <a:ext cx="22" cy="24"/>
                  </a:xfrm>
                  <a:custGeom>
                    <a:avLst/>
                    <a:gdLst>
                      <a:gd name="T0" fmla="*/ 0 w 9"/>
                      <a:gd name="T1" fmla="*/ 0 h 10"/>
                      <a:gd name="T2" fmla="*/ 5 w 9"/>
                      <a:gd name="T3" fmla="*/ 7 h 10"/>
                      <a:gd name="T4" fmla="*/ 0 w 9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0"/>
                        </a:moveTo>
                        <a:cubicBezTo>
                          <a:pt x="0" y="0"/>
                          <a:pt x="9" y="4"/>
                          <a:pt x="5" y="7"/>
                        </a:cubicBezTo>
                        <a:cubicBezTo>
                          <a:pt x="1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7" name="Freeform 128"/>
                  <p:cNvSpPr>
                    <a:spLocks/>
                  </p:cNvSpPr>
                  <p:nvPr/>
                </p:nvSpPr>
                <p:spPr bwMode="auto">
                  <a:xfrm>
                    <a:off x="4534" y="1296"/>
                    <a:ext cx="24" cy="21"/>
                  </a:xfrm>
                  <a:custGeom>
                    <a:avLst/>
                    <a:gdLst>
                      <a:gd name="T0" fmla="*/ 8 w 10"/>
                      <a:gd name="T1" fmla="*/ 0 h 9"/>
                      <a:gd name="T2" fmla="*/ 5 w 10"/>
                      <a:gd name="T3" fmla="*/ 8 h 9"/>
                      <a:gd name="T4" fmla="*/ 8 w 10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8" y="0"/>
                        </a:moveTo>
                        <a:cubicBezTo>
                          <a:pt x="8" y="0"/>
                          <a:pt x="10" y="9"/>
                          <a:pt x="5" y="8"/>
                        </a:cubicBezTo>
                        <a:cubicBezTo>
                          <a:pt x="0" y="6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8" name="Freeform 129"/>
                  <p:cNvSpPr>
                    <a:spLocks/>
                  </p:cNvSpPr>
                  <p:nvPr/>
                </p:nvSpPr>
                <p:spPr bwMode="auto">
                  <a:xfrm>
                    <a:off x="4530" y="1289"/>
                    <a:ext cx="23" cy="21"/>
                  </a:xfrm>
                  <a:custGeom>
                    <a:avLst/>
                    <a:gdLst>
                      <a:gd name="T0" fmla="*/ 10 w 10"/>
                      <a:gd name="T1" fmla="*/ 3 h 9"/>
                      <a:gd name="T2" fmla="*/ 2 w 10"/>
                      <a:gd name="T3" fmla="*/ 5 h 9"/>
                      <a:gd name="T4" fmla="*/ 10 w 10"/>
                      <a:gd name="T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3"/>
                        </a:moveTo>
                        <a:cubicBezTo>
                          <a:pt x="10" y="3"/>
                          <a:pt x="3" y="9"/>
                          <a:pt x="2" y="5"/>
                        </a:cubicBezTo>
                        <a:cubicBezTo>
                          <a:pt x="0" y="0"/>
                          <a:pt x="10" y="3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49" name="Freeform 130"/>
                  <p:cNvSpPr>
                    <a:spLocks/>
                  </p:cNvSpPr>
                  <p:nvPr/>
                </p:nvSpPr>
                <p:spPr bwMode="auto">
                  <a:xfrm>
                    <a:off x="4532" y="1274"/>
                    <a:ext cx="24" cy="22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0" name="Freeform 131"/>
                  <p:cNvSpPr>
                    <a:spLocks/>
                  </p:cNvSpPr>
                  <p:nvPr/>
                </p:nvSpPr>
                <p:spPr bwMode="auto">
                  <a:xfrm>
                    <a:off x="4549" y="1291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2 w 4"/>
                      <a:gd name="T3" fmla="*/ 3 h 3"/>
                      <a:gd name="T4" fmla="*/ 1 w 4"/>
                      <a:gd name="T5" fmla="*/ 2 h 3"/>
                      <a:gd name="T6" fmla="*/ 2 w 4"/>
                      <a:gd name="T7" fmla="*/ 1 h 3"/>
                      <a:gd name="T8" fmla="*/ 4 w 4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2"/>
                          <a:pt x="3" y="3"/>
                          <a:pt x="2" y="3"/>
                        </a:cubicBezTo>
                        <a:cubicBezTo>
                          <a:pt x="2" y="3"/>
                          <a:pt x="1" y="3"/>
                          <a:pt x="1" y="2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0"/>
                          <a:pt x="3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1" name="Freeform 132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2" name="Freeform 133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3" name="Freeform 134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4" name="Freeform 135"/>
                  <p:cNvSpPr>
                    <a:spLocks/>
                  </p:cNvSpPr>
                  <p:nvPr/>
                </p:nvSpPr>
                <p:spPr bwMode="auto">
                  <a:xfrm>
                    <a:off x="4553" y="12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5" name="Freeform 136"/>
                  <p:cNvSpPr>
                    <a:spLocks/>
                  </p:cNvSpPr>
                  <p:nvPr/>
                </p:nvSpPr>
                <p:spPr bwMode="auto">
                  <a:xfrm>
                    <a:off x="4556" y="1291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6" name="Freeform 137"/>
                  <p:cNvSpPr>
                    <a:spLocks/>
                  </p:cNvSpPr>
                  <p:nvPr/>
                </p:nvSpPr>
                <p:spPr bwMode="auto">
                  <a:xfrm>
                    <a:off x="4556" y="1293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7" name="Freeform 138"/>
                  <p:cNvSpPr>
                    <a:spLocks/>
                  </p:cNvSpPr>
                  <p:nvPr/>
                </p:nvSpPr>
                <p:spPr bwMode="auto">
                  <a:xfrm>
                    <a:off x="4556" y="1293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8" name="Freeform 139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59" name="Freeform 140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0" name="Freeform 141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1" name="Freeform 142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2" name="Freeform 143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0" cy="4"/>
                  </a:xfrm>
                  <a:custGeom>
                    <a:avLst/>
                    <a:gdLst>
                      <a:gd name="T0" fmla="*/ 1 h 2"/>
                      <a:gd name="T1" fmla="*/ 1 h 2"/>
                      <a:gd name="T2" fmla="*/ 1 h 2"/>
                      <a:gd name="T3" fmla="*/ 1 h 2"/>
                      <a:gd name="T4" fmla="*/ 0 h 2"/>
                      <a:gd name="T5" fmla="*/ 1 h 2"/>
                      <a:gd name="T6" fmla="*/ 1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3" name="Freeform 144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4" name="Freeform 145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5" name="Freeform 146"/>
                  <p:cNvSpPr>
                    <a:spLocks/>
                  </p:cNvSpPr>
                  <p:nvPr/>
                </p:nvSpPr>
                <p:spPr bwMode="auto">
                  <a:xfrm>
                    <a:off x="4553" y="1298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6" name="Freeform 147"/>
                  <p:cNvSpPr>
                    <a:spLocks/>
                  </p:cNvSpPr>
                  <p:nvPr/>
                </p:nvSpPr>
                <p:spPr bwMode="auto">
                  <a:xfrm>
                    <a:off x="4551" y="1298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7" name="Freeform 148"/>
                  <p:cNvSpPr>
                    <a:spLocks/>
                  </p:cNvSpPr>
                  <p:nvPr/>
                </p:nvSpPr>
                <p:spPr bwMode="auto">
                  <a:xfrm>
                    <a:off x="4551" y="12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8" name="Freeform 149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4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1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69" name="Freeform 150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0" name="Freeform 151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1" name="Freeform 152"/>
                  <p:cNvSpPr>
                    <a:spLocks/>
                  </p:cNvSpPr>
                  <p:nvPr/>
                </p:nvSpPr>
                <p:spPr bwMode="auto">
                  <a:xfrm>
                    <a:off x="4549" y="12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2" name="Freeform 153"/>
                  <p:cNvSpPr>
                    <a:spLocks/>
                  </p:cNvSpPr>
                  <p:nvPr/>
                </p:nvSpPr>
                <p:spPr bwMode="auto">
                  <a:xfrm>
                    <a:off x="4549" y="1293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3" name="Freeform 154"/>
                  <p:cNvSpPr>
                    <a:spLocks/>
                  </p:cNvSpPr>
                  <p:nvPr/>
                </p:nvSpPr>
                <p:spPr bwMode="auto">
                  <a:xfrm>
                    <a:off x="4549" y="1293"/>
                    <a:ext cx="2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4" name="Freeform 155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5" name="Freeform 156"/>
                  <p:cNvSpPr>
                    <a:spLocks/>
                  </p:cNvSpPr>
                  <p:nvPr/>
                </p:nvSpPr>
                <p:spPr bwMode="auto">
                  <a:xfrm>
                    <a:off x="4551" y="129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6" name="Freeform 157"/>
                  <p:cNvSpPr>
                    <a:spLocks/>
                  </p:cNvSpPr>
                  <p:nvPr/>
                </p:nvSpPr>
                <p:spPr bwMode="auto">
                  <a:xfrm>
                    <a:off x="4553" y="1284"/>
                    <a:ext cx="0" cy="9"/>
                  </a:xfrm>
                  <a:custGeom>
                    <a:avLst/>
                    <a:gdLst>
                      <a:gd name="T0" fmla="*/ 4 h 4"/>
                      <a:gd name="T1" fmla="*/ 2 h 4"/>
                      <a:gd name="T2" fmla="*/ 1 h 4"/>
                      <a:gd name="T3" fmla="*/ 0 h 4"/>
                      <a:gd name="T4" fmla="*/ 1 h 4"/>
                      <a:gd name="T5" fmla="*/ 2 h 4"/>
                      <a:gd name="T6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cubicBezTo>
                          <a:pt x="0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7" name="Freeform 158"/>
                  <p:cNvSpPr>
                    <a:spLocks/>
                  </p:cNvSpPr>
                  <p:nvPr/>
                </p:nvSpPr>
                <p:spPr bwMode="auto">
                  <a:xfrm>
                    <a:off x="4556" y="1286"/>
                    <a:ext cx="5" cy="7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1 h 3"/>
                      <a:gd name="T4" fmla="*/ 1 w 2"/>
                      <a:gd name="T5" fmla="*/ 0 h 3"/>
                      <a:gd name="T6" fmla="*/ 2 w 2"/>
                      <a:gd name="T7" fmla="*/ 0 h 3"/>
                      <a:gd name="T8" fmla="*/ 1 w 2"/>
                      <a:gd name="T9" fmla="*/ 0 h 3"/>
                      <a:gd name="T10" fmla="*/ 1 w 2"/>
                      <a:gd name="T11" fmla="*/ 2 h 3"/>
                      <a:gd name="T12" fmla="*/ 0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8" name="Freeform 159"/>
                  <p:cNvSpPr>
                    <a:spLocks/>
                  </p:cNvSpPr>
                  <p:nvPr/>
                </p:nvSpPr>
                <p:spPr bwMode="auto">
                  <a:xfrm>
                    <a:off x="4556" y="1291"/>
                    <a:ext cx="9" cy="5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1 h 2"/>
                      <a:gd name="T4" fmla="*/ 3 w 4"/>
                      <a:gd name="T5" fmla="*/ 0 h 2"/>
                      <a:gd name="T6" fmla="*/ 4 w 4"/>
                      <a:gd name="T7" fmla="*/ 0 h 2"/>
                      <a:gd name="T8" fmla="*/ 3 w 4"/>
                      <a:gd name="T9" fmla="*/ 1 h 2"/>
                      <a:gd name="T10" fmla="*/ 2 w 4"/>
                      <a:gd name="T11" fmla="*/ 1 h 2"/>
                      <a:gd name="T12" fmla="*/ 0 w 4"/>
                      <a:gd name="T1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79" name="Freeform 160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9" cy="2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0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0" name="Freeform 161"/>
                  <p:cNvSpPr>
                    <a:spLocks/>
                  </p:cNvSpPr>
                  <p:nvPr/>
                </p:nvSpPr>
                <p:spPr bwMode="auto">
                  <a:xfrm>
                    <a:off x="4556" y="1296"/>
                    <a:ext cx="2" cy="9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3 h 4"/>
                      <a:gd name="T6" fmla="*/ 1 w 1"/>
                      <a:gd name="T7" fmla="*/ 4 h 4"/>
                      <a:gd name="T8" fmla="*/ 1 w 1"/>
                      <a:gd name="T9" fmla="*/ 3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1" name="Freeform 162"/>
                  <p:cNvSpPr>
                    <a:spLocks/>
                  </p:cNvSpPr>
                  <p:nvPr/>
                </p:nvSpPr>
                <p:spPr bwMode="auto">
                  <a:xfrm>
                    <a:off x="4551" y="1296"/>
                    <a:ext cx="2" cy="9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3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0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2" name="Freeform 163"/>
                  <p:cNvSpPr>
                    <a:spLocks/>
                  </p:cNvSpPr>
                  <p:nvPr/>
                </p:nvSpPr>
                <p:spPr bwMode="auto">
                  <a:xfrm>
                    <a:off x="4544" y="1296"/>
                    <a:ext cx="9" cy="4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1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0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3" name="Freeform 164"/>
                  <p:cNvSpPr>
                    <a:spLocks/>
                  </p:cNvSpPr>
                  <p:nvPr/>
                </p:nvSpPr>
                <p:spPr bwMode="auto">
                  <a:xfrm>
                    <a:off x="4544" y="1291"/>
                    <a:ext cx="9" cy="2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2 w 4"/>
                      <a:gd name="T3" fmla="*/ 1 h 1"/>
                      <a:gd name="T4" fmla="*/ 1 w 4"/>
                      <a:gd name="T5" fmla="*/ 1 h 1"/>
                      <a:gd name="T6" fmla="*/ 0 w 4"/>
                      <a:gd name="T7" fmla="*/ 0 h 1"/>
                      <a:gd name="T8" fmla="*/ 1 w 4"/>
                      <a:gd name="T9" fmla="*/ 0 h 1"/>
                      <a:gd name="T10" fmla="*/ 2 w 4"/>
                      <a:gd name="T11" fmla="*/ 1 h 1"/>
                      <a:gd name="T12" fmla="*/ 4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2" y="1"/>
                          <a:pt x="2" y="1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4" name="Freeform 165"/>
                  <p:cNvSpPr>
                    <a:spLocks/>
                  </p:cNvSpPr>
                  <p:nvPr/>
                </p:nvSpPr>
                <p:spPr bwMode="auto">
                  <a:xfrm>
                    <a:off x="4549" y="1286"/>
                    <a:ext cx="4" cy="7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2 h 3"/>
                      <a:gd name="T4" fmla="*/ 0 w 2"/>
                      <a:gd name="T5" fmla="*/ 1 h 3"/>
                      <a:gd name="T6" fmla="*/ 0 w 2"/>
                      <a:gd name="T7" fmla="*/ 0 h 3"/>
                      <a:gd name="T8" fmla="*/ 0 w 2"/>
                      <a:gd name="T9" fmla="*/ 1 h 3"/>
                      <a:gd name="T10" fmla="*/ 1 w 2"/>
                      <a:gd name="T11" fmla="*/ 2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1" y="3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5" name="Freeform 166"/>
                  <p:cNvSpPr>
                    <a:spLocks/>
                  </p:cNvSpPr>
                  <p:nvPr/>
                </p:nvSpPr>
                <p:spPr bwMode="auto">
                  <a:xfrm>
                    <a:off x="4473" y="1370"/>
                    <a:ext cx="24" cy="23"/>
                  </a:xfrm>
                  <a:custGeom>
                    <a:avLst/>
                    <a:gdLst>
                      <a:gd name="T0" fmla="*/ 7 w 10"/>
                      <a:gd name="T1" fmla="*/ 10 h 10"/>
                      <a:gd name="T2" fmla="*/ 5 w 10"/>
                      <a:gd name="T3" fmla="*/ 1 h 10"/>
                      <a:gd name="T4" fmla="*/ 7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7" y="10"/>
                        </a:moveTo>
                        <a:cubicBezTo>
                          <a:pt x="7" y="10"/>
                          <a:pt x="0" y="3"/>
                          <a:pt x="5" y="1"/>
                        </a:cubicBezTo>
                        <a:cubicBezTo>
                          <a:pt x="10" y="0"/>
                          <a:pt x="7" y="10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6" name="Freeform 167"/>
                  <p:cNvSpPr>
                    <a:spLocks/>
                  </p:cNvSpPr>
                  <p:nvPr/>
                </p:nvSpPr>
                <p:spPr bwMode="auto">
                  <a:xfrm>
                    <a:off x="4487" y="1370"/>
                    <a:ext cx="24" cy="23"/>
                  </a:xfrm>
                  <a:custGeom>
                    <a:avLst/>
                    <a:gdLst>
                      <a:gd name="T0" fmla="*/ 0 w 10"/>
                      <a:gd name="T1" fmla="*/ 10 h 10"/>
                      <a:gd name="T2" fmla="*/ 6 w 10"/>
                      <a:gd name="T3" fmla="*/ 3 h 10"/>
                      <a:gd name="T4" fmla="*/ 0 w 10"/>
                      <a:gd name="T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0" y="10"/>
                        </a:moveTo>
                        <a:cubicBezTo>
                          <a:pt x="0" y="10"/>
                          <a:pt x="1" y="0"/>
                          <a:pt x="6" y="3"/>
                        </a:cubicBezTo>
                        <a:cubicBezTo>
                          <a:pt x="10" y="6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7" name="Freeform 168"/>
                  <p:cNvSpPr>
                    <a:spLocks/>
                  </p:cNvSpPr>
                  <p:nvPr/>
                </p:nvSpPr>
                <p:spPr bwMode="auto">
                  <a:xfrm>
                    <a:off x="4487" y="1381"/>
                    <a:ext cx="21" cy="24"/>
                  </a:xfrm>
                  <a:custGeom>
                    <a:avLst/>
                    <a:gdLst>
                      <a:gd name="T0" fmla="*/ 0 w 9"/>
                      <a:gd name="T1" fmla="*/ 5 h 10"/>
                      <a:gd name="T2" fmla="*/ 9 w 9"/>
                      <a:gd name="T3" fmla="*/ 5 h 10"/>
                      <a:gd name="T4" fmla="*/ 0 w 9"/>
                      <a:gd name="T5" fmla="*/ 5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5"/>
                        </a:moveTo>
                        <a:cubicBezTo>
                          <a:pt x="0" y="5"/>
                          <a:pt x="9" y="0"/>
                          <a:pt x="9" y="5"/>
                        </a:cubicBezTo>
                        <a:cubicBezTo>
                          <a:pt x="9" y="10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8" name="Freeform 169"/>
                  <p:cNvSpPr>
                    <a:spLocks/>
                  </p:cNvSpPr>
                  <p:nvPr/>
                </p:nvSpPr>
                <p:spPr bwMode="auto">
                  <a:xfrm>
                    <a:off x="4487" y="1393"/>
                    <a:ext cx="21" cy="24"/>
                  </a:xfrm>
                  <a:custGeom>
                    <a:avLst/>
                    <a:gdLst>
                      <a:gd name="T0" fmla="*/ 0 w 9"/>
                      <a:gd name="T1" fmla="*/ 0 h 10"/>
                      <a:gd name="T2" fmla="*/ 5 w 9"/>
                      <a:gd name="T3" fmla="*/ 7 h 10"/>
                      <a:gd name="T4" fmla="*/ 0 w 9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0" y="0"/>
                        </a:moveTo>
                        <a:cubicBezTo>
                          <a:pt x="0" y="0"/>
                          <a:pt x="9" y="4"/>
                          <a:pt x="5" y="7"/>
                        </a:cubicBezTo>
                        <a:cubicBezTo>
                          <a:pt x="1" y="1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89" name="Freeform 170"/>
                  <p:cNvSpPr>
                    <a:spLocks/>
                  </p:cNvSpPr>
                  <p:nvPr/>
                </p:nvSpPr>
                <p:spPr bwMode="auto">
                  <a:xfrm>
                    <a:off x="4468" y="1393"/>
                    <a:ext cx="24" cy="24"/>
                  </a:xfrm>
                  <a:custGeom>
                    <a:avLst/>
                    <a:gdLst>
                      <a:gd name="T0" fmla="*/ 8 w 10"/>
                      <a:gd name="T1" fmla="*/ 0 h 10"/>
                      <a:gd name="T2" fmla="*/ 5 w 10"/>
                      <a:gd name="T3" fmla="*/ 8 h 10"/>
                      <a:gd name="T4" fmla="*/ 8 w 10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10">
                        <a:moveTo>
                          <a:pt x="8" y="0"/>
                        </a:moveTo>
                        <a:cubicBezTo>
                          <a:pt x="8" y="0"/>
                          <a:pt x="10" y="10"/>
                          <a:pt x="5" y="8"/>
                        </a:cubicBezTo>
                        <a:cubicBezTo>
                          <a:pt x="0" y="6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0" name="Freeform 171"/>
                  <p:cNvSpPr>
                    <a:spLocks/>
                  </p:cNvSpPr>
                  <p:nvPr/>
                </p:nvSpPr>
                <p:spPr bwMode="auto">
                  <a:xfrm>
                    <a:off x="4466" y="1386"/>
                    <a:ext cx="21" cy="24"/>
                  </a:xfrm>
                  <a:custGeom>
                    <a:avLst/>
                    <a:gdLst>
                      <a:gd name="T0" fmla="*/ 9 w 9"/>
                      <a:gd name="T1" fmla="*/ 3 h 10"/>
                      <a:gd name="T2" fmla="*/ 1 w 9"/>
                      <a:gd name="T3" fmla="*/ 5 h 10"/>
                      <a:gd name="T4" fmla="*/ 9 w 9"/>
                      <a:gd name="T5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0">
                        <a:moveTo>
                          <a:pt x="9" y="3"/>
                        </a:moveTo>
                        <a:cubicBezTo>
                          <a:pt x="9" y="3"/>
                          <a:pt x="2" y="10"/>
                          <a:pt x="1" y="5"/>
                        </a:cubicBezTo>
                        <a:cubicBezTo>
                          <a:pt x="0" y="0"/>
                          <a:pt x="9" y="3"/>
                          <a:pt x="9" y="3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1" name="Freeform 172"/>
                  <p:cNvSpPr>
                    <a:spLocks/>
                  </p:cNvSpPr>
                  <p:nvPr/>
                </p:nvSpPr>
                <p:spPr bwMode="auto">
                  <a:xfrm>
                    <a:off x="4466" y="1372"/>
                    <a:ext cx="23" cy="21"/>
                  </a:xfrm>
                  <a:custGeom>
                    <a:avLst/>
                    <a:gdLst>
                      <a:gd name="T0" fmla="*/ 10 w 10"/>
                      <a:gd name="T1" fmla="*/ 9 h 9"/>
                      <a:gd name="T2" fmla="*/ 2 w 10"/>
                      <a:gd name="T3" fmla="*/ 5 h 9"/>
                      <a:gd name="T4" fmla="*/ 10 w 10"/>
                      <a:gd name="T5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9">
                        <a:moveTo>
                          <a:pt x="10" y="9"/>
                        </a:moveTo>
                        <a:cubicBezTo>
                          <a:pt x="10" y="9"/>
                          <a:pt x="0" y="9"/>
                          <a:pt x="2" y="5"/>
                        </a:cubicBezTo>
                        <a:cubicBezTo>
                          <a:pt x="4" y="0"/>
                          <a:pt x="10" y="9"/>
                          <a:pt x="10" y="9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2" name="Freeform 173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10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3 w 4"/>
                      <a:gd name="T3" fmla="*/ 2 h 3"/>
                      <a:gd name="T4" fmla="*/ 1 w 4"/>
                      <a:gd name="T5" fmla="*/ 2 h 3"/>
                      <a:gd name="T6" fmla="*/ 2 w 4"/>
                      <a:gd name="T7" fmla="*/ 0 h 3"/>
                      <a:gd name="T8" fmla="*/ 4 w 4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3" name="Freeform 174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4" name="Freeform 175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0" cy="2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5" name="Freeform 176"/>
                  <p:cNvSpPr>
                    <a:spLocks/>
                  </p:cNvSpPr>
                  <p:nvPr/>
                </p:nvSpPr>
                <p:spPr bwMode="auto">
                  <a:xfrm>
                    <a:off x="4487" y="1389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6" name="Freeform 177"/>
                  <p:cNvSpPr>
                    <a:spLocks/>
                  </p:cNvSpPr>
                  <p:nvPr/>
                </p:nvSpPr>
                <p:spPr bwMode="auto">
                  <a:xfrm>
                    <a:off x="4489" y="1389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7" name="Freeform 178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8" name="Freeform 179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99" name="Freeform 180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3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0" name="Freeform 181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1" name="Freeform 182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2" name="Freeform 183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3" name="Freeform 184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3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  <a:gd name="T4" fmla="*/ 0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4" name="Freeform 185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5" name="Freeform 186"/>
                  <p:cNvSpPr>
                    <a:spLocks/>
                  </p:cNvSpPr>
                  <p:nvPr/>
                </p:nvSpPr>
                <p:spPr bwMode="auto">
                  <a:xfrm>
                    <a:off x="4489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6" name="Freeform 187"/>
                  <p:cNvSpPr>
                    <a:spLocks/>
                  </p:cNvSpPr>
                  <p:nvPr/>
                </p:nvSpPr>
                <p:spPr bwMode="auto">
                  <a:xfrm>
                    <a:off x="4487" y="13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7" name="Freeform 188"/>
                  <p:cNvSpPr>
                    <a:spLocks/>
                  </p:cNvSpPr>
                  <p:nvPr/>
                </p:nvSpPr>
                <p:spPr bwMode="auto">
                  <a:xfrm>
                    <a:off x="4487" y="1396"/>
                    <a:ext cx="0" cy="2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1 h 1"/>
                      <a:gd name="T4" fmla="*/ 0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8" name="Freeform 189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09" name="Freeform 190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0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0" name="Freeform 191"/>
                  <p:cNvSpPr>
                    <a:spLocks/>
                  </p:cNvSpPr>
                  <p:nvPr/>
                </p:nvSpPr>
                <p:spPr bwMode="auto">
                  <a:xfrm>
                    <a:off x="4485" y="1396"/>
                    <a:ext cx="2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1" name="Freeform 192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5" cy="3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2" name="Freeform 193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0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3" name="Freeform 194"/>
                  <p:cNvSpPr>
                    <a:spLocks/>
                  </p:cNvSpPr>
                  <p:nvPr/>
                </p:nvSpPr>
                <p:spPr bwMode="auto">
                  <a:xfrm>
                    <a:off x="4482" y="1393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4" name="Freeform 195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3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5" name="Freeform 196"/>
                  <p:cNvSpPr>
                    <a:spLocks/>
                  </p:cNvSpPr>
                  <p:nvPr/>
                </p:nvSpPr>
                <p:spPr bwMode="auto">
                  <a:xfrm>
                    <a:off x="4482" y="1391"/>
                    <a:ext cx="5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  <a:gd name="T10" fmla="*/ 1 w 2"/>
                      <a:gd name="T11" fmla="*/ 0 h 1"/>
                      <a:gd name="T12" fmla="*/ 1 w 2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6" name="Freeform 197"/>
                  <p:cNvSpPr>
                    <a:spLocks/>
                  </p:cNvSpPr>
                  <p:nvPr/>
                </p:nvSpPr>
                <p:spPr bwMode="auto">
                  <a:xfrm>
                    <a:off x="4485" y="139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7" name="Freeform 198"/>
                  <p:cNvSpPr>
                    <a:spLocks/>
                  </p:cNvSpPr>
                  <p:nvPr/>
                </p:nvSpPr>
                <p:spPr bwMode="auto">
                  <a:xfrm>
                    <a:off x="4485" y="1389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8" name="Freeform 199"/>
                  <p:cNvSpPr>
                    <a:spLocks/>
                  </p:cNvSpPr>
                  <p:nvPr/>
                </p:nvSpPr>
                <p:spPr bwMode="auto">
                  <a:xfrm>
                    <a:off x="4487" y="1381"/>
                    <a:ext cx="2" cy="10"/>
                  </a:xfrm>
                  <a:custGeom>
                    <a:avLst/>
                    <a:gdLst>
                      <a:gd name="T0" fmla="*/ 0 w 1"/>
                      <a:gd name="T1" fmla="*/ 4 h 4"/>
                      <a:gd name="T2" fmla="*/ 0 w 1"/>
                      <a:gd name="T3" fmla="*/ 2 h 4"/>
                      <a:gd name="T4" fmla="*/ 0 w 1"/>
                      <a:gd name="T5" fmla="*/ 1 h 4"/>
                      <a:gd name="T6" fmla="*/ 0 w 1"/>
                      <a:gd name="T7" fmla="*/ 0 h 4"/>
                      <a:gd name="T8" fmla="*/ 0 w 1"/>
                      <a:gd name="T9" fmla="*/ 1 h 4"/>
                      <a:gd name="T10" fmla="*/ 0 w 1"/>
                      <a:gd name="T11" fmla="*/ 2 h 4"/>
                      <a:gd name="T12" fmla="*/ 0 w 1"/>
                      <a:gd name="T1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4"/>
                        </a:moveTo>
                        <a:cubicBezTo>
                          <a:pt x="0" y="4"/>
                          <a:pt x="0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19" name="Freeform 200"/>
                  <p:cNvSpPr>
                    <a:spLocks/>
                  </p:cNvSpPr>
                  <p:nvPr/>
                </p:nvSpPr>
                <p:spPr bwMode="auto">
                  <a:xfrm>
                    <a:off x="4489" y="1384"/>
                    <a:ext cx="5" cy="9"/>
                  </a:xfrm>
                  <a:custGeom>
                    <a:avLst/>
                    <a:gdLst>
                      <a:gd name="T0" fmla="*/ 0 w 2"/>
                      <a:gd name="T1" fmla="*/ 3 h 4"/>
                      <a:gd name="T2" fmla="*/ 1 w 2"/>
                      <a:gd name="T3" fmla="*/ 2 h 4"/>
                      <a:gd name="T4" fmla="*/ 1 w 2"/>
                      <a:gd name="T5" fmla="*/ 1 h 4"/>
                      <a:gd name="T6" fmla="*/ 2 w 2"/>
                      <a:gd name="T7" fmla="*/ 0 h 4"/>
                      <a:gd name="T8" fmla="*/ 2 w 2"/>
                      <a:gd name="T9" fmla="*/ 1 h 4"/>
                      <a:gd name="T10" fmla="*/ 1 w 2"/>
                      <a:gd name="T11" fmla="*/ 2 h 4"/>
                      <a:gd name="T12" fmla="*/ 0 w 2"/>
                      <a:gd name="T13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4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3"/>
                          <a:pt x="0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0" name="Freeform 201"/>
                  <p:cNvSpPr>
                    <a:spLocks/>
                  </p:cNvSpPr>
                  <p:nvPr/>
                </p:nvSpPr>
                <p:spPr bwMode="auto">
                  <a:xfrm>
                    <a:off x="4489" y="1391"/>
                    <a:ext cx="10" cy="2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0 h 1"/>
                      <a:gd name="T4" fmla="*/ 3 w 4"/>
                      <a:gd name="T5" fmla="*/ 0 h 1"/>
                      <a:gd name="T6" fmla="*/ 4 w 4"/>
                      <a:gd name="T7" fmla="*/ 0 h 1"/>
                      <a:gd name="T8" fmla="*/ 3 w 4"/>
                      <a:gd name="T9" fmla="*/ 0 h 1"/>
                      <a:gd name="T10" fmla="*/ 2 w 4"/>
                      <a:gd name="T11" fmla="*/ 0 h 1"/>
                      <a:gd name="T12" fmla="*/ 0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1" name="Freeform 202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10" cy="3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2 w 4"/>
                      <a:gd name="T3" fmla="*/ 0 h 1"/>
                      <a:gd name="T4" fmla="*/ 3 w 4"/>
                      <a:gd name="T5" fmla="*/ 1 h 1"/>
                      <a:gd name="T6" fmla="*/ 4 w 4"/>
                      <a:gd name="T7" fmla="*/ 1 h 1"/>
                      <a:gd name="T8" fmla="*/ 3 w 4"/>
                      <a:gd name="T9" fmla="*/ 1 h 1"/>
                      <a:gd name="T10" fmla="*/ 2 w 4"/>
                      <a:gd name="T11" fmla="*/ 1 h 1"/>
                      <a:gd name="T12" fmla="*/ 0 w 4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2" name="Freeform 203"/>
                  <p:cNvSpPr>
                    <a:spLocks/>
                  </p:cNvSpPr>
                  <p:nvPr/>
                </p:nvSpPr>
                <p:spPr bwMode="auto">
                  <a:xfrm>
                    <a:off x="4489" y="1393"/>
                    <a:ext cx="3" cy="10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2 h 4"/>
                      <a:gd name="T4" fmla="*/ 1 w 1"/>
                      <a:gd name="T5" fmla="*/ 4 h 4"/>
                      <a:gd name="T6" fmla="*/ 1 w 1"/>
                      <a:gd name="T7" fmla="*/ 4 h 4"/>
                      <a:gd name="T8" fmla="*/ 1 w 1"/>
                      <a:gd name="T9" fmla="*/ 4 h 4"/>
                      <a:gd name="T10" fmla="*/ 0 w 1"/>
                      <a:gd name="T11" fmla="*/ 2 h 4"/>
                      <a:gd name="T12" fmla="*/ 0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3" name="Freeform 204"/>
                  <p:cNvSpPr>
                    <a:spLocks/>
                  </p:cNvSpPr>
                  <p:nvPr/>
                </p:nvSpPr>
                <p:spPr bwMode="auto">
                  <a:xfrm>
                    <a:off x="4485" y="1393"/>
                    <a:ext cx="2" cy="10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1 w 1"/>
                      <a:gd name="T3" fmla="*/ 2 h 4"/>
                      <a:gd name="T4" fmla="*/ 0 w 1"/>
                      <a:gd name="T5" fmla="*/ 4 h 4"/>
                      <a:gd name="T6" fmla="*/ 0 w 1"/>
                      <a:gd name="T7" fmla="*/ 4 h 4"/>
                      <a:gd name="T8" fmla="*/ 0 w 1"/>
                      <a:gd name="T9" fmla="*/ 3 h 4"/>
                      <a:gd name="T10" fmla="*/ 1 w 1"/>
                      <a:gd name="T11" fmla="*/ 2 h 4"/>
                      <a:gd name="T12" fmla="*/ 1 w 1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1" y="2"/>
                        </a:cubicBezTo>
                        <a:cubicBezTo>
                          <a:pt x="1" y="3"/>
                          <a:pt x="0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0" y="3"/>
                          <a:pt x="0" y="3"/>
                          <a:pt x="1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4" name="Freeform 205"/>
                  <p:cNvSpPr>
                    <a:spLocks/>
                  </p:cNvSpPr>
                  <p:nvPr/>
                </p:nvSpPr>
                <p:spPr bwMode="auto">
                  <a:xfrm>
                    <a:off x="4478" y="1393"/>
                    <a:ext cx="9" cy="5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2 w 4"/>
                      <a:gd name="T3" fmla="*/ 1 h 2"/>
                      <a:gd name="T4" fmla="*/ 1 w 4"/>
                      <a:gd name="T5" fmla="*/ 2 h 2"/>
                      <a:gd name="T6" fmla="*/ 0 w 4"/>
                      <a:gd name="T7" fmla="*/ 2 h 2"/>
                      <a:gd name="T8" fmla="*/ 1 w 4"/>
                      <a:gd name="T9" fmla="*/ 1 h 2"/>
                      <a:gd name="T10" fmla="*/ 2 w 4"/>
                      <a:gd name="T11" fmla="*/ 1 h 2"/>
                      <a:gd name="T12" fmla="*/ 4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3" y="1"/>
                          <a:pt x="2" y="1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5" name="Freeform 206"/>
                  <p:cNvSpPr>
                    <a:spLocks/>
                  </p:cNvSpPr>
                  <p:nvPr/>
                </p:nvSpPr>
                <p:spPr bwMode="auto">
                  <a:xfrm>
                    <a:off x="4478" y="1391"/>
                    <a:ext cx="9" cy="2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2 w 4"/>
                      <a:gd name="T3" fmla="*/ 0 h 1"/>
                      <a:gd name="T4" fmla="*/ 1 w 4"/>
                      <a:gd name="T5" fmla="*/ 0 h 1"/>
                      <a:gd name="T6" fmla="*/ 0 w 4"/>
                      <a:gd name="T7" fmla="*/ 0 h 1"/>
                      <a:gd name="T8" fmla="*/ 1 w 4"/>
                      <a:gd name="T9" fmla="*/ 0 h 1"/>
                      <a:gd name="T10" fmla="*/ 2 w 4"/>
                      <a:gd name="T11" fmla="*/ 0 h 1"/>
                      <a:gd name="T12" fmla="*/ 4 w 4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4" y="1"/>
                          <a:pt x="3" y="1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6" name="Freeform 207"/>
                  <p:cNvSpPr>
                    <a:spLocks/>
                  </p:cNvSpPr>
                  <p:nvPr/>
                </p:nvSpPr>
                <p:spPr bwMode="auto">
                  <a:xfrm>
                    <a:off x="4482" y="1386"/>
                    <a:ext cx="5" cy="7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0 w 2"/>
                      <a:gd name="T5" fmla="*/ 0 h 3"/>
                      <a:gd name="T6" fmla="*/ 0 w 2"/>
                      <a:gd name="T7" fmla="*/ 0 h 3"/>
                      <a:gd name="T8" fmla="*/ 0 w 2"/>
                      <a:gd name="T9" fmla="*/ 0 h 3"/>
                      <a:gd name="T10" fmla="*/ 1 w 2"/>
                      <a:gd name="T11" fmla="*/ 1 h 3"/>
                      <a:gd name="T12" fmla="*/ 2 w 2"/>
                      <a:gd name="T13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3"/>
                          <a:pt x="1" y="2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7" name="Freeform 208"/>
                  <p:cNvSpPr>
                    <a:spLocks/>
                  </p:cNvSpPr>
                  <p:nvPr/>
                </p:nvSpPr>
                <p:spPr bwMode="auto">
                  <a:xfrm>
                    <a:off x="4639" y="1196"/>
                    <a:ext cx="19" cy="19"/>
                  </a:xfrm>
                  <a:custGeom>
                    <a:avLst/>
                    <a:gdLst>
                      <a:gd name="T0" fmla="*/ 6 w 8"/>
                      <a:gd name="T1" fmla="*/ 8 h 8"/>
                      <a:gd name="T2" fmla="*/ 4 w 8"/>
                      <a:gd name="T3" fmla="*/ 1 h 8"/>
                      <a:gd name="T4" fmla="*/ 6 w 8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6" y="8"/>
                        </a:moveTo>
                        <a:cubicBezTo>
                          <a:pt x="6" y="8"/>
                          <a:pt x="0" y="2"/>
                          <a:pt x="4" y="1"/>
                        </a:cubicBezTo>
                        <a:cubicBezTo>
                          <a:pt x="8" y="0"/>
                          <a:pt x="6" y="8"/>
                          <a:pt x="6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8" name="Freeform 209"/>
                  <p:cNvSpPr>
                    <a:spLocks/>
                  </p:cNvSpPr>
                  <p:nvPr/>
                </p:nvSpPr>
                <p:spPr bwMode="auto">
                  <a:xfrm>
                    <a:off x="4653" y="11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4 w 7"/>
                      <a:gd name="T3" fmla="*/ 2 h 8"/>
                      <a:gd name="T4" fmla="*/ 0 w 7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8"/>
                          <a:pt x="0" y="0"/>
                          <a:pt x="4" y="2"/>
                        </a:cubicBezTo>
                        <a:cubicBezTo>
                          <a:pt x="7" y="4"/>
                          <a:pt x="0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29" name="Freeform 210"/>
                  <p:cNvSpPr>
                    <a:spLocks/>
                  </p:cNvSpPr>
                  <p:nvPr/>
                </p:nvSpPr>
                <p:spPr bwMode="auto">
                  <a:xfrm>
                    <a:off x="4653" y="1205"/>
                    <a:ext cx="16" cy="19"/>
                  </a:xfrm>
                  <a:custGeom>
                    <a:avLst/>
                    <a:gdLst>
                      <a:gd name="T0" fmla="*/ 0 w 7"/>
                      <a:gd name="T1" fmla="*/ 4 h 8"/>
                      <a:gd name="T2" fmla="*/ 7 w 7"/>
                      <a:gd name="T3" fmla="*/ 4 h 8"/>
                      <a:gd name="T4" fmla="*/ 0 w 7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4"/>
                        </a:moveTo>
                        <a:cubicBezTo>
                          <a:pt x="0" y="4"/>
                          <a:pt x="6" y="0"/>
                          <a:pt x="7" y="4"/>
                        </a:cubicBezTo>
                        <a:cubicBezTo>
                          <a:pt x="7" y="8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0" name="Freeform 211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4 w 7"/>
                      <a:gd name="T3" fmla="*/ 6 h 8"/>
                      <a:gd name="T4" fmla="*/ 0 w 7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0" y="0"/>
                          <a:pt x="7" y="3"/>
                          <a:pt x="4" y="6"/>
                        </a:cubicBezTo>
                        <a:cubicBezTo>
                          <a:pt x="0" y="8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1" name="Freeform 212"/>
                  <p:cNvSpPr>
                    <a:spLocks/>
                  </p:cNvSpPr>
                  <p:nvPr/>
                </p:nvSpPr>
                <p:spPr bwMode="auto">
                  <a:xfrm>
                    <a:off x="4636" y="1215"/>
                    <a:ext cx="19" cy="19"/>
                  </a:xfrm>
                  <a:custGeom>
                    <a:avLst/>
                    <a:gdLst>
                      <a:gd name="T0" fmla="*/ 7 w 8"/>
                      <a:gd name="T1" fmla="*/ 0 h 8"/>
                      <a:gd name="T2" fmla="*/ 4 w 8"/>
                      <a:gd name="T3" fmla="*/ 6 h 8"/>
                      <a:gd name="T4" fmla="*/ 7 w 8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7" y="0"/>
                        </a:moveTo>
                        <a:cubicBezTo>
                          <a:pt x="7" y="0"/>
                          <a:pt x="8" y="8"/>
                          <a:pt x="4" y="6"/>
                        </a:cubicBezTo>
                        <a:cubicBezTo>
                          <a:pt x="0" y="5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2" name="Freeform 213"/>
                  <p:cNvSpPr>
                    <a:spLocks/>
                  </p:cNvSpPr>
                  <p:nvPr/>
                </p:nvSpPr>
                <p:spPr bwMode="auto">
                  <a:xfrm>
                    <a:off x="4634" y="1210"/>
                    <a:ext cx="19" cy="17"/>
                  </a:xfrm>
                  <a:custGeom>
                    <a:avLst/>
                    <a:gdLst>
                      <a:gd name="T0" fmla="*/ 8 w 8"/>
                      <a:gd name="T1" fmla="*/ 2 h 7"/>
                      <a:gd name="T2" fmla="*/ 1 w 8"/>
                      <a:gd name="T3" fmla="*/ 3 h 7"/>
                      <a:gd name="T4" fmla="*/ 8 w 8"/>
                      <a:gd name="T5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2"/>
                        </a:moveTo>
                        <a:cubicBezTo>
                          <a:pt x="8" y="2"/>
                          <a:pt x="2" y="7"/>
                          <a:pt x="1" y="3"/>
                        </a:cubicBezTo>
                        <a:cubicBezTo>
                          <a:pt x="0" y="0"/>
                          <a:pt x="8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3" name="Freeform 214"/>
                  <p:cNvSpPr>
                    <a:spLocks/>
                  </p:cNvSpPr>
                  <p:nvPr/>
                </p:nvSpPr>
                <p:spPr bwMode="auto">
                  <a:xfrm>
                    <a:off x="4634" y="1198"/>
                    <a:ext cx="19" cy="17"/>
                  </a:xfrm>
                  <a:custGeom>
                    <a:avLst/>
                    <a:gdLst>
                      <a:gd name="T0" fmla="*/ 8 w 8"/>
                      <a:gd name="T1" fmla="*/ 7 h 7"/>
                      <a:gd name="T2" fmla="*/ 2 w 8"/>
                      <a:gd name="T3" fmla="*/ 4 h 7"/>
                      <a:gd name="T4" fmla="*/ 8 w 8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8" y="7"/>
                        </a:moveTo>
                        <a:cubicBezTo>
                          <a:pt x="8" y="7"/>
                          <a:pt x="0" y="7"/>
                          <a:pt x="2" y="4"/>
                        </a:cubicBezTo>
                        <a:cubicBezTo>
                          <a:pt x="4" y="0"/>
                          <a:pt x="8" y="7"/>
                          <a:pt x="8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4" name="Freeform 215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0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1"/>
                          <a:pt x="3" y="2"/>
                          <a:pt x="2" y="2"/>
                        </a:cubicBezTo>
                        <a:cubicBezTo>
                          <a:pt x="1" y="2"/>
                          <a:pt x="1" y="2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5" name="Freeform 216"/>
                  <p:cNvSpPr>
                    <a:spLocks/>
                  </p:cNvSpPr>
                  <p:nvPr/>
                </p:nvSpPr>
                <p:spPr bwMode="auto">
                  <a:xfrm>
                    <a:off x="4651" y="1210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6" name="Freeform 217"/>
                  <p:cNvSpPr>
                    <a:spLocks/>
                  </p:cNvSpPr>
                  <p:nvPr/>
                </p:nvSpPr>
                <p:spPr bwMode="auto">
                  <a:xfrm>
                    <a:off x="4651" y="1210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7" name="Freeform 218"/>
                  <p:cNvSpPr>
                    <a:spLocks/>
                  </p:cNvSpPr>
                  <p:nvPr/>
                </p:nvSpPr>
                <p:spPr bwMode="auto">
                  <a:xfrm>
                    <a:off x="4653" y="1210"/>
                    <a:ext cx="0" cy="2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  <a:gd name="T4" fmla="*/ 1 h 1"/>
                      <a:gd name="T5" fmla="*/ 1 h 1"/>
                      <a:gd name="T6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8" name="Freeform 219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39" name="Freeform 220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0" name="Freeform 221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1" name="Freeform 222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2" cy="3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1 h 1"/>
                      <a:gd name="T8" fmla="*/ 0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2" name="Freeform 223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3" name="Freeform 224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0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4" name="Freeform 225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0 h 1"/>
                      <a:gd name="T10" fmla="*/ 1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5" name="Freeform 226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1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6" name="Freeform 227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0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7" name="Freeform 228"/>
                  <p:cNvSpPr>
                    <a:spLocks/>
                  </p:cNvSpPr>
                  <p:nvPr/>
                </p:nvSpPr>
                <p:spPr bwMode="auto">
                  <a:xfrm>
                    <a:off x="4653" y="1217"/>
                    <a:ext cx="0" cy="3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0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8" name="Freeform 229"/>
                  <p:cNvSpPr>
                    <a:spLocks/>
                  </p:cNvSpPr>
                  <p:nvPr/>
                </p:nvSpPr>
                <p:spPr bwMode="auto">
                  <a:xfrm>
                    <a:off x="4653" y="1217"/>
                    <a:ext cx="0" cy="3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  <a:gd name="T4" fmla="*/ 0 h 1"/>
                      <a:gd name="T5" fmla="*/ 0 h 1"/>
                      <a:gd name="T6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49" name="Freeform 230"/>
                  <p:cNvSpPr>
                    <a:spLocks/>
                  </p:cNvSpPr>
                  <p:nvPr/>
                </p:nvSpPr>
                <p:spPr bwMode="auto">
                  <a:xfrm>
                    <a:off x="4651" y="1217"/>
                    <a:ext cx="2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0" name="Freeform 231"/>
                  <p:cNvSpPr>
                    <a:spLocks/>
                  </p:cNvSpPr>
                  <p:nvPr/>
                </p:nvSpPr>
                <p:spPr bwMode="auto">
                  <a:xfrm>
                    <a:off x="4651" y="12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1" name="Freeform 232"/>
                  <p:cNvSpPr>
                    <a:spLocks/>
                  </p:cNvSpPr>
                  <p:nvPr/>
                </p:nvSpPr>
                <p:spPr bwMode="auto">
                  <a:xfrm>
                    <a:off x="4648" y="1217"/>
                    <a:ext cx="3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1 w 1"/>
                      <a:gd name="T4" fmla="*/ 1 w 1"/>
                      <a:gd name="T5" fmla="*/ 1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2" name="Freeform 233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1 h 1"/>
                      <a:gd name="T12" fmla="*/ 0 w 1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3" name="Freeform 234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4" name="Freeform 235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5" name="Freeform 236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3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0 w 1"/>
                      <a:gd name="T4" fmla="*/ 1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6" name="Freeform 237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1 h 1"/>
                      <a:gd name="T10" fmla="*/ 0 w 1"/>
                      <a:gd name="T11" fmla="*/ 1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7" name="Freeform 238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  <a:gd name="T10" fmla="*/ 0 w 1"/>
                      <a:gd name="T11" fmla="*/ 0 h 1"/>
                      <a:gd name="T12" fmla="*/ 0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8" name="Freeform 239"/>
                  <p:cNvSpPr>
                    <a:spLocks/>
                  </p:cNvSpPr>
                  <p:nvPr/>
                </p:nvSpPr>
                <p:spPr bwMode="auto">
                  <a:xfrm>
                    <a:off x="4648" y="1212"/>
                    <a:ext cx="3" cy="3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0 h 1"/>
                      <a:gd name="T8" fmla="*/ 1 w 1"/>
                      <a:gd name="T9" fmla="*/ 1 h 1"/>
                      <a:gd name="T10" fmla="*/ 1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59" name="Freeform 240"/>
                  <p:cNvSpPr>
                    <a:spLocks/>
                  </p:cNvSpPr>
                  <p:nvPr/>
                </p:nvSpPr>
                <p:spPr bwMode="auto">
                  <a:xfrm>
                    <a:off x="4651" y="1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0" name="Freeform 241"/>
                  <p:cNvSpPr>
                    <a:spLocks/>
                  </p:cNvSpPr>
                  <p:nvPr/>
                </p:nvSpPr>
                <p:spPr bwMode="auto">
                  <a:xfrm>
                    <a:off x="4651" y="1205"/>
                    <a:ext cx="2" cy="7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0 w 1"/>
                      <a:gd name="T3" fmla="*/ 2 h 3"/>
                      <a:gd name="T4" fmla="*/ 0 w 1"/>
                      <a:gd name="T5" fmla="*/ 0 h 3"/>
                      <a:gd name="T6" fmla="*/ 0 w 1"/>
                      <a:gd name="T7" fmla="*/ 2 h 3"/>
                      <a:gd name="T8" fmla="*/ 1 w 1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1" name="Freeform 242"/>
                  <p:cNvSpPr>
                    <a:spLocks/>
                  </p:cNvSpPr>
                  <p:nvPr/>
                </p:nvSpPr>
                <p:spPr bwMode="auto">
                  <a:xfrm>
                    <a:off x="4653" y="1208"/>
                    <a:ext cx="5" cy="4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1 w 2"/>
                      <a:gd name="T3" fmla="*/ 1 h 2"/>
                      <a:gd name="T4" fmla="*/ 2 w 2"/>
                      <a:gd name="T5" fmla="*/ 0 h 2"/>
                      <a:gd name="T6" fmla="*/ 1 w 2"/>
                      <a:gd name="T7" fmla="*/ 1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2" name="Freeform 243"/>
                  <p:cNvSpPr>
                    <a:spLocks/>
                  </p:cNvSpPr>
                  <p:nvPr/>
                </p:nvSpPr>
                <p:spPr bwMode="auto">
                  <a:xfrm>
                    <a:off x="4653" y="1212"/>
                    <a:ext cx="7" cy="3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2 w 3"/>
                      <a:gd name="T3" fmla="*/ 0 h 1"/>
                      <a:gd name="T4" fmla="*/ 3 w 3"/>
                      <a:gd name="T5" fmla="*/ 0 h 1"/>
                      <a:gd name="T6" fmla="*/ 2 w 3"/>
                      <a:gd name="T7" fmla="*/ 0 h 1"/>
                      <a:gd name="T8" fmla="*/ 0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3" name="Freeform 244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7" cy="2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2 w 3"/>
                      <a:gd name="T3" fmla="*/ 0 h 1"/>
                      <a:gd name="T4" fmla="*/ 3 w 3"/>
                      <a:gd name="T5" fmla="*/ 1 h 1"/>
                      <a:gd name="T6" fmla="*/ 2 w 3"/>
                      <a:gd name="T7" fmla="*/ 0 h 1"/>
                      <a:gd name="T8" fmla="*/ 0 w 3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3" y="1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4" name="Freeform 245"/>
                  <p:cNvSpPr>
                    <a:spLocks/>
                  </p:cNvSpPr>
                  <p:nvPr/>
                </p:nvSpPr>
                <p:spPr bwMode="auto">
                  <a:xfrm>
                    <a:off x="4653" y="1215"/>
                    <a:ext cx="2" cy="7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2 h 3"/>
                      <a:gd name="T4" fmla="*/ 1 w 1"/>
                      <a:gd name="T5" fmla="*/ 3 h 3"/>
                      <a:gd name="T6" fmla="*/ 0 w 1"/>
                      <a:gd name="T7" fmla="*/ 2 h 3"/>
                      <a:gd name="T8" fmla="*/ 0 w 1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1" y="3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5" name="Freeform 246"/>
                  <p:cNvSpPr>
                    <a:spLocks/>
                  </p:cNvSpPr>
                  <p:nvPr/>
                </p:nvSpPr>
                <p:spPr bwMode="auto">
                  <a:xfrm>
                    <a:off x="4648" y="121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2 h 3"/>
                      <a:gd name="T4" fmla="*/ 0 w 2"/>
                      <a:gd name="T5" fmla="*/ 3 h 3"/>
                      <a:gd name="T6" fmla="*/ 1 w 2"/>
                      <a:gd name="T7" fmla="*/ 2 h 3"/>
                      <a:gd name="T8" fmla="*/ 2 w 2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1" y="2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6" name="Freeform 247"/>
                  <p:cNvSpPr>
                    <a:spLocks/>
                  </p:cNvSpPr>
                  <p:nvPr/>
                </p:nvSpPr>
                <p:spPr bwMode="auto">
                  <a:xfrm>
                    <a:off x="4646" y="1215"/>
                    <a:ext cx="5" cy="2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7" name="Freeform 248"/>
                  <p:cNvSpPr>
                    <a:spLocks/>
                  </p:cNvSpPr>
                  <p:nvPr/>
                </p:nvSpPr>
                <p:spPr bwMode="auto">
                  <a:xfrm>
                    <a:off x="4643" y="1212"/>
                    <a:ext cx="8" cy="3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0 h 1"/>
                      <a:gd name="T4" fmla="*/ 0 w 3"/>
                      <a:gd name="T5" fmla="*/ 0 h 1"/>
                      <a:gd name="T6" fmla="*/ 2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1"/>
                          <a:pt x="3" y="1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8" name="Freeform 249"/>
                  <p:cNvSpPr>
                    <a:spLocks/>
                  </p:cNvSpPr>
                  <p:nvPr/>
                </p:nvSpPr>
                <p:spPr bwMode="auto">
                  <a:xfrm>
                    <a:off x="4646" y="1208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1 w 3"/>
                      <a:gd name="T3" fmla="*/ 1 h 3"/>
                      <a:gd name="T4" fmla="*/ 0 w 3"/>
                      <a:gd name="T5" fmla="*/ 0 h 3"/>
                      <a:gd name="T6" fmla="*/ 2 w 3"/>
                      <a:gd name="T7" fmla="*/ 1 h 3"/>
                      <a:gd name="T8" fmla="*/ 3 w 3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3" y="3"/>
                          <a:pt x="2" y="2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2" y="2"/>
                          <a:pt x="3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69" name="Freeform 250"/>
                  <p:cNvSpPr>
                    <a:spLocks/>
                  </p:cNvSpPr>
                  <p:nvPr/>
                </p:nvSpPr>
                <p:spPr bwMode="auto">
                  <a:xfrm>
                    <a:off x="4501" y="1239"/>
                    <a:ext cx="19" cy="19"/>
                  </a:xfrm>
                  <a:custGeom>
                    <a:avLst/>
                    <a:gdLst>
                      <a:gd name="T0" fmla="*/ 5 w 8"/>
                      <a:gd name="T1" fmla="*/ 8 h 8"/>
                      <a:gd name="T2" fmla="*/ 4 w 8"/>
                      <a:gd name="T3" fmla="*/ 1 h 8"/>
                      <a:gd name="T4" fmla="*/ 5 w 8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5" y="8"/>
                        </a:moveTo>
                        <a:cubicBezTo>
                          <a:pt x="5" y="8"/>
                          <a:pt x="0" y="3"/>
                          <a:pt x="4" y="1"/>
                        </a:cubicBezTo>
                        <a:cubicBezTo>
                          <a:pt x="8" y="0"/>
                          <a:pt x="5" y="8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0" name="Freeform 251"/>
                  <p:cNvSpPr>
                    <a:spLocks/>
                  </p:cNvSpPr>
                  <p:nvPr/>
                </p:nvSpPr>
                <p:spPr bwMode="auto">
                  <a:xfrm>
                    <a:off x="4513" y="1241"/>
                    <a:ext cx="19" cy="17"/>
                  </a:xfrm>
                  <a:custGeom>
                    <a:avLst/>
                    <a:gdLst>
                      <a:gd name="T0" fmla="*/ 0 w 8"/>
                      <a:gd name="T1" fmla="*/ 7 h 7"/>
                      <a:gd name="T2" fmla="*/ 4 w 8"/>
                      <a:gd name="T3" fmla="*/ 2 h 7"/>
                      <a:gd name="T4" fmla="*/ 0 w 8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7">
                        <a:moveTo>
                          <a:pt x="0" y="7"/>
                        </a:moveTo>
                        <a:cubicBezTo>
                          <a:pt x="0" y="7"/>
                          <a:pt x="1" y="0"/>
                          <a:pt x="4" y="2"/>
                        </a:cubicBezTo>
                        <a:cubicBezTo>
                          <a:pt x="8" y="4"/>
                          <a:pt x="0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1" name="Freeform 252"/>
                  <p:cNvSpPr>
                    <a:spLocks/>
                  </p:cNvSpPr>
                  <p:nvPr/>
                </p:nvSpPr>
                <p:spPr bwMode="auto">
                  <a:xfrm>
                    <a:off x="4513" y="1248"/>
                    <a:ext cx="17" cy="19"/>
                  </a:xfrm>
                  <a:custGeom>
                    <a:avLst/>
                    <a:gdLst>
                      <a:gd name="T0" fmla="*/ 0 w 7"/>
                      <a:gd name="T1" fmla="*/ 4 h 8"/>
                      <a:gd name="T2" fmla="*/ 7 w 7"/>
                      <a:gd name="T3" fmla="*/ 4 h 8"/>
                      <a:gd name="T4" fmla="*/ 0 w 7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8">
                        <a:moveTo>
                          <a:pt x="0" y="4"/>
                        </a:moveTo>
                        <a:cubicBezTo>
                          <a:pt x="0" y="4"/>
                          <a:pt x="7" y="0"/>
                          <a:pt x="7" y="4"/>
                        </a:cubicBezTo>
                        <a:cubicBezTo>
                          <a:pt x="7" y="8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2" name="Freeform 253"/>
                  <p:cNvSpPr>
                    <a:spLocks/>
                  </p:cNvSpPr>
                  <p:nvPr/>
                </p:nvSpPr>
                <p:spPr bwMode="auto">
                  <a:xfrm>
                    <a:off x="4513" y="1258"/>
                    <a:ext cx="17" cy="21"/>
                  </a:xfrm>
                  <a:custGeom>
                    <a:avLst/>
                    <a:gdLst>
                      <a:gd name="T0" fmla="*/ 0 w 7"/>
                      <a:gd name="T1" fmla="*/ 0 h 9"/>
                      <a:gd name="T2" fmla="*/ 4 w 7"/>
                      <a:gd name="T3" fmla="*/ 6 h 9"/>
                      <a:gd name="T4" fmla="*/ 0 w 7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9">
                        <a:moveTo>
                          <a:pt x="0" y="0"/>
                        </a:moveTo>
                        <a:cubicBezTo>
                          <a:pt x="0" y="0"/>
                          <a:pt x="7" y="4"/>
                          <a:pt x="4" y="6"/>
                        </a:cubicBezTo>
                        <a:cubicBezTo>
                          <a:pt x="1" y="9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3" name="Freeform 254"/>
                  <p:cNvSpPr>
                    <a:spLocks/>
                  </p:cNvSpPr>
                  <p:nvPr/>
                </p:nvSpPr>
                <p:spPr bwMode="auto">
                  <a:xfrm>
                    <a:off x="4499" y="1258"/>
                    <a:ext cx="19" cy="19"/>
                  </a:xfrm>
                  <a:custGeom>
                    <a:avLst/>
                    <a:gdLst>
                      <a:gd name="T0" fmla="*/ 6 w 8"/>
                      <a:gd name="T1" fmla="*/ 0 h 8"/>
                      <a:gd name="T2" fmla="*/ 4 w 8"/>
                      <a:gd name="T3" fmla="*/ 7 h 8"/>
                      <a:gd name="T4" fmla="*/ 6 w 8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6" y="0"/>
                        </a:moveTo>
                        <a:cubicBezTo>
                          <a:pt x="6" y="0"/>
                          <a:pt x="8" y="8"/>
                          <a:pt x="4" y="7"/>
                        </a:cubicBezTo>
                        <a:cubicBezTo>
                          <a:pt x="0" y="6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4" name="Freeform 255"/>
                  <p:cNvSpPr>
                    <a:spLocks/>
                  </p:cNvSpPr>
                  <p:nvPr/>
                </p:nvSpPr>
                <p:spPr bwMode="auto">
                  <a:xfrm>
                    <a:off x="4494" y="1253"/>
                    <a:ext cx="19" cy="19"/>
                  </a:xfrm>
                  <a:custGeom>
                    <a:avLst/>
                    <a:gdLst>
                      <a:gd name="T0" fmla="*/ 8 w 8"/>
                      <a:gd name="T1" fmla="*/ 2 h 8"/>
                      <a:gd name="T2" fmla="*/ 2 w 8"/>
                      <a:gd name="T3" fmla="*/ 4 h 8"/>
                      <a:gd name="T4" fmla="*/ 8 w 8"/>
                      <a:gd name="T5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2"/>
                        </a:moveTo>
                        <a:cubicBezTo>
                          <a:pt x="8" y="2"/>
                          <a:pt x="3" y="8"/>
                          <a:pt x="2" y="4"/>
                        </a:cubicBezTo>
                        <a:cubicBezTo>
                          <a:pt x="0" y="0"/>
                          <a:pt x="8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5" name="Freeform 256"/>
                  <p:cNvSpPr>
                    <a:spLocks/>
                  </p:cNvSpPr>
                  <p:nvPr/>
                </p:nvSpPr>
                <p:spPr bwMode="auto">
                  <a:xfrm>
                    <a:off x="4497" y="1241"/>
                    <a:ext cx="19" cy="19"/>
                  </a:xfrm>
                  <a:custGeom>
                    <a:avLst/>
                    <a:gdLst>
                      <a:gd name="T0" fmla="*/ 8 w 8"/>
                      <a:gd name="T1" fmla="*/ 7 h 8"/>
                      <a:gd name="T2" fmla="*/ 2 w 8"/>
                      <a:gd name="T3" fmla="*/ 4 h 8"/>
                      <a:gd name="T4" fmla="*/ 8 w 8"/>
                      <a:gd name="T5" fmla="*/ 7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8">
                        <a:moveTo>
                          <a:pt x="8" y="7"/>
                        </a:moveTo>
                        <a:cubicBezTo>
                          <a:pt x="8" y="7"/>
                          <a:pt x="0" y="8"/>
                          <a:pt x="2" y="4"/>
                        </a:cubicBezTo>
                        <a:cubicBezTo>
                          <a:pt x="3" y="0"/>
                          <a:pt x="8" y="7"/>
                          <a:pt x="8" y="7"/>
                        </a:cubicBezTo>
                        <a:close/>
                      </a:path>
                    </a:pathLst>
                  </a:custGeom>
                  <a:solidFill>
                    <a:srgbClr val="F7E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76" name="Freeform 257"/>
                  <p:cNvSpPr>
                    <a:spLocks/>
                  </p:cNvSpPr>
                  <p:nvPr/>
                </p:nvSpPr>
                <p:spPr bwMode="auto">
                  <a:xfrm>
                    <a:off x="4511" y="1255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2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11E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3677" name="Freeform 259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78" name="Freeform 260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0 h 1"/>
                    <a:gd name="T4" fmla="*/ 1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79" name="Freeform 261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  <a:gd name="T10" fmla="*/ 0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0" name="Freeform 262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1" name="Freeform 263"/>
                <p:cNvSpPr>
                  <a:spLocks/>
                </p:cNvSpPr>
                <p:nvPr/>
              </p:nvSpPr>
              <p:spPr bwMode="auto">
                <a:xfrm>
                  <a:off x="7034214" y="1741626"/>
                  <a:ext cx="4762" cy="4763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2" name="Freeform 264"/>
                <p:cNvSpPr>
                  <a:spLocks/>
                </p:cNvSpPr>
                <p:nvPr/>
              </p:nvSpPr>
              <p:spPr bwMode="auto">
                <a:xfrm>
                  <a:off x="7038976" y="1741626"/>
                  <a:ext cx="0" cy="4763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3" name="Freeform 265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4" name="Freeform 266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5" name="Freeform 267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6" name="Freeform 268"/>
                <p:cNvSpPr>
                  <a:spLocks/>
                </p:cNvSpPr>
                <p:nvPr/>
              </p:nvSpPr>
              <p:spPr bwMode="auto">
                <a:xfrm>
                  <a:off x="7038976" y="1749564"/>
                  <a:ext cx="3175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7" name="Freeform 269"/>
                <p:cNvSpPr>
                  <a:spLocks/>
                </p:cNvSpPr>
                <p:nvPr/>
              </p:nvSpPr>
              <p:spPr bwMode="auto">
                <a:xfrm>
                  <a:off x="7038976" y="1749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8" name="Freeform 270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4762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1 w 1"/>
                    <a:gd name="T11" fmla="*/ 0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89" name="Freeform 271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4762" cy="3175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0" name="Freeform 272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1" name="Freeform 273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2" name="Freeform 274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3" name="Freeform 275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4" name="Freeform 276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5" name="Freeform 277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6" name="Freeform 278"/>
                <p:cNvSpPr>
                  <a:spLocks/>
                </p:cNvSpPr>
                <p:nvPr/>
              </p:nvSpPr>
              <p:spPr bwMode="auto">
                <a:xfrm>
                  <a:off x="7026276" y="1746389"/>
                  <a:ext cx="4762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7" name="Freeform 279"/>
                <p:cNvSpPr>
                  <a:spLocks/>
                </p:cNvSpPr>
                <p:nvPr/>
              </p:nvSpPr>
              <p:spPr bwMode="auto">
                <a:xfrm>
                  <a:off x="7026276" y="1746389"/>
                  <a:ext cx="476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  <a:gd name="T4" fmla="*/ 1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8" name="Freeform 280"/>
                <p:cNvSpPr>
                  <a:spLocks/>
                </p:cNvSpPr>
                <p:nvPr/>
              </p:nvSpPr>
              <p:spPr bwMode="auto">
                <a:xfrm>
                  <a:off x="7031039" y="17463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99" name="Freeform 281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0" name="Freeform 282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1" name="Freeform 283"/>
                <p:cNvSpPr>
                  <a:spLocks/>
                </p:cNvSpPr>
                <p:nvPr/>
              </p:nvSpPr>
              <p:spPr bwMode="auto">
                <a:xfrm>
                  <a:off x="7031039" y="1741626"/>
                  <a:ext cx="3175" cy="4763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2" name="Freeform 284"/>
                <p:cNvSpPr>
                  <a:spLocks/>
                </p:cNvSpPr>
                <p:nvPr/>
              </p:nvSpPr>
              <p:spPr bwMode="auto">
                <a:xfrm>
                  <a:off x="7034214" y="1733689"/>
                  <a:ext cx="0" cy="12700"/>
                </a:xfrm>
                <a:custGeom>
                  <a:avLst/>
                  <a:gdLst>
                    <a:gd name="T0" fmla="*/ 3 h 3"/>
                    <a:gd name="T1" fmla="*/ 1 h 3"/>
                    <a:gd name="T2" fmla="*/ 0 h 3"/>
                    <a:gd name="T3" fmla="*/ 1 h 3"/>
                    <a:gd name="T4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3" name="Freeform 285"/>
                <p:cNvSpPr>
                  <a:spLocks/>
                </p:cNvSpPr>
                <p:nvPr/>
              </p:nvSpPr>
              <p:spPr bwMode="auto">
                <a:xfrm>
                  <a:off x="7038976" y="1733689"/>
                  <a:ext cx="3175" cy="12700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1 h 3"/>
                    <a:gd name="T4" fmla="*/ 1 w 1"/>
                    <a:gd name="T5" fmla="*/ 0 h 3"/>
                    <a:gd name="T6" fmla="*/ 0 w 1"/>
                    <a:gd name="T7" fmla="*/ 2 h 3"/>
                    <a:gd name="T8" fmla="*/ 0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4" name="Freeform 286"/>
                <p:cNvSpPr>
                  <a:spLocks/>
                </p:cNvSpPr>
                <p:nvPr/>
              </p:nvSpPr>
              <p:spPr bwMode="auto">
                <a:xfrm>
                  <a:off x="7038976" y="1741626"/>
                  <a:ext cx="11112" cy="4763"/>
                </a:xfrm>
                <a:custGeom>
                  <a:avLst/>
                  <a:gdLst>
                    <a:gd name="T0" fmla="*/ 0 w 3"/>
                    <a:gd name="T1" fmla="*/ 1 h 1"/>
                    <a:gd name="T2" fmla="*/ 1 w 3"/>
                    <a:gd name="T3" fmla="*/ 1 h 1"/>
                    <a:gd name="T4" fmla="*/ 3 w 3"/>
                    <a:gd name="T5" fmla="*/ 0 h 1"/>
                    <a:gd name="T6" fmla="*/ 1 w 3"/>
                    <a:gd name="T7" fmla="*/ 1 h 1"/>
                    <a:gd name="T8" fmla="*/ 0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5" name="Freeform 287"/>
                <p:cNvSpPr>
                  <a:spLocks/>
                </p:cNvSpPr>
                <p:nvPr/>
              </p:nvSpPr>
              <p:spPr bwMode="auto">
                <a:xfrm>
                  <a:off x="7038976" y="1746389"/>
                  <a:ext cx="11112" cy="3175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3 w 3"/>
                    <a:gd name="T5" fmla="*/ 1 h 1"/>
                    <a:gd name="T6" fmla="*/ 1 w 3"/>
                    <a:gd name="T7" fmla="*/ 1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6" name="Freeform 288"/>
                <p:cNvSpPr>
                  <a:spLocks/>
                </p:cNvSpPr>
                <p:nvPr/>
              </p:nvSpPr>
              <p:spPr bwMode="auto">
                <a:xfrm>
                  <a:off x="7034214" y="1749564"/>
                  <a:ext cx="7937" cy="11113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1 h 3"/>
                    <a:gd name="T4" fmla="*/ 2 w 2"/>
                    <a:gd name="T5" fmla="*/ 3 h 3"/>
                    <a:gd name="T6" fmla="*/ 1 w 2"/>
                    <a:gd name="T7" fmla="*/ 1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7" name="Freeform 289"/>
                <p:cNvSpPr>
                  <a:spLocks/>
                </p:cNvSpPr>
                <p:nvPr/>
              </p:nvSpPr>
              <p:spPr bwMode="auto">
                <a:xfrm>
                  <a:off x="7031039" y="1749564"/>
                  <a:ext cx="3175" cy="11113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8" name="Freeform 290"/>
                <p:cNvSpPr>
                  <a:spLocks/>
                </p:cNvSpPr>
                <p:nvPr/>
              </p:nvSpPr>
              <p:spPr bwMode="auto">
                <a:xfrm>
                  <a:off x="7023101" y="1746389"/>
                  <a:ext cx="11112" cy="6350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0 w 3"/>
                    <a:gd name="T5" fmla="*/ 2 h 2"/>
                    <a:gd name="T6" fmla="*/ 1 w 3"/>
                    <a:gd name="T7" fmla="*/ 1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09" name="Freeform 291"/>
                <p:cNvSpPr>
                  <a:spLocks/>
                </p:cNvSpPr>
                <p:nvPr/>
              </p:nvSpPr>
              <p:spPr bwMode="auto">
                <a:xfrm>
                  <a:off x="7023101" y="1741626"/>
                  <a:ext cx="11112" cy="4763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10" name="Freeform 292"/>
                <p:cNvSpPr>
                  <a:spLocks/>
                </p:cNvSpPr>
                <p:nvPr/>
              </p:nvSpPr>
              <p:spPr bwMode="auto">
                <a:xfrm>
                  <a:off x="7026276" y="1738451"/>
                  <a:ext cx="7937" cy="7938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1 w 2"/>
                    <a:gd name="T7" fmla="*/ 1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3" name="Freeform 335"/>
                <p:cNvSpPr>
                  <a:spLocks/>
                </p:cNvSpPr>
                <p:nvPr/>
              </p:nvSpPr>
              <p:spPr bwMode="auto">
                <a:xfrm>
                  <a:off x="7061201" y="1957526"/>
                  <a:ext cx="25400" cy="30163"/>
                </a:xfrm>
                <a:custGeom>
                  <a:avLst/>
                  <a:gdLst>
                    <a:gd name="T0" fmla="*/ 5 w 7"/>
                    <a:gd name="T1" fmla="*/ 8 h 8"/>
                    <a:gd name="T2" fmla="*/ 3 w 7"/>
                    <a:gd name="T3" fmla="*/ 1 h 8"/>
                    <a:gd name="T4" fmla="*/ 5 w 7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5" y="8"/>
                      </a:moveTo>
                      <a:cubicBezTo>
                        <a:pt x="5" y="8"/>
                        <a:pt x="0" y="2"/>
                        <a:pt x="3" y="1"/>
                      </a:cubicBezTo>
                      <a:cubicBezTo>
                        <a:pt x="7" y="0"/>
                        <a:pt x="5" y="8"/>
                        <a:pt x="5" y="8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4" name="Freeform 336"/>
                <p:cNvSpPr>
                  <a:spLocks/>
                </p:cNvSpPr>
                <p:nvPr/>
              </p:nvSpPr>
              <p:spPr bwMode="auto">
                <a:xfrm>
                  <a:off x="7080251" y="1957526"/>
                  <a:ext cx="25400" cy="30163"/>
                </a:xfrm>
                <a:custGeom>
                  <a:avLst/>
                  <a:gdLst>
                    <a:gd name="T0" fmla="*/ 0 w 7"/>
                    <a:gd name="T1" fmla="*/ 8 h 8"/>
                    <a:gd name="T2" fmla="*/ 4 w 7"/>
                    <a:gd name="T3" fmla="*/ 2 h 8"/>
                    <a:gd name="T4" fmla="*/ 0 w 7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8"/>
                      </a:moveTo>
                      <a:cubicBezTo>
                        <a:pt x="0" y="8"/>
                        <a:pt x="0" y="0"/>
                        <a:pt x="4" y="2"/>
                      </a:cubicBezTo>
                      <a:cubicBezTo>
                        <a:pt x="7" y="4"/>
                        <a:pt x="0" y="8"/>
                        <a:pt x="0" y="8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5" name="Freeform 337"/>
                <p:cNvSpPr>
                  <a:spLocks/>
                </p:cNvSpPr>
                <p:nvPr/>
              </p:nvSpPr>
              <p:spPr bwMode="auto">
                <a:xfrm>
                  <a:off x="7080251" y="1973401"/>
                  <a:ext cx="25400" cy="30163"/>
                </a:xfrm>
                <a:custGeom>
                  <a:avLst/>
                  <a:gdLst>
                    <a:gd name="T0" fmla="*/ 0 w 7"/>
                    <a:gd name="T1" fmla="*/ 4 h 8"/>
                    <a:gd name="T2" fmla="*/ 7 w 7"/>
                    <a:gd name="T3" fmla="*/ 4 h 8"/>
                    <a:gd name="T4" fmla="*/ 0 w 7"/>
                    <a:gd name="T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4"/>
                      </a:moveTo>
                      <a:cubicBezTo>
                        <a:pt x="0" y="4"/>
                        <a:pt x="6" y="0"/>
                        <a:pt x="7" y="4"/>
                      </a:cubicBezTo>
                      <a:cubicBezTo>
                        <a:pt x="7" y="8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6" name="Freeform 338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25400" cy="30163"/>
                </a:xfrm>
                <a:custGeom>
                  <a:avLst/>
                  <a:gdLst>
                    <a:gd name="T0" fmla="*/ 0 w 7"/>
                    <a:gd name="T1" fmla="*/ 0 h 8"/>
                    <a:gd name="T2" fmla="*/ 4 w 7"/>
                    <a:gd name="T3" fmla="*/ 6 h 8"/>
                    <a:gd name="T4" fmla="*/ 0 w 7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7" y="3"/>
                        <a:pt x="4" y="6"/>
                      </a:cubicBezTo>
                      <a:cubicBezTo>
                        <a:pt x="0" y="8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7" name="Freeform 339"/>
                <p:cNvSpPr>
                  <a:spLocks/>
                </p:cNvSpPr>
                <p:nvPr/>
              </p:nvSpPr>
              <p:spPr bwMode="auto">
                <a:xfrm>
                  <a:off x="7053264" y="1987689"/>
                  <a:ext cx="30162" cy="30163"/>
                </a:xfrm>
                <a:custGeom>
                  <a:avLst/>
                  <a:gdLst>
                    <a:gd name="T0" fmla="*/ 7 w 8"/>
                    <a:gd name="T1" fmla="*/ 0 h 8"/>
                    <a:gd name="T2" fmla="*/ 4 w 8"/>
                    <a:gd name="T3" fmla="*/ 6 h 8"/>
                    <a:gd name="T4" fmla="*/ 7 w 8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8">
                      <a:moveTo>
                        <a:pt x="7" y="0"/>
                      </a:moveTo>
                      <a:cubicBezTo>
                        <a:pt x="7" y="0"/>
                        <a:pt x="8" y="8"/>
                        <a:pt x="4" y="6"/>
                      </a:cubicBezTo>
                      <a:cubicBezTo>
                        <a:pt x="0" y="5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8" name="Freeform 340"/>
                <p:cNvSpPr>
                  <a:spLocks/>
                </p:cNvSpPr>
                <p:nvPr/>
              </p:nvSpPr>
              <p:spPr bwMode="auto">
                <a:xfrm>
                  <a:off x="7050089" y="1979751"/>
                  <a:ext cx="30162" cy="26988"/>
                </a:xfrm>
                <a:custGeom>
                  <a:avLst/>
                  <a:gdLst>
                    <a:gd name="T0" fmla="*/ 8 w 8"/>
                    <a:gd name="T1" fmla="*/ 2 h 7"/>
                    <a:gd name="T2" fmla="*/ 1 w 8"/>
                    <a:gd name="T3" fmla="*/ 3 h 7"/>
                    <a:gd name="T4" fmla="*/ 8 w 8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7">
                      <a:moveTo>
                        <a:pt x="8" y="2"/>
                      </a:moveTo>
                      <a:cubicBezTo>
                        <a:pt x="8" y="2"/>
                        <a:pt x="2" y="7"/>
                        <a:pt x="1" y="3"/>
                      </a:cubicBezTo>
                      <a:cubicBezTo>
                        <a:pt x="0" y="0"/>
                        <a:pt x="8" y="2"/>
                        <a:pt x="8" y="2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59" name="Freeform 341"/>
                <p:cNvSpPr>
                  <a:spLocks/>
                </p:cNvSpPr>
                <p:nvPr/>
              </p:nvSpPr>
              <p:spPr bwMode="auto">
                <a:xfrm>
                  <a:off x="7050089" y="1960701"/>
                  <a:ext cx="30162" cy="26988"/>
                </a:xfrm>
                <a:custGeom>
                  <a:avLst/>
                  <a:gdLst>
                    <a:gd name="T0" fmla="*/ 8 w 8"/>
                    <a:gd name="T1" fmla="*/ 7 h 7"/>
                    <a:gd name="T2" fmla="*/ 2 w 8"/>
                    <a:gd name="T3" fmla="*/ 4 h 7"/>
                    <a:gd name="T4" fmla="*/ 8 w 8"/>
                    <a:gd name="T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7">
                      <a:moveTo>
                        <a:pt x="8" y="7"/>
                      </a:moveTo>
                      <a:cubicBezTo>
                        <a:pt x="8" y="7"/>
                        <a:pt x="0" y="7"/>
                        <a:pt x="2" y="4"/>
                      </a:cubicBezTo>
                      <a:cubicBezTo>
                        <a:pt x="4" y="0"/>
                        <a:pt x="8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F7E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0" name="Freeform 342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11112" cy="6350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2 h 2"/>
                    <a:gd name="T4" fmla="*/ 0 w 3"/>
                    <a:gd name="T5" fmla="*/ 1 h 2"/>
                    <a:gd name="T6" fmla="*/ 1 w 3"/>
                    <a:gd name="T7" fmla="*/ 0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1" name="Freeform 343"/>
                <p:cNvSpPr>
                  <a:spLocks/>
                </p:cNvSpPr>
                <p:nvPr/>
              </p:nvSpPr>
              <p:spPr bwMode="auto">
                <a:xfrm>
                  <a:off x="7075489" y="1979751"/>
                  <a:ext cx="0" cy="4763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2" name="Freeform 344"/>
                <p:cNvSpPr>
                  <a:spLocks/>
                </p:cNvSpPr>
                <p:nvPr/>
              </p:nvSpPr>
              <p:spPr bwMode="auto">
                <a:xfrm>
                  <a:off x="7075489" y="1979751"/>
                  <a:ext cx="4762" cy="476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3" name="Freeform 345"/>
                <p:cNvSpPr>
                  <a:spLocks/>
                </p:cNvSpPr>
                <p:nvPr/>
              </p:nvSpPr>
              <p:spPr bwMode="auto">
                <a:xfrm>
                  <a:off x="7080251" y="1979751"/>
                  <a:ext cx="0" cy="4763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4" name="Freeform 346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5" name="Freeform 347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0 w 1"/>
                    <a:gd name="T5" fmla="*/ 0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6" name="Freeform 348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3175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7" name="Freeform 349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8" name="Freeform 350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69" name="Freeform 351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  <a:gd name="T4" fmla="*/ 0 w 1"/>
                    <a:gd name="T5" fmla="*/ 1 w 1"/>
                    <a:gd name="T6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0" name="Freeform 352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0 h 1"/>
                    <a:gd name="T10" fmla="*/ 1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1" name="Freeform 353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1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2" name="Freeform 354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0 h 1"/>
                    <a:gd name="T10" fmla="*/ 0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3" name="Freeform 355"/>
                <p:cNvSpPr>
                  <a:spLocks/>
                </p:cNvSpPr>
                <p:nvPr/>
              </p:nvSpPr>
              <p:spPr bwMode="auto">
                <a:xfrm>
                  <a:off x="7080251" y="19908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4" name="Freeform 356"/>
                <p:cNvSpPr>
                  <a:spLocks/>
                </p:cNvSpPr>
                <p:nvPr/>
              </p:nvSpPr>
              <p:spPr bwMode="auto">
                <a:xfrm>
                  <a:off x="7080251" y="1990864"/>
                  <a:ext cx="0" cy="4763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5" name="Freeform 357"/>
                <p:cNvSpPr>
                  <a:spLocks/>
                </p:cNvSpPr>
                <p:nvPr/>
              </p:nvSpPr>
              <p:spPr bwMode="auto">
                <a:xfrm>
                  <a:off x="7075489" y="1990864"/>
                  <a:ext cx="4762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6" name="Freeform 358"/>
                <p:cNvSpPr>
                  <a:spLocks/>
                </p:cNvSpPr>
                <p:nvPr/>
              </p:nvSpPr>
              <p:spPr bwMode="auto">
                <a:xfrm>
                  <a:off x="7075489" y="19908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7" name="Freeform 359"/>
                <p:cNvSpPr>
                  <a:spLocks/>
                </p:cNvSpPr>
                <p:nvPr/>
              </p:nvSpPr>
              <p:spPr bwMode="auto">
                <a:xfrm>
                  <a:off x="7075489" y="1987689"/>
                  <a:ext cx="0" cy="317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1 h 1"/>
                    <a:gd name="T4" fmla="*/ 0 h 1"/>
                    <a:gd name="T5" fmla="*/ 1 h 1"/>
                    <a:gd name="T6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8" name="Freeform 360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3175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1 h 1"/>
                    <a:gd name="T12" fmla="*/ 0 w 1"/>
                    <a:gd name="T13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79" name="Freeform 361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0" name="Freeform 362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1" name="Freeform 363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317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0 w 1"/>
                    <a:gd name="T4" fmla="*/ 1 w 1"/>
                    <a:gd name="T5" fmla="*/ 0 w 1"/>
                    <a:gd name="T6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2" name="Freeform 364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1 h 1"/>
                    <a:gd name="T10" fmla="*/ 0 w 1"/>
                    <a:gd name="T11" fmla="*/ 1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3" name="Freeform 365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0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4" name="Freeform 366"/>
                <p:cNvSpPr>
                  <a:spLocks/>
                </p:cNvSpPr>
                <p:nvPr/>
              </p:nvSpPr>
              <p:spPr bwMode="auto">
                <a:xfrm>
                  <a:off x="7072314" y="1984514"/>
                  <a:ext cx="3175" cy="3175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1 h 1"/>
                    <a:gd name="T10" fmla="*/ 1 w 1"/>
                    <a:gd name="T11" fmla="*/ 0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5" name="Freeform 367"/>
                <p:cNvSpPr>
                  <a:spLocks/>
                </p:cNvSpPr>
                <p:nvPr/>
              </p:nvSpPr>
              <p:spPr bwMode="auto">
                <a:xfrm>
                  <a:off x="7075489" y="19845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6" name="Freeform 368"/>
                <p:cNvSpPr>
                  <a:spLocks/>
                </p:cNvSpPr>
                <p:nvPr/>
              </p:nvSpPr>
              <p:spPr bwMode="auto">
                <a:xfrm>
                  <a:off x="7075489" y="1973401"/>
                  <a:ext cx="4762" cy="1111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2 h 3"/>
                    <a:gd name="T4" fmla="*/ 0 w 1"/>
                    <a:gd name="T5" fmla="*/ 0 h 3"/>
                    <a:gd name="T6" fmla="*/ 1 w 1"/>
                    <a:gd name="T7" fmla="*/ 2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7" name="Freeform 369"/>
                <p:cNvSpPr>
                  <a:spLocks/>
                </p:cNvSpPr>
                <p:nvPr/>
              </p:nvSpPr>
              <p:spPr bwMode="auto">
                <a:xfrm>
                  <a:off x="7080251" y="1976576"/>
                  <a:ext cx="6350" cy="7938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1 h 2"/>
                    <a:gd name="T4" fmla="*/ 2 w 2"/>
                    <a:gd name="T5" fmla="*/ 0 h 2"/>
                    <a:gd name="T6" fmla="*/ 1 w 2"/>
                    <a:gd name="T7" fmla="*/ 1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8" name="Freeform 370"/>
                <p:cNvSpPr>
                  <a:spLocks/>
                </p:cNvSpPr>
                <p:nvPr/>
              </p:nvSpPr>
              <p:spPr bwMode="auto">
                <a:xfrm>
                  <a:off x="7080251" y="1984514"/>
                  <a:ext cx="11112" cy="3175"/>
                </a:xfrm>
                <a:custGeom>
                  <a:avLst/>
                  <a:gdLst>
                    <a:gd name="T0" fmla="*/ 0 w 3"/>
                    <a:gd name="T1" fmla="*/ 1 h 1"/>
                    <a:gd name="T2" fmla="*/ 2 w 3"/>
                    <a:gd name="T3" fmla="*/ 0 h 1"/>
                    <a:gd name="T4" fmla="*/ 3 w 3"/>
                    <a:gd name="T5" fmla="*/ 0 h 1"/>
                    <a:gd name="T6" fmla="*/ 2 w 3"/>
                    <a:gd name="T7" fmla="*/ 0 h 1"/>
                    <a:gd name="T8" fmla="*/ 0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89" name="Freeform 371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11112" cy="3175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0 h 1"/>
                    <a:gd name="T4" fmla="*/ 3 w 3"/>
                    <a:gd name="T5" fmla="*/ 1 h 1"/>
                    <a:gd name="T6" fmla="*/ 2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0" name="Freeform 372"/>
                <p:cNvSpPr>
                  <a:spLocks/>
                </p:cNvSpPr>
                <p:nvPr/>
              </p:nvSpPr>
              <p:spPr bwMode="auto">
                <a:xfrm>
                  <a:off x="7080251" y="1987689"/>
                  <a:ext cx="3175" cy="11113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0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1" name="Freeform 373"/>
                <p:cNvSpPr>
                  <a:spLocks/>
                </p:cNvSpPr>
                <p:nvPr/>
              </p:nvSpPr>
              <p:spPr bwMode="auto">
                <a:xfrm>
                  <a:off x="7072314" y="1987689"/>
                  <a:ext cx="7937" cy="11113"/>
                </a:xfrm>
                <a:custGeom>
                  <a:avLst/>
                  <a:gdLst>
                    <a:gd name="T0" fmla="*/ 2 w 2"/>
                    <a:gd name="T1" fmla="*/ 0 h 3"/>
                    <a:gd name="T2" fmla="*/ 1 w 2"/>
                    <a:gd name="T3" fmla="*/ 2 h 3"/>
                    <a:gd name="T4" fmla="*/ 0 w 2"/>
                    <a:gd name="T5" fmla="*/ 3 h 3"/>
                    <a:gd name="T6" fmla="*/ 1 w 2"/>
                    <a:gd name="T7" fmla="*/ 2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2" name="Freeform 374"/>
                <p:cNvSpPr>
                  <a:spLocks/>
                </p:cNvSpPr>
                <p:nvPr/>
              </p:nvSpPr>
              <p:spPr bwMode="auto">
                <a:xfrm>
                  <a:off x="7067551" y="1987689"/>
                  <a:ext cx="7937" cy="3175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3" name="Freeform 375"/>
                <p:cNvSpPr>
                  <a:spLocks/>
                </p:cNvSpPr>
                <p:nvPr/>
              </p:nvSpPr>
              <p:spPr bwMode="auto">
                <a:xfrm>
                  <a:off x="7064376" y="1984514"/>
                  <a:ext cx="11112" cy="3175"/>
                </a:xfrm>
                <a:custGeom>
                  <a:avLst/>
                  <a:gdLst>
                    <a:gd name="T0" fmla="*/ 3 w 3"/>
                    <a:gd name="T1" fmla="*/ 1 h 1"/>
                    <a:gd name="T2" fmla="*/ 2 w 3"/>
                    <a:gd name="T3" fmla="*/ 0 h 1"/>
                    <a:gd name="T4" fmla="*/ 0 w 3"/>
                    <a:gd name="T5" fmla="*/ 0 h 1"/>
                    <a:gd name="T6" fmla="*/ 2 w 3"/>
                    <a:gd name="T7" fmla="*/ 0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94" name="Freeform 376"/>
                <p:cNvSpPr>
                  <a:spLocks/>
                </p:cNvSpPr>
                <p:nvPr/>
              </p:nvSpPr>
              <p:spPr bwMode="auto">
                <a:xfrm>
                  <a:off x="7067551" y="1976576"/>
                  <a:ext cx="12700" cy="1111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1 h 3"/>
                    <a:gd name="T4" fmla="*/ 0 w 3"/>
                    <a:gd name="T5" fmla="*/ 0 h 3"/>
                    <a:gd name="T6" fmla="*/ 2 w 3"/>
                    <a:gd name="T7" fmla="*/ 1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3"/>
                        <a:pt x="2" y="2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2" y="2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911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3625" name="Freeform 608"/>
              <p:cNvSpPr>
                <a:spLocks noEditPoints="1"/>
              </p:cNvSpPr>
              <p:nvPr/>
            </p:nvSpPr>
            <p:spPr bwMode="auto">
              <a:xfrm>
                <a:off x="7623968" y="495301"/>
                <a:ext cx="936625" cy="941388"/>
              </a:xfrm>
              <a:custGeom>
                <a:avLst/>
                <a:gdLst>
                  <a:gd name="T0" fmla="*/ 124 w 249"/>
                  <a:gd name="T1" fmla="*/ 0 h 249"/>
                  <a:gd name="T2" fmla="*/ 0 w 249"/>
                  <a:gd name="T3" fmla="*/ 124 h 249"/>
                  <a:gd name="T4" fmla="*/ 124 w 249"/>
                  <a:gd name="T5" fmla="*/ 249 h 249"/>
                  <a:gd name="T6" fmla="*/ 249 w 249"/>
                  <a:gd name="T7" fmla="*/ 124 h 249"/>
                  <a:gd name="T8" fmla="*/ 124 w 249"/>
                  <a:gd name="T9" fmla="*/ 0 h 249"/>
                  <a:gd name="T10" fmla="*/ 124 w 249"/>
                  <a:gd name="T11" fmla="*/ 214 h 249"/>
                  <a:gd name="T12" fmla="*/ 34 w 249"/>
                  <a:gd name="T13" fmla="*/ 124 h 249"/>
                  <a:gd name="T14" fmla="*/ 124 w 249"/>
                  <a:gd name="T15" fmla="*/ 34 h 249"/>
                  <a:gd name="T16" fmla="*/ 214 w 249"/>
                  <a:gd name="T17" fmla="*/ 124 h 249"/>
                  <a:gd name="T18" fmla="*/ 124 w 249"/>
                  <a:gd name="T19" fmla="*/ 21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9" h="249">
                    <a:moveTo>
                      <a:pt x="124" y="0"/>
                    </a:moveTo>
                    <a:cubicBezTo>
                      <a:pt x="56" y="0"/>
                      <a:pt x="0" y="55"/>
                      <a:pt x="0" y="124"/>
                    </a:cubicBezTo>
                    <a:cubicBezTo>
                      <a:pt x="0" y="193"/>
                      <a:pt x="56" y="249"/>
                      <a:pt x="124" y="249"/>
                    </a:cubicBezTo>
                    <a:cubicBezTo>
                      <a:pt x="193" y="249"/>
                      <a:pt x="249" y="193"/>
                      <a:pt x="249" y="124"/>
                    </a:cubicBezTo>
                    <a:cubicBezTo>
                      <a:pt x="249" y="55"/>
                      <a:pt x="193" y="0"/>
                      <a:pt x="124" y="0"/>
                    </a:cubicBezTo>
                    <a:close/>
                    <a:moveTo>
                      <a:pt x="124" y="214"/>
                    </a:moveTo>
                    <a:cubicBezTo>
                      <a:pt x="75" y="214"/>
                      <a:pt x="34" y="174"/>
                      <a:pt x="34" y="124"/>
                    </a:cubicBezTo>
                    <a:cubicBezTo>
                      <a:pt x="34" y="74"/>
                      <a:pt x="75" y="34"/>
                      <a:pt x="124" y="34"/>
                    </a:cubicBezTo>
                    <a:cubicBezTo>
                      <a:pt x="174" y="34"/>
                      <a:pt x="214" y="74"/>
                      <a:pt x="214" y="124"/>
                    </a:cubicBezTo>
                    <a:cubicBezTo>
                      <a:pt x="214" y="174"/>
                      <a:pt x="174" y="214"/>
                      <a:pt x="124" y="214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F7E49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2" name="任意多边形 641"/>
            <p:cNvSpPr/>
            <p:nvPr/>
          </p:nvSpPr>
          <p:spPr>
            <a:xfrm>
              <a:off x="3955051" y="1223100"/>
              <a:ext cx="562392" cy="865008"/>
            </a:xfrm>
            <a:custGeom>
              <a:avLst/>
              <a:gdLst/>
              <a:ahLst/>
              <a:cxnLst/>
              <a:rect l="l" t="t" r="r" b="b"/>
              <a:pathLst>
                <a:path w="419100" h="644612">
                  <a:moveTo>
                    <a:pt x="215689" y="0"/>
                  </a:moveTo>
                  <a:cubicBezTo>
                    <a:pt x="278172" y="0"/>
                    <a:pt x="327694" y="15894"/>
                    <a:pt x="364256" y="47681"/>
                  </a:cubicBezTo>
                  <a:cubicBezTo>
                    <a:pt x="400819" y="79468"/>
                    <a:pt x="419100" y="123466"/>
                    <a:pt x="419100" y="179673"/>
                  </a:cubicBezTo>
                  <a:cubicBezTo>
                    <a:pt x="419100" y="253889"/>
                    <a:pt x="374079" y="331651"/>
                    <a:pt x="284038" y="412961"/>
                  </a:cubicBezTo>
                  <a:lnTo>
                    <a:pt x="151841" y="532061"/>
                  </a:lnTo>
                  <a:lnTo>
                    <a:pt x="151841" y="534516"/>
                  </a:lnTo>
                  <a:lnTo>
                    <a:pt x="413370" y="534516"/>
                  </a:lnTo>
                  <a:lnTo>
                    <a:pt x="413370" y="644612"/>
                  </a:lnTo>
                  <a:lnTo>
                    <a:pt x="0" y="644612"/>
                  </a:lnTo>
                  <a:lnTo>
                    <a:pt x="0" y="540656"/>
                  </a:lnTo>
                  <a:lnTo>
                    <a:pt x="182128" y="365894"/>
                  </a:lnTo>
                  <a:cubicBezTo>
                    <a:pt x="220327" y="329332"/>
                    <a:pt x="247067" y="298636"/>
                    <a:pt x="262346" y="273807"/>
                  </a:cubicBezTo>
                  <a:cubicBezTo>
                    <a:pt x="277626" y="248977"/>
                    <a:pt x="285266" y="223193"/>
                    <a:pt x="285266" y="196453"/>
                  </a:cubicBezTo>
                  <a:cubicBezTo>
                    <a:pt x="285266" y="136153"/>
                    <a:pt x="252933" y="106003"/>
                    <a:pt x="188267" y="106003"/>
                  </a:cubicBezTo>
                  <a:cubicBezTo>
                    <a:pt x="133970" y="106003"/>
                    <a:pt x="81446" y="127831"/>
                    <a:pt x="30695" y="171487"/>
                  </a:cubicBezTo>
                  <a:lnTo>
                    <a:pt x="30695" y="54025"/>
                  </a:lnTo>
                  <a:cubicBezTo>
                    <a:pt x="84993" y="18008"/>
                    <a:pt x="146657" y="0"/>
                    <a:pt x="21568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solidFill>
                <a:srgbClr val="F7E4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3" name="任意多边形 642"/>
            <p:cNvSpPr/>
            <p:nvPr/>
          </p:nvSpPr>
          <p:spPr>
            <a:xfrm>
              <a:off x="5820793" y="1183482"/>
              <a:ext cx="562392" cy="865008"/>
            </a:xfrm>
            <a:custGeom>
              <a:avLst/>
              <a:gdLst/>
              <a:ahLst/>
              <a:cxnLst/>
              <a:rect l="l" t="t" r="r" b="b"/>
              <a:pathLst>
                <a:path w="419100" h="644612">
                  <a:moveTo>
                    <a:pt x="215689" y="0"/>
                  </a:moveTo>
                  <a:cubicBezTo>
                    <a:pt x="278172" y="0"/>
                    <a:pt x="327694" y="15894"/>
                    <a:pt x="364256" y="47681"/>
                  </a:cubicBezTo>
                  <a:cubicBezTo>
                    <a:pt x="400819" y="79468"/>
                    <a:pt x="419100" y="123466"/>
                    <a:pt x="419100" y="179673"/>
                  </a:cubicBezTo>
                  <a:cubicBezTo>
                    <a:pt x="419100" y="253889"/>
                    <a:pt x="374079" y="331651"/>
                    <a:pt x="284038" y="412961"/>
                  </a:cubicBezTo>
                  <a:lnTo>
                    <a:pt x="151841" y="532061"/>
                  </a:lnTo>
                  <a:lnTo>
                    <a:pt x="151841" y="534516"/>
                  </a:lnTo>
                  <a:lnTo>
                    <a:pt x="413370" y="534516"/>
                  </a:lnTo>
                  <a:lnTo>
                    <a:pt x="413370" y="644612"/>
                  </a:lnTo>
                  <a:lnTo>
                    <a:pt x="0" y="644612"/>
                  </a:lnTo>
                  <a:lnTo>
                    <a:pt x="0" y="540656"/>
                  </a:lnTo>
                  <a:lnTo>
                    <a:pt x="182128" y="365894"/>
                  </a:lnTo>
                  <a:cubicBezTo>
                    <a:pt x="220327" y="329332"/>
                    <a:pt x="247067" y="298636"/>
                    <a:pt x="262346" y="273807"/>
                  </a:cubicBezTo>
                  <a:cubicBezTo>
                    <a:pt x="277626" y="248977"/>
                    <a:pt x="285266" y="223193"/>
                    <a:pt x="285266" y="196453"/>
                  </a:cubicBezTo>
                  <a:cubicBezTo>
                    <a:pt x="285266" y="136153"/>
                    <a:pt x="252933" y="106003"/>
                    <a:pt x="188267" y="106003"/>
                  </a:cubicBezTo>
                  <a:cubicBezTo>
                    <a:pt x="133970" y="106003"/>
                    <a:pt x="81446" y="127831"/>
                    <a:pt x="30695" y="171487"/>
                  </a:cubicBezTo>
                  <a:lnTo>
                    <a:pt x="30695" y="54025"/>
                  </a:lnTo>
                  <a:cubicBezTo>
                    <a:pt x="84993" y="18008"/>
                    <a:pt x="146657" y="0"/>
                    <a:pt x="215689" y="0"/>
                  </a:cubicBezTo>
                  <a:close/>
                </a:path>
              </a:pathLst>
            </a:custGeom>
            <a:solidFill>
              <a:srgbClr val="F7E499"/>
            </a:solidFill>
            <a:ln>
              <a:solidFill>
                <a:srgbClr val="F7E4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23397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矩形 147"/>
          <p:cNvSpPr/>
          <p:nvPr/>
        </p:nvSpPr>
        <p:spPr>
          <a:xfrm>
            <a:off x="4079616" y="2652051"/>
            <a:ext cx="557049" cy="557049"/>
          </a:xfrm>
          <a:prstGeom prst="rect">
            <a:avLst/>
          </a:prstGeom>
          <a:solidFill>
            <a:srgbClr val="FFDD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dirty="0" smtClean="0"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zh-CN" altLang="en-US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4184721" y="2767666"/>
            <a:ext cx="557049" cy="557049"/>
          </a:xfrm>
          <a:prstGeom prst="rect">
            <a:avLst/>
          </a:prstGeom>
          <a:noFill/>
          <a:ln w="19050">
            <a:solidFill>
              <a:srgbClr val="FFDD5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150" name="TextBox 64"/>
          <p:cNvSpPr txBox="1"/>
          <p:nvPr/>
        </p:nvSpPr>
        <p:spPr>
          <a:xfrm>
            <a:off x="4940963" y="3102493"/>
            <a:ext cx="12606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60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5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1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765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67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3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59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530" algn="l" defTabSz="1218565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PART 01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lt"/>
              </a:rPr>
              <a:t> </a:t>
            </a:r>
            <a:endParaRPr lang="en-US" altLang="zh-CN" sz="2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51" name="TextBox 64"/>
          <p:cNvSpPr txBox="1"/>
          <p:nvPr/>
        </p:nvSpPr>
        <p:spPr>
          <a:xfrm>
            <a:off x="4899598" y="2655430"/>
            <a:ext cx="2704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3200" b="1" spc="75" dirty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年终</a:t>
            </a:r>
            <a:r>
              <a:rPr lang="zh-CN" altLang="en-US" sz="3200" b="1" spc="75" dirty="0" smtClean="0">
                <a:solidFill>
                  <a:schemeClr val="bg1"/>
                </a:solidFill>
                <a:ea typeface="微软雅黑" panose="020B0503020204020204" charset="-122"/>
                <a:cs typeface="+mn-ea"/>
                <a:sym typeface="+mn-lt"/>
              </a:rPr>
              <a:t>工作概述</a:t>
            </a:r>
            <a:endParaRPr lang="zh-CN" altLang="en-US" sz="3200" b="1" spc="75" dirty="0">
              <a:solidFill>
                <a:schemeClr val="bg1"/>
              </a:solidFill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52" name="矩形 151"/>
          <p:cNvSpPr/>
          <p:nvPr/>
        </p:nvSpPr>
        <p:spPr>
          <a:xfrm>
            <a:off x="3917598" y="3656163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团队成员介绍</a:t>
            </a:r>
          </a:p>
        </p:txBody>
      </p:sp>
      <p:sp>
        <p:nvSpPr>
          <p:cNvPr id="153" name="矩形 152"/>
          <p:cNvSpPr/>
          <p:nvPr/>
        </p:nvSpPr>
        <p:spPr>
          <a:xfrm>
            <a:off x="6089298" y="3634757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sp>
        <p:nvSpPr>
          <p:cNvPr id="154" name="矩形 153"/>
          <p:cNvSpPr/>
          <p:nvPr/>
        </p:nvSpPr>
        <p:spPr>
          <a:xfrm>
            <a:off x="3917598" y="4074265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具体工作明细</a:t>
            </a:r>
          </a:p>
        </p:txBody>
      </p:sp>
      <p:sp>
        <p:nvSpPr>
          <p:cNvPr id="155" name="矩形 154"/>
          <p:cNvSpPr/>
          <p:nvPr/>
        </p:nvSpPr>
        <p:spPr>
          <a:xfrm>
            <a:off x="6089298" y="4052857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重点工作回顾</a:t>
            </a:r>
          </a:p>
        </p:txBody>
      </p:sp>
      <p:sp>
        <p:nvSpPr>
          <p:cNvPr id="156" name="矩形 155"/>
          <p:cNvSpPr/>
          <p:nvPr/>
        </p:nvSpPr>
        <p:spPr>
          <a:xfrm>
            <a:off x="3917598" y="4477625"/>
            <a:ext cx="1963999" cy="379335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团队建设情况</a:t>
            </a:r>
          </a:p>
        </p:txBody>
      </p:sp>
    </p:spTree>
    <p:extLst>
      <p:ext uri="{BB962C8B-B14F-4D97-AF65-F5344CB8AC3E}">
        <p14:creationId xmlns:p14="http://schemas.microsoft.com/office/powerpoint/2010/main" val="717926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0" presetClass="entr" presetSubtype="0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0" presetClass="entr" presetSubtype="0" decel="100000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0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0" presetClass="entr" presetSubtype="0" decel="10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3" grpId="0"/>
      <p:bldP spid="154" grpId="0"/>
      <p:bldP spid="155" grpId="0"/>
      <p:bldP spid="15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957945" y="2064418"/>
            <a:ext cx="8428886" cy="2945921"/>
            <a:chOff x="982656" y="1843425"/>
            <a:chExt cx="10566714" cy="3693099"/>
          </a:xfrm>
        </p:grpSpPr>
        <p:grpSp>
          <p:nvGrpSpPr>
            <p:cNvPr id="148" name="组合 147"/>
            <p:cNvGrpSpPr/>
            <p:nvPr/>
          </p:nvGrpSpPr>
          <p:grpSpPr>
            <a:xfrm>
              <a:off x="982656" y="1843425"/>
              <a:ext cx="10549354" cy="2342983"/>
              <a:chOff x="1676718" y="2107831"/>
              <a:chExt cx="9074563" cy="2015436"/>
            </a:xfrm>
          </p:grpSpPr>
          <p:grpSp>
            <p:nvGrpSpPr>
              <p:cNvPr id="149" name="组合 148"/>
              <p:cNvGrpSpPr/>
              <p:nvPr/>
            </p:nvGrpSpPr>
            <p:grpSpPr>
              <a:xfrm>
                <a:off x="9126772" y="2107831"/>
                <a:ext cx="902863" cy="2015436"/>
                <a:chOff x="7092280" y="1748632"/>
                <a:chExt cx="781203" cy="1743858"/>
              </a:xfrm>
            </p:grpSpPr>
            <p:grpSp>
              <p:nvGrpSpPr>
                <p:cNvPr id="188" name="组合 187"/>
                <p:cNvGrpSpPr/>
                <p:nvPr/>
              </p:nvGrpSpPr>
              <p:grpSpPr>
                <a:xfrm>
                  <a:off x="7140575" y="1748632"/>
                  <a:ext cx="698500" cy="806450"/>
                  <a:chOff x="7140575" y="1748632"/>
                  <a:chExt cx="698500" cy="806450"/>
                </a:xfrm>
              </p:grpSpPr>
              <p:sp>
                <p:nvSpPr>
                  <p:cNvPr id="190" name="Freeform 20"/>
                  <p:cNvSpPr/>
                  <p:nvPr/>
                </p:nvSpPr>
                <p:spPr bwMode="auto">
                  <a:xfrm>
                    <a:off x="7140575" y="1748632"/>
                    <a:ext cx="698500" cy="806450"/>
                  </a:xfrm>
                  <a:custGeom>
                    <a:avLst/>
                    <a:gdLst>
                      <a:gd name="T0" fmla="*/ 181 w 220"/>
                      <a:gd name="T1" fmla="*/ 39 h 252"/>
                      <a:gd name="T2" fmla="*/ 39 w 220"/>
                      <a:gd name="T3" fmla="*/ 39 h 252"/>
                      <a:gd name="T4" fmla="*/ 39 w 220"/>
                      <a:gd name="T5" fmla="*/ 181 h 252"/>
                      <a:gd name="T6" fmla="*/ 110 w 220"/>
                      <a:gd name="T7" fmla="*/ 252 h 252"/>
                      <a:gd name="T8" fmla="*/ 181 w 220"/>
                      <a:gd name="T9" fmla="*/ 181 h 252"/>
                      <a:gd name="T10" fmla="*/ 181 w 220"/>
                      <a:gd name="T11" fmla="*/ 39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0" h="252">
                        <a:moveTo>
                          <a:pt x="181" y="39"/>
                        </a:moveTo>
                        <a:cubicBezTo>
                          <a:pt x="142" y="0"/>
                          <a:pt x="78" y="0"/>
                          <a:pt x="39" y="39"/>
                        </a:cubicBezTo>
                        <a:cubicBezTo>
                          <a:pt x="0" y="78"/>
                          <a:pt x="0" y="142"/>
                          <a:pt x="39" y="181"/>
                        </a:cubicBezTo>
                        <a:cubicBezTo>
                          <a:pt x="110" y="252"/>
                          <a:pt x="110" y="252"/>
                          <a:pt x="110" y="252"/>
                        </a:cubicBezTo>
                        <a:cubicBezTo>
                          <a:pt x="181" y="181"/>
                          <a:pt x="181" y="181"/>
                          <a:pt x="181" y="181"/>
                        </a:cubicBezTo>
                        <a:cubicBezTo>
                          <a:pt x="220" y="142"/>
                          <a:pt x="220" y="78"/>
                          <a:pt x="181" y="39"/>
                        </a:cubicBezTo>
                        <a:close/>
                      </a:path>
                    </a:pathLst>
                  </a:custGeom>
                  <a:solidFill>
                    <a:srgbClr val="2C2E47"/>
                  </a:solidFill>
                  <a:ln w="9525">
                    <a:noFill/>
                  </a:ln>
                  <a:effectLst>
                    <a:innerShdw blurRad="127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91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7254875" y="1862932"/>
                    <a:ext cx="469900" cy="474662"/>
                  </a:xfrm>
                  <a:prstGeom prst="ellipse">
                    <a:avLst/>
                  </a:prstGeom>
                  <a:solidFill>
                    <a:srgbClr val="FFDD52"/>
                  </a:solidFill>
                  <a:ln>
                    <a:noFill/>
                  </a:ln>
                  <a:effectLst>
                    <a:outerShdw blurRad="152400" dist="50800" dir="2700000" algn="tl" rotWithShape="0">
                      <a:prstClr val="black">
                        <a:alpha val="30000"/>
                      </a:prstClr>
                    </a:outerShdw>
                    <a:softEdge rad="0"/>
                  </a:effectLst>
                  <a:scene3d>
                    <a:camera prst="orthographicFront"/>
                    <a:lightRig rig="threePt" dir="t">
                      <a:rot lat="0" lon="0" rev="0"/>
                    </a:lightRig>
                  </a:scene3d>
                  <a:sp3d prstMaterial="softEdge">
                    <a:bevelT w="146050" h="31750"/>
                    <a:bevelB w="0" h="0"/>
                    <a:extrusionClr>
                      <a:schemeClr val="bg1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89" name="矩形 188"/>
                <p:cNvSpPr/>
                <p:nvPr/>
              </p:nvSpPr>
              <p:spPr>
                <a:xfrm>
                  <a:off x="7092280" y="2601924"/>
                  <a:ext cx="781203" cy="890566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57" name="组合 156"/>
              <p:cNvGrpSpPr/>
              <p:nvPr/>
            </p:nvGrpSpPr>
            <p:grpSpPr>
              <a:xfrm>
                <a:off x="6892356" y="2107831"/>
                <a:ext cx="902863" cy="2015436"/>
                <a:chOff x="5158949" y="1748632"/>
                <a:chExt cx="781203" cy="1743858"/>
              </a:xfrm>
            </p:grpSpPr>
            <p:grpSp>
              <p:nvGrpSpPr>
                <p:cNvPr id="184" name="组合 183"/>
                <p:cNvGrpSpPr/>
                <p:nvPr/>
              </p:nvGrpSpPr>
              <p:grpSpPr>
                <a:xfrm>
                  <a:off x="5194300" y="1748632"/>
                  <a:ext cx="700088" cy="806450"/>
                  <a:chOff x="5194300" y="1748632"/>
                  <a:chExt cx="700088" cy="806450"/>
                </a:xfrm>
              </p:grpSpPr>
              <p:sp>
                <p:nvSpPr>
                  <p:cNvPr id="186" name="Freeform 16"/>
                  <p:cNvSpPr/>
                  <p:nvPr/>
                </p:nvSpPr>
                <p:spPr bwMode="auto">
                  <a:xfrm>
                    <a:off x="5194300" y="1748632"/>
                    <a:ext cx="700088" cy="806450"/>
                  </a:xfrm>
                  <a:custGeom>
                    <a:avLst/>
                    <a:gdLst>
                      <a:gd name="T0" fmla="*/ 181 w 220"/>
                      <a:gd name="T1" fmla="*/ 39 h 252"/>
                      <a:gd name="T2" fmla="*/ 39 w 220"/>
                      <a:gd name="T3" fmla="*/ 39 h 252"/>
                      <a:gd name="T4" fmla="*/ 39 w 220"/>
                      <a:gd name="T5" fmla="*/ 181 h 252"/>
                      <a:gd name="T6" fmla="*/ 110 w 220"/>
                      <a:gd name="T7" fmla="*/ 252 h 252"/>
                      <a:gd name="T8" fmla="*/ 181 w 220"/>
                      <a:gd name="T9" fmla="*/ 181 h 252"/>
                      <a:gd name="T10" fmla="*/ 181 w 220"/>
                      <a:gd name="T11" fmla="*/ 39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0" h="252">
                        <a:moveTo>
                          <a:pt x="181" y="39"/>
                        </a:moveTo>
                        <a:cubicBezTo>
                          <a:pt x="142" y="0"/>
                          <a:pt x="78" y="0"/>
                          <a:pt x="39" y="39"/>
                        </a:cubicBezTo>
                        <a:cubicBezTo>
                          <a:pt x="0" y="78"/>
                          <a:pt x="0" y="142"/>
                          <a:pt x="39" y="181"/>
                        </a:cubicBezTo>
                        <a:cubicBezTo>
                          <a:pt x="110" y="252"/>
                          <a:pt x="110" y="252"/>
                          <a:pt x="110" y="252"/>
                        </a:cubicBezTo>
                        <a:cubicBezTo>
                          <a:pt x="181" y="181"/>
                          <a:pt x="181" y="181"/>
                          <a:pt x="181" y="181"/>
                        </a:cubicBezTo>
                        <a:cubicBezTo>
                          <a:pt x="220" y="142"/>
                          <a:pt x="220" y="78"/>
                          <a:pt x="181" y="39"/>
                        </a:cubicBezTo>
                        <a:close/>
                      </a:path>
                    </a:pathLst>
                  </a:custGeom>
                  <a:solidFill>
                    <a:srgbClr val="2C2E47"/>
                  </a:solidFill>
                  <a:ln w="9525">
                    <a:noFill/>
                  </a:ln>
                  <a:effectLst>
                    <a:innerShdw blurRad="127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7" name="Oval 17"/>
                  <p:cNvSpPr>
                    <a:spLocks noChangeArrowheads="1"/>
                  </p:cNvSpPr>
                  <p:nvPr/>
                </p:nvSpPr>
                <p:spPr bwMode="auto">
                  <a:xfrm>
                    <a:off x="5308600" y="1862932"/>
                    <a:ext cx="468313" cy="474662"/>
                  </a:xfrm>
                  <a:prstGeom prst="ellipse">
                    <a:avLst/>
                  </a:prstGeom>
                  <a:solidFill>
                    <a:srgbClr val="FFDD52"/>
                  </a:solidFill>
                  <a:ln>
                    <a:noFill/>
                  </a:ln>
                  <a:effectLst>
                    <a:outerShdw blurRad="152400" dist="50800" dir="2700000" algn="tl" rotWithShape="0">
                      <a:prstClr val="black">
                        <a:alpha val="30000"/>
                      </a:prstClr>
                    </a:outerShdw>
                    <a:softEdge rad="0"/>
                  </a:effectLst>
                  <a:scene3d>
                    <a:camera prst="orthographicFront"/>
                    <a:lightRig rig="threePt" dir="t">
                      <a:rot lat="0" lon="0" rev="0"/>
                    </a:lightRig>
                  </a:scene3d>
                  <a:sp3d prstMaterial="softEdge">
                    <a:bevelT w="146050" h="31750"/>
                    <a:bevelB w="0" h="0"/>
                    <a:extrusionClr>
                      <a:schemeClr val="bg1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85" name="矩形 184"/>
                <p:cNvSpPr/>
                <p:nvPr/>
              </p:nvSpPr>
              <p:spPr>
                <a:xfrm>
                  <a:off x="5158949" y="2601924"/>
                  <a:ext cx="781203" cy="890566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58" name="组合 157"/>
              <p:cNvGrpSpPr/>
              <p:nvPr/>
            </p:nvGrpSpPr>
            <p:grpSpPr>
              <a:xfrm>
                <a:off x="4645359" y="2107831"/>
                <a:ext cx="902863" cy="2015436"/>
                <a:chOff x="3214733" y="1748632"/>
                <a:chExt cx="781203" cy="1743858"/>
              </a:xfrm>
            </p:grpSpPr>
            <p:grpSp>
              <p:nvGrpSpPr>
                <p:cNvPr id="180" name="组合 179"/>
                <p:cNvGrpSpPr/>
                <p:nvPr/>
              </p:nvGrpSpPr>
              <p:grpSpPr>
                <a:xfrm>
                  <a:off x="3246438" y="1748632"/>
                  <a:ext cx="701675" cy="806450"/>
                  <a:chOff x="3246438" y="1748632"/>
                  <a:chExt cx="701675" cy="806450"/>
                </a:xfrm>
              </p:grpSpPr>
              <p:sp>
                <p:nvSpPr>
                  <p:cNvPr id="182" name="Freeform 12"/>
                  <p:cNvSpPr/>
                  <p:nvPr/>
                </p:nvSpPr>
                <p:spPr bwMode="auto">
                  <a:xfrm>
                    <a:off x="3246438" y="1748632"/>
                    <a:ext cx="701675" cy="806450"/>
                  </a:xfrm>
                  <a:custGeom>
                    <a:avLst/>
                    <a:gdLst>
                      <a:gd name="T0" fmla="*/ 181 w 221"/>
                      <a:gd name="T1" fmla="*/ 39 h 252"/>
                      <a:gd name="T2" fmla="*/ 40 w 221"/>
                      <a:gd name="T3" fmla="*/ 39 h 252"/>
                      <a:gd name="T4" fmla="*/ 40 w 221"/>
                      <a:gd name="T5" fmla="*/ 181 h 252"/>
                      <a:gd name="T6" fmla="*/ 111 w 221"/>
                      <a:gd name="T7" fmla="*/ 252 h 252"/>
                      <a:gd name="T8" fmla="*/ 181 w 221"/>
                      <a:gd name="T9" fmla="*/ 181 h 252"/>
                      <a:gd name="T10" fmla="*/ 181 w 221"/>
                      <a:gd name="T11" fmla="*/ 39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1" h="252">
                        <a:moveTo>
                          <a:pt x="181" y="39"/>
                        </a:moveTo>
                        <a:cubicBezTo>
                          <a:pt x="142" y="0"/>
                          <a:pt x="79" y="0"/>
                          <a:pt x="40" y="39"/>
                        </a:cubicBezTo>
                        <a:cubicBezTo>
                          <a:pt x="0" y="78"/>
                          <a:pt x="0" y="142"/>
                          <a:pt x="40" y="181"/>
                        </a:cubicBezTo>
                        <a:cubicBezTo>
                          <a:pt x="111" y="252"/>
                          <a:pt x="111" y="252"/>
                          <a:pt x="111" y="252"/>
                        </a:cubicBezTo>
                        <a:cubicBezTo>
                          <a:pt x="181" y="181"/>
                          <a:pt x="181" y="181"/>
                          <a:pt x="181" y="181"/>
                        </a:cubicBezTo>
                        <a:cubicBezTo>
                          <a:pt x="221" y="142"/>
                          <a:pt x="221" y="78"/>
                          <a:pt x="181" y="39"/>
                        </a:cubicBezTo>
                        <a:close/>
                      </a:path>
                    </a:pathLst>
                  </a:custGeom>
                  <a:solidFill>
                    <a:srgbClr val="2C2E47"/>
                  </a:solidFill>
                  <a:ln w="9525">
                    <a:noFill/>
                  </a:ln>
                  <a:effectLst>
                    <a:innerShdw blurRad="127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3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3363913" y="1862932"/>
                    <a:ext cx="466725" cy="474662"/>
                  </a:xfrm>
                  <a:prstGeom prst="ellipse">
                    <a:avLst/>
                  </a:prstGeom>
                  <a:solidFill>
                    <a:srgbClr val="FFDD52"/>
                  </a:solidFill>
                  <a:ln>
                    <a:noFill/>
                  </a:ln>
                  <a:effectLst>
                    <a:outerShdw blurRad="152400" dist="50800" dir="2700000" algn="tl" rotWithShape="0">
                      <a:prstClr val="black">
                        <a:alpha val="30000"/>
                      </a:prstClr>
                    </a:outerShdw>
                    <a:softEdge rad="0"/>
                  </a:effectLst>
                  <a:scene3d>
                    <a:camera prst="orthographicFront"/>
                    <a:lightRig rig="threePt" dir="t">
                      <a:rot lat="0" lon="0" rev="0"/>
                    </a:lightRig>
                  </a:scene3d>
                  <a:sp3d prstMaterial="softEdge">
                    <a:bevelT w="146050" h="31750"/>
                    <a:bevelB w="0" h="0"/>
                    <a:extrusionClr>
                      <a:schemeClr val="bg1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81" name="矩形 180"/>
                <p:cNvSpPr/>
                <p:nvPr/>
              </p:nvSpPr>
              <p:spPr>
                <a:xfrm>
                  <a:off x="3214733" y="2601924"/>
                  <a:ext cx="781203" cy="890566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59" name="组合 158"/>
              <p:cNvGrpSpPr/>
              <p:nvPr/>
            </p:nvGrpSpPr>
            <p:grpSpPr>
              <a:xfrm>
                <a:off x="2385783" y="2107831"/>
                <a:ext cx="902863" cy="2015436"/>
                <a:chOff x="1259632" y="1748632"/>
                <a:chExt cx="781203" cy="1743858"/>
              </a:xfrm>
            </p:grpSpPr>
            <p:grpSp>
              <p:nvGrpSpPr>
                <p:cNvPr id="176" name="组合 175"/>
                <p:cNvGrpSpPr/>
                <p:nvPr/>
              </p:nvGrpSpPr>
              <p:grpSpPr>
                <a:xfrm>
                  <a:off x="1300163" y="1748632"/>
                  <a:ext cx="700087" cy="806450"/>
                  <a:chOff x="1300163" y="1748632"/>
                  <a:chExt cx="700087" cy="806450"/>
                </a:xfrm>
              </p:grpSpPr>
              <p:sp>
                <p:nvSpPr>
                  <p:cNvPr id="178" name="Freeform 8"/>
                  <p:cNvSpPr/>
                  <p:nvPr/>
                </p:nvSpPr>
                <p:spPr bwMode="auto">
                  <a:xfrm>
                    <a:off x="1300163" y="1748632"/>
                    <a:ext cx="700087" cy="806450"/>
                  </a:xfrm>
                  <a:custGeom>
                    <a:avLst/>
                    <a:gdLst>
                      <a:gd name="T0" fmla="*/ 181 w 220"/>
                      <a:gd name="T1" fmla="*/ 39 h 252"/>
                      <a:gd name="T2" fmla="*/ 39 w 220"/>
                      <a:gd name="T3" fmla="*/ 39 h 252"/>
                      <a:gd name="T4" fmla="*/ 39 w 220"/>
                      <a:gd name="T5" fmla="*/ 181 h 252"/>
                      <a:gd name="T6" fmla="*/ 110 w 220"/>
                      <a:gd name="T7" fmla="*/ 252 h 252"/>
                      <a:gd name="T8" fmla="*/ 181 w 220"/>
                      <a:gd name="T9" fmla="*/ 181 h 252"/>
                      <a:gd name="T10" fmla="*/ 181 w 220"/>
                      <a:gd name="T11" fmla="*/ 39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0" h="252">
                        <a:moveTo>
                          <a:pt x="181" y="39"/>
                        </a:moveTo>
                        <a:cubicBezTo>
                          <a:pt x="142" y="0"/>
                          <a:pt x="79" y="0"/>
                          <a:pt x="39" y="39"/>
                        </a:cubicBezTo>
                        <a:cubicBezTo>
                          <a:pt x="0" y="78"/>
                          <a:pt x="0" y="142"/>
                          <a:pt x="39" y="181"/>
                        </a:cubicBezTo>
                        <a:cubicBezTo>
                          <a:pt x="110" y="252"/>
                          <a:pt x="110" y="252"/>
                          <a:pt x="110" y="252"/>
                        </a:cubicBezTo>
                        <a:cubicBezTo>
                          <a:pt x="181" y="181"/>
                          <a:pt x="181" y="181"/>
                          <a:pt x="181" y="181"/>
                        </a:cubicBezTo>
                        <a:cubicBezTo>
                          <a:pt x="220" y="142"/>
                          <a:pt x="220" y="78"/>
                          <a:pt x="181" y="39"/>
                        </a:cubicBezTo>
                        <a:close/>
                      </a:path>
                    </a:pathLst>
                  </a:custGeom>
                  <a:solidFill>
                    <a:srgbClr val="2C2E47"/>
                  </a:solidFill>
                  <a:ln w="9525">
                    <a:noFill/>
                  </a:ln>
                  <a:effectLst>
                    <a:innerShdw blurRad="127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9" name="Oval 9"/>
                  <p:cNvSpPr>
                    <a:spLocks noChangeArrowheads="1"/>
                  </p:cNvSpPr>
                  <p:nvPr/>
                </p:nvSpPr>
                <p:spPr bwMode="auto">
                  <a:xfrm>
                    <a:off x="1419225" y="1862932"/>
                    <a:ext cx="466725" cy="474662"/>
                  </a:xfrm>
                  <a:prstGeom prst="ellipse">
                    <a:avLst/>
                  </a:prstGeom>
                  <a:solidFill>
                    <a:srgbClr val="FFDD52"/>
                  </a:solidFill>
                  <a:ln>
                    <a:noFill/>
                  </a:ln>
                  <a:effectLst>
                    <a:outerShdw blurRad="152400" dist="50800" dir="2700000" algn="tl" rotWithShape="0">
                      <a:prstClr val="black">
                        <a:alpha val="30000"/>
                      </a:prstClr>
                    </a:outerShdw>
                    <a:softEdge rad="0"/>
                  </a:effectLst>
                  <a:scene3d>
                    <a:camera prst="orthographicFront"/>
                    <a:lightRig rig="threePt" dir="t">
                      <a:rot lat="0" lon="0" rev="0"/>
                    </a:lightRig>
                  </a:scene3d>
                  <a:sp3d prstMaterial="softEdge">
                    <a:bevelT w="146050" h="31750"/>
                    <a:bevelB w="0" h="0"/>
                    <a:extrusionClr>
                      <a:schemeClr val="bg1"/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600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77" name="矩形 176"/>
                <p:cNvSpPr/>
                <p:nvPr/>
              </p:nvSpPr>
              <p:spPr>
                <a:xfrm>
                  <a:off x="1259632" y="2601924"/>
                  <a:ext cx="781203" cy="890566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60" name="Freeform 6"/>
              <p:cNvSpPr/>
              <p:nvPr/>
            </p:nvSpPr>
            <p:spPr bwMode="auto">
              <a:xfrm>
                <a:off x="1676718" y="3283891"/>
                <a:ext cx="2324599" cy="586717"/>
              </a:xfrm>
              <a:custGeom>
                <a:avLst/>
                <a:gdLst>
                  <a:gd name="T0" fmla="*/ 1169 w 1267"/>
                  <a:gd name="T1" fmla="*/ 177 h 177"/>
                  <a:gd name="T2" fmla="*/ 0 w 1267"/>
                  <a:gd name="T3" fmla="*/ 177 h 177"/>
                  <a:gd name="T4" fmla="*/ 98 w 1267"/>
                  <a:gd name="T5" fmla="*/ 88 h 177"/>
                  <a:gd name="T6" fmla="*/ 0 w 1267"/>
                  <a:gd name="T7" fmla="*/ 0 h 177"/>
                  <a:gd name="T8" fmla="*/ 1169 w 1267"/>
                  <a:gd name="T9" fmla="*/ 0 h 177"/>
                  <a:gd name="T10" fmla="*/ 1267 w 1267"/>
                  <a:gd name="T11" fmla="*/ 88 h 177"/>
                  <a:gd name="T12" fmla="*/ 1169 w 1267"/>
                  <a:gd name="T1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7" h="177">
                    <a:moveTo>
                      <a:pt x="1169" y="177"/>
                    </a:moveTo>
                    <a:lnTo>
                      <a:pt x="0" y="177"/>
                    </a:lnTo>
                    <a:lnTo>
                      <a:pt x="98" y="88"/>
                    </a:lnTo>
                    <a:lnTo>
                      <a:pt x="0" y="0"/>
                    </a:lnTo>
                    <a:lnTo>
                      <a:pt x="1169" y="0"/>
                    </a:lnTo>
                    <a:lnTo>
                      <a:pt x="1267" y="88"/>
                    </a:lnTo>
                    <a:lnTo>
                      <a:pt x="1169" y="177"/>
                    </a:lnTo>
                    <a:close/>
                  </a:path>
                </a:pathLst>
              </a:custGeom>
              <a:solidFill>
                <a:srgbClr val="FFDD52"/>
              </a:solidFill>
              <a:ln w="95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61" name="Oval 7"/>
              <p:cNvSpPr>
                <a:spLocks noChangeArrowheads="1"/>
              </p:cNvSpPr>
              <p:nvPr/>
            </p:nvSpPr>
            <p:spPr bwMode="auto">
              <a:xfrm>
                <a:off x="2790397" y="3230684"/>
                <a:ext cx="99075" cy="10457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ffectLst>
                <a:softEdge rad="0"/>
              </a:effectLst>
              <a:scene3d>
                <a:camera prst="orthographicFront"/>
                <a:lightRig rig="threePt" dir="t">
                  <a:rot lat="0" lon="0" rev="0"/>
                </a:lightRig>
              </a:scene3d>
              <a:sp3d prstMaterial="softEdge">
                <a:bevelT w="0" h="0"/>
                <a:bevelB w="0" h="0"/>
                <a:extrusionClr>
                  <a:schemeClr val="bg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reeform 10"/>
              <p:cNvSpPr/>
              <p:nvPr/>
            </p:nvSpPr>
            <p:spPr bwMode="auto">
              <a:xfrm>
                <a:off x="3924259" y="3283891"/>
                <a:ext cx="2326435" cy="586717"/>
              </a:xfrm>
              <a:custGeom>
                <a:avLst/>
                <a:gdLst>
                  <a:gd name="T0" fmla="*/ 1170 w 1268"/>
                  <a:gd name="T1" fmla="*/ 177 h 177"/>
                  <a:gd name="T2" fmla="*/ 0 w 1268"/>
                  <a:gd name="T3" fmla="*/ 177 h 177"/>
                  <a:gd name="T4" fmla="*/ 99 w 1268"/>
                  <a:gd name="T5" fmla="*/ 88 h 177"/>
                  <a:gd name="T6" fmla="*/ 0 w 1268"/>
                  <a:gd name="T7" fmla="*/ 0 h 177"/>
                  <a:gd name="T8" fmla="*/ 1170 w 1268"/>
                  <a:gd name="T9" fmla="*/ 0 h 177"/>
                  <a:gd name="T10" fmla="*/ 1268 w 1268"/>
                  <a:gd name="T11" fmla="*/ 88 h 177"/>
                  <a:gd name="T12" fmla="*/ 1170 w 1268"/>
                  <a:gd name="T1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8" h="177">
                    <a:moveTo>
                      <a:pt x="1170" y="177"/>
                    </a:moveTo>
                    <a:lnTo>
                      <a:pt x="0" y="177"/>
                    </a:lnTo>
                    <a:lnTo>
                      <a:pt x="99" y="88"/>
                    </a:lnTo>
                    <a:lnTo>
                      <a:pt x="0" y="0"/>
                    </a:lnTo>
                    <a:lnTo>
                      <a:pt x="1170" y="0"/>
                    </a:lnTo>
                    <a:lnTo>
                      <a:pt x="1268" y="88"/>
                    </a:lnTo>
                    <a:lnTo>
                      <a:pt x="1170" y="177"/>
                    </a:lnTo>
                    <a:close/>
                  </a:path>
                </a:pathLst>
              </a:custGeom>
              <a:solidFill>
                <a:srgbClr val="FFDD52"/>
              </a:solidFill>
              <a:ln w="95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63" name="Oval 11"/>
              <p:cNvSpPr>
                <a:spLocks noChangeArrowheads="1"/>
              </p:cNvSpPr>
              <p:nvPr/>
            </p:nvSpPr>
            <p:spPr bwMode="auto">
              <a:xfrm>
                <a:off x="5037939" y="3230684"/>
                <a:ext cx="99075" cy="10457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ffectLst>
                <a:softEdge rad="0"/>
              </a:effectLst>
              <a:scene3d>
                <a:camera prst="orthographicFront"/>
                <a:lightRig rig="threePt" dir="t">
                  <a:rot lat="0" lon="0" rev="0"/>
                </a:lightRig>
              </a:scene3d>
              <a:sp3d prstMaterial="softEdge">
                <a:bevelT w="0" h="0"/>
                <a:bevelB w="0" h="0"/>
                <a:extrusionClr>
                  <a:schemeClr val="bg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64" name="Freeform 14"/>
              <p:cNvSpPr/>
              <p:nvPr/>
            </p:nvSpPr>
            <p:spPr bwMode="auto">
              <a:xfrm>
                <a:off x="6173635" y="3283891"/>
                <a:ext cx="2324601" cy="586717"/>
              </a:xfrm>
              <a:custGeom>
                <a:avLst/>
                <a:gdLst>
                  <a:gd name="T0" fmla="*/ 1169 w 1267"/>
                  <a:gd name="T1" fmla="*/ 177 h 177"/>
                  <a:gd name="T2" fmla="*/ 0 w 1267"/>
                  <a:gd name="T3" fmla="*/ 177 h 177"/>
                  <a:gd name="T4" fmla="*/ 98 w 1267"/>
                  <a:gd name="T5" fmla="*/ 88 h 177"/>
                  <a:gd name="T6" fmla="*/ 0 w 1267"/>
                  <a:gd name="T7" fmla="*/ 0 h 177"/>
                  <a:gd name="T8" fmla="*/ 1169 w 1267"/>
                  <a:gd name="T9" fmla="*/ 0 h 177"/>
                  <a:gd name="T10" fmla="*/ 1267 w 1267"/>
                  <a:gd name="T11" fmla="*/ 88 h 177"/>
                  <a:gd name="T12" fmla="*/ 1169 w 1267"/>
                  <a:gd name="T1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7" h="177">
                    <a:moveTo>
                      <a:pt x="1169" y="177"/>
                    </a:moveTo>
                    <a:lnTo>
                      <a:pt x="0" y="177"/>
                    </a:lnTo>
                    <a:lnTo>
                      <a:pt x="98" y="88"/>
                    </a:lnTo>
                    <a:lnTo>
                      <a:pt x="0" y="0"/>
                    </a:lnTo>
                    <a:lnTo>
                      <a:pt x="1169" y="0"/>
                    </a:lnTo>
                    <a:lnTo>
                      <a:pt x="1267" y="88"/>
                    </a:lnTo>
                    <a:lnTo>
                      <a:pt x="1169" y="177"/>
                    </a:lnTo>
                    <a:close/>
                  </a:path>
                </a:pathLst>
              </a:custGeom>
              <a:solidFill>
                <a:srgbClr val="FFDD52"/>
              </a:solidFill>
              <a:ln w="95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Oval 15"/>
              <p:cNvSpPr>
                <a:spLocks noChangeArrowheads="1"/>
              </p:cNvSpPr>
              <p:nvPr/>
            </p:nvSpPr>
            <p:spPr bwMode="auto">
              <a:xfrm>
                <a:off x="7287315" y="3230684"/>
                <a:ext cx="99075" cy="10457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ffectLst>
                <a:softEdge rad="0"/>
              </a:effectLst>
              <a:scene3d>
                <a:camera prst="orthographicFront"/>
                <a:lightRig rig="threePt" dir="t">
                  <a:rot lat="0" lon="0" rev="0"/>
                </a:lightRig>
              </a:scene3d>
              <a:sp3d prstMaterial="softEdge">
                <a:bevelT w="0" h="0"/>
                <a:bevelB w="0" h="0"/>
                <a:extrusionClr>
                  <a:schemeClr val="bg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Freeform 18"/>
              <p:cNvSpPr/>
              <p:nvPr/>
            </p:nvSpPr>
            <p:spPr bwMode="auto">
              <a:xfrm>
                <a:off x="8421177" y="3283891"/>
                <a:ext cx="2330104" cy="544207"/>
              </a:xfrm>
              <a:custGeom>
                <a:avLst/>
                <a:gdLst>
                  <a:gd name="T0" fmla="*/ 1170 w 1270"/>
                  <a:gd name="T1" fmla="*/ 177 h 177"/>
                  <a:gd name="T2" fmla="*/ 0 w 1270"/>
                  <a:gd name="T3" fmla="*/ 177 h 177"/>
                  <a:gd name="T4" fmla="*/ 100 w 1270"/>
                  <a:gd name="T5" fmla="*/ 88 h 177"/>
                  <a:gd name="T6" fmla="*/ 0 w 1270"/>
                  <a:gd name="T7" fmla="*/ 0 h 177"/>
                  <a:gd name="T8" fmla="*/ 1170 w 1270"/>
                  <a:gd name="T9" fmla="*/ 0 h 177"/>
                  <a:gd name="T10" fmla="*/ 1270 w 1270"/>
                  <a:gd name="T11" fmla="*/ 88 h 177"/>
                  <a:gd name="T12" fmla="*/ 1170 w 1270"/>
                  <a:gd name="T1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0" h="177">
                    <a:moveTo>
                      <a:pt x="1170" y="177"/>
                    </a:moveTo>
                    <a:lnTo>
                      <a:pt x="0" y="177"/>
                    </a:lnTo>
                    <a:lnTo>
                      <a:pt x="100" y="88"/>
                    </a:lnTo>
                    <a:lnTo>
                      <a:pt x="0" y="0"/>
                    </a:lnTo>
                    <a:lnTo>
                      <a:pt x="1170" y="0"/>
                    </a:lnTo>
                    <a:lnTo>
                      <a:pt x="1270" y="88"/>
                    </a:lnTo>
                    <a:lnTo>
                      <a:pt x="1170" y="177"/>
                    </a:lnTo>
                    <a:close/>
                  </a:path>
                </a:pathLst>
              </a:custGeom>
              <a:solidFill>
                <a:srgbClr val="FFDD52"/>
              </a:solidFill>
              <a:ln w="9525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Oval 19"/>
              <p:cNvSpPr>
                <a:spLocks noChangeArrowheads="1"/>
              </p:cNvSpPr>
              <p:nvPr/>
            </p:nvSpPr>
            <p:spPr bwMode="auto">
              <a:xfrm>
                <a:off x="9534856" y="3230684"/>
                <a:ext cx="102745" cy="104579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ffectLst>
                <a:softEdge rad="0"/>
              </a:effectLst>
              <a:scene3d>
                <a:camera prst="orthographicFront"/>
                <a:lightRig rig="threePt" dir="t">
                  <a:rot lat="0" lon="0" rev="0"/>
                </a:lightRig>
              </a:scene3d>
              <a:sp3d prstMaterial="softEdge">
                <a:bevelT w="0" h="0"/>
                <a:bevelB w="0" h="0"/>
                <a:extrusionClr>
                  <a:schemeClr val="bg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Rectangle 30"/>
              <p:cNvSpPr>
                <a:spLocks noChangeArrowheads="1"/>
              </p:cNvSpPr>
              <p:nvPr/>
            </p:nvSpPr>
            <p:spPr bwMode="auto">
              <a:xfrm>
                <a:off x="2555552" y="3377463"/>
                <a:ext cx="565096" cy="2763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ctr">
                  <a:lnSpc>
                    <a:spcPct val="120000"/>
                  </a:lnSpc>
                  <a:buFont typeface="Arial" panose="020B0604020202020204" pitchFamily="34" charset="0"/>
                  <a:buNone/>
                </a:pPr>
                <a:r>
                  <a:rPr lang="en-US" altLang="zh-CN" sz="1600" b="1" dirty="0">
                    <a:solidFill>
                      <a:schemeClr val="bg1"/>
                    </a:solidFill>
                  </a:rPr>
                  <a:t>2012</a:t>
                </a:r>
                <a:endParaRPr lang="zh-CN" alt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Rectangle 31"/>
              <p:cNvSpPr>
                <a:spLocks noChangeArrowheads="1"/>
              </p:cNvSpPr>
              <p:nvPr/>
            </p:nvSpPr>
            <p:spPr bwMode="auto">
              <a:xfrm>
                <a:off x="4801259" y="3377463"/>
                <a:ext cx="565096" cy="2763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ctr">
                  <a:lnSpc>
                    <a:spcPct val="120000"/>
                  </a:lnSpc>
                  <a:buFont typeface="Arial" panose="020B0604020202020204" pitchFamily="34" charset="0"/>
                  <a:buNone/>
                </a:pPr>
                <a:r>
                  <a:rPr lang="en-US" altLang="zh-CN" sz="1600" b="1" dirty="0">
                    <a:solidFill>
                      <a:schemeClr val="bg1"/>
                    </a:solidFill>
                  </a:rPr>
                  <a:t>2013</a:t>
                </a:r>
                <a:endParaRPr lang="zh-CN" alt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Rectangle 32"/>
              <p:cNvSpPr>
                <a:spLocks noChangeArrowheads="1"/>
              </p:cNvSpPr>
              <p:nvPr/>
            </p:nvSpPr>
            <p:spPr bwMode="auto">
              <a:xfrm>
                <a:off x="7054303" y="3377463"/>
                <a:ext cx="565096" cy="2763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ctr">
                  <a:lnSpc>
                    <a:spcPct val="120000"/>
                  </a:lnSpc>
                  <a:buFont typeface="Arial" panose="020B0604020202020204" pitchFamily="34" charset="0"/>
                  <a:buNone/>
                </a:pPr>
                <a:r>
                  <a:rPr lang="en-US" altLang="zh-CN" sz="1600" b="1" dirty="0">
                    <a:solidFill>
                      <a:schemeClr val="bg1"/>
                    </a:solidFill>
                  </a:rPr>
                  <a:t>2014</a:t>
                </a:r>
                <a:endParaRPr lang="zh-CN" alt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Rectangle 33"/>
              <p:cNvSpPr>
                <a:spLocks noChangeArrowheads="1"/>
              </p:cNvSpPr>
              <p:nvPr/>
            </p:nvSpPr>
            <p:spPr bwMode="auto">
              <a:xfrm>
                <a:off x="9300011" y="3377463"/>
                <a:ext cx="565096" cy="2763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/>
              <a:p>
                <a:pPr algn="ctr">
                  <a:lnSpc>
                    <a:spcPct val="120000"/>
                  </a:lnSpc>
                  <a:buFont typeface="Arial" panose="020B0604020202020204" pitchFamily="34" charset="0"/>
                  <a:buNone/>
                </a:pPr>
                <a:r>
                  <a:rPr lang="en-US" altLang="zh-CN" sz="1600" b="1" dirty="0">
                    <a:solidFill>
                      <a:schemeClr val="bg1"/>
                    </a:solidFill>
                  </a:rPr>
                  <a:t>2015</a:t>
                </a:r>
                <a:endParaRPr lang="zh-CN" altLang="en-US" sz="16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Freeform 22"/>
              <p:cNvSpPr>
                <a:spLocks noEditPoints="1"/>
              </p:cNvSpPr>
              <p:nvPr/>
            </p:nvSpPr>
            <p:spPr bwMode="auto">
              <a:xfrm>
                <a:off x="2728016" y="2403222"/>
                <a:ext cx="220167" cy="222003"/>
              </a:xfrm>
              <a:custGeom>
                <a:avLst/>
                <a:gdLst>
                  <a:gd name="T0" fmla="*/ 3 w 60"/>
                  <a:gd name="T1" fmla="*/ 0 h 60"/>
                  <a:gd name="T2" fmla="*/ 60 w 60"/>
                  <a:gd name="T3" fmla="*/ 2 h 60"/>
                  <a:gd name="T4" fmla="*/ 60 w 60"/>
                  <a:gd name="T5" fmla="*/ 58 h 60"/>
                  <a:gd name="T6" fmla="*/ 58 w 60"/>
                  <a:gd name="T7" fmla="*/ 60 h 60"/>
                  <a:gd name="T8" fmla="*/ 0 w 60"/>
                  <a:gd name="T9" fmla="*/ 58 h 60"/>
                  <a:gd name="T10" fmla="*/ 0 w 60"/>
                  <a:gd name="T11" fmla="*/ 2 h 60"/>
                  <a:gd name="T12" fmla="*/ 31 w 60"/>
                  <a:gd name="T13" fmla="*/ 44 h 60"/>
                  <a:gd name="T14" fmla="*/ 33 w 60"/>
                  <a:gd name="T15" fmla="*/ 49 h 60"/>
                  <a:gd name="T16" fmla="*/ 47 w 60"/>
                  <a:gd name="T17" fmla="*/ 48 h 60"/>
                  <a:gd name="T18" fmla="*/ 46 w 60"/>
                  <a:gd name="T19" fmla="*/ 35 h 60"/>
                  <a:gd name="T20" fmla="*/ 37 w 60"/>
                  <a:gd name="T21" fmla="*/ 34 h 60"/>
                  <a:gd name="T22" fmla="*/ 47 w 60"/>
                  <a:gd name="T23" fmla="*/ 29 h 60"/>
                  <a:gd name="T24" fmla="*/ 34 w 60"/>
                  <a:gd name="T25" fmla="*/ 24 h 60"/>
                  <a:gd name="T26" fmla="*/ 35 w 60"/>
                  <a:gd name="T27" fmla="*/ 39 h 60"/>
                  <a:gd name="T28" fmla="*/ 42 w 60"/>
                  <a:gd name="T29" fmla="*/ 38 h 60"/>
                  <a:gd name="T30" fmla="*/ 42 w 60"/>
                  <a:gd name="T31" fmla="*/ 46 h 60"/>
                  <a:gd name="T32" fmla="*/ 37 w 60"/>
                  <a:gd name="T33" fmla="*/ 46 h 60"/>
                  <a:gd name="T34" fmla="*/ 31 w 60"/>
                  <a:gd name="T35" fmla="*/ 44 h 60"/>
                  <a:gd name="T36" fmla="*/ 23 w 60"/>
                  <a:gd name="T37" fmla="*/ 51 h 60"/>
                  <a:gd name="T38" fmla="*/ 19 w 60"/>
                  <a:gd name="T39" fmla="*/ 24 h 60"/>
                  <a:gd name="T40" fmla="*/ 11 w 60"/>
                  <a:gd name="T41" fmla="*/ 31 h 60"/>
                  <a:gd name="T42" fmla="*/ 18 w 60"/>
                  <a:gd name="T43" fmla="*/ 31 h 60"/>
                  <a:gd name="T44" fmla="*/ 23 w 60"/>
                  <a:gd name="T45" fmla="*/ 51 h 60"/>
                  <a:gd name="T46" fmla="*/ 5 w 60"/>
                  <a:gd name="T47" fmla="*/ 15 h 60"/>
                  <a:gd name="T48" fmla="*/ 56 w 60"/>
                  <a:gd name="T49" fmla="*/ 5 h 60"/>
                  <a:gd name="T50" fmla="*/ 51 w 60"/>
                  <a:gd name="T51" fmla="*/ 8 h 60"/>
                  <a:gd name="T52" fmla="*/ 47 w 60"/>
                  <a:gd name="T53" fmla="*/ 8 h 60"/>
                  <a:gd name="T54" fmla="*/ 39 w 60"/>
                  <a:gd name="T55" fmla="*/ 5 h 60"/>
                  <a:gd name="T56" fmla="*/ 37 w 60"/>
                  <a:gd name="T57" fmla="*/ 10 h 60"/>
                  <a:gd name="T58" fmla="*/ 34 w 60"/>
                  <a:gd name="T59" fmla="*/ 5 h 60"/>
                  <a:gd name="T60" fmla="*/ 26 w 60"/>
                  <a:gd name="T61" fmla="*/ 8 h 60"/>
                  <a:gd name="T62" fmla="*/ 22 w 60"/>
                  <a:gd name="T63" fmla="*/ 8 h 60"/>
                  <a:gd name="T64" fmla="*/ 14 w 60"/>
                  <a:gd name="T65" fmla="*/ 5 h 60"/>
                  <a:gd name="T66" fmla="*/ 12 w 60"/>
                  <a:gd name="T67" fmla="*/ 10 h 60"/>
                  <a:gd name="T68" fmla="*/ 10 w 60"/>
                  <a:gd name="T69" fmla="*/ 5 h 60"/>
                  <a:gd name="T70" fmla="*/ 5 w 60"/>
                  <a:gd name="T71" fmla="*/ 15 h 60"/>
                  <a:gd name="T72" fmla="*/ 56 w 60"/>
                  <a:gd name="T73" fmla="*/ 18 h 60"/>
                  <a:gd name="T74" fmla="*/ 5 w 60"/>
                  <a:gd name="T75" fmla="*/ 55 h 60"/>
                  <a:gd name="T76" fmla="*/ 56 w 60"/>
                  <a:gd name="T7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6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0"/>
                      <a:pt x="60" y="1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0" y="59"/>
                      <a:pt x="59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1" y="60"/>
                      <a:pt x="0" y="59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6"/>
                      <a:pt x="32" y="48"/>
                      <a:pt x="33" y="49"/>
                    </a:cubicBezTo>
                    <a:cubicBezTo>
                      <a:pt x="35" y="50"/>
                      <a:pt x="37" y="51"/>
                      <a:pt x="40" y="51"/>
                    </a:cubicBezTo>
                    <a:cubicBezTo>
                      <a:pt x="43" y="51"/>
                      <a:pt x="45" y="50"/>
                      <a:pt x="47" y="48"/>
                    </a:cubicBezTo>
                    <a:cubicBezTo>
                      <a:pt x="48" y="46"/>
                      <a:pt x="49" y="44"/>
                      <a:pt x="49" y="42"/>
                    </a:cubicBezTo>
                    <a:cubicBezTo>
                      <a:pt x="49" y="39"/>
                      <a:pt x="48" y="37"/>
                      <a:pt x="46" y="35"/>
                    </a:cubicBezTo>
                    <a:cubicBezTo>
                      <a:pt x="45" y="34"/>
                      <a:pt x="43" y="33"/>
                      <a:pt x="41" y="33"/>
                    </a:cubicBezTo>
                    <a:cubicBezTo>
                      <a:pt x="39" y="33"/>
                      <a:pt x="38" y="33"/>
                      <a:pt x="37" y="34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7" y="38"/>
                      <a:pt x="38" y="37"/>
                      <a:pt x="39" y="37"/>
                    </a:cubicBezTo>
                    <a:cubicBezTo>
                      <a:pt x="41" y="37"/>
                      <a:pt x="42" y="37"/>
                      <a:pt x="42" y="38"/>
                    </a:cubicBezTo>
                    <a:cubicBezTo>
                      <a:pt x="43" y="39"/>
                      <a:pt x="43" y="40"/>
                      <a:pt x="43" y="42"/>
                    </a:cubicBezTo>
                    <a:cubicBezTo>
                      <a:pt x="43" y="44"/>
                      <a:pt x="43" y="45"/>
                      <a:pt x="42" y="46"/>
                    </a:cubicBezTo>
                    <a:cubicBezTo>
                      <a:pt x="42" y="47"/>
                      <a:pt x="41" y="47"/>
                      <a:pt x="40" y="47"/>
                    </a:cubicBezTo>
                    <a:cubicBezTo>
                      <a:pt x="39" y="47"/>
                      <a:pt x="38" y="47"/>
                      <a:pt x="37" y="46"/>
                    </a:cubicBezTo>
                    <a:cubicBezTo>
                      <a:pt x="36" y="45"/>
                      <a:pt x="36" y="44"/>
                      <a:pt x="36" y="43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23" y="51"/>
                    </a:move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6"/>
                      <a:pt x="17" y="27"/>
                      <a:pt x="16" y="28"/>
                    </a:cubicBezTo>
                    <a:cubicBezTo>
                      <a:pt x="14" y="29"/>
                      <a:pt x="13" y="30"/>
                      <a:pt x="11" y="31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4"/>
                      <a:pt x="16" y="33"/>
                      <a:pt x="18" y="3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3" y="51"/>
                      <a:pt x="23" y="51"/>
                      <a:pt x="23" y="51"/>
                    </a:cubicBezTo>
                    <a:close/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9"/>
                      <a:pt x="50" y="10"/>
                      <a:pt x="49" y="10"/>
                    </a:cubicBezTo>
                    <a:cubicBezTo>
                      <a:pt x="48" y="10"/>
                      <a:pt x="47" y="9"/>
                      <a:pt x="47" y="8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8" y="10"/>
                      <a:pt x="37" y="10"/>
                    </a:cubicBezTo>
                    <a:cubicBezTo>
                      <a:pt x="35" y="10"/>
                      <a:pt x="34" y="9"/>
                      <a:pt x="34" y="8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5" y="10"/>
                      <a:pt x="24" y="10"/>
                    </a:cubicBezTo>
                    <a:cubicBezTo>
                      <a:pt x="23" y="10"/>
                      <a:pt x="22" y="9"/>
                      <a:pt x="22" y="8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3" y="10"/>
                      <a:pt x="12" y="10"/>
                    </a:cubicBezTo>
                    <a:cubicBezTo>
                      <a:pt x="11" y="10"/>
                      <a:pt x="10" y="9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15"/>
                      <a:pt x="5" y="15"/>
                      <a:pt x="5" y="15"/>
                    </a:cubicBezTo>
                    <a:close/>
                    <a:moveTo>
                      <a:pt x="56" y="18"/>
                    </a:moveTo>
                    <a:cubicBezTo>
                      <a:pt x="56" y="18"/>
                      <a:pt x="56" y="18"/>
                      <a:pt x="5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18"/>
                      <a:pt x="56" y="18"/>
                      <a:pt x="5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Freeform 23"/>
              <p:cNvSpPr>
                <a:spLocks noEditPoints="1"/>
              </p:cNvSpPr>
              <p:nvPr/>
            </p:nvSpPr>
            <p:spPr bwMode="auto">
              <a:xfrm>
                <a:off x="7228604" y="2403222"/>
                <a:ext cx="220167" cy="222003"/>
              </a:xfrm>
              <a:custGeom>
                <a:avLst/>
                <a:gdLst>
                  <a:gd name="T0" fmla="*/ 54 w 60"/>
                  <a:gd name="T1" fmla="*/ 17 h 60"/>
                  <a:gd name="T2" fmla="*/ 54 w 60"/>
                  <a:gd name="T3" fmla="*/ 25 h 60"/>
                  <a:gd name="T4" fmla="*/ 54 w 60"/>
                  <a:gd name="T5" fmla="*/ 35 h 60"/>
                  <a:gd name="T6" fmla="*/ 44 w 60"/>
                  <a:gd name="T7" fmla="*/ 51 h 60"/>
                  <a:gd name="T8" fmla="*/ 35 w 60"/>
                  <a:gd name="T9" fmla="*/ 55 h 60"/>
                  <a:gd name="T10" fmla="*/ 25 w 60"/>
                  <a:gd name="T11" fmla="*/ 55 h 60"/>
                  <a:gd name="T12" fmla="*/ 4 w 60"/>
                  <a:gd name="T13" fmla="*/ 30 h 60"/>
                  <a:gd name="T14" fmla="*/ 25 w 60"/>
                  <a:gd name="T15" fmla="*/ 5 h 60"/>
                  <a:gd name="T16" fmla="*/ 35 w 60"/>
                  <a:gd name="T17" fmla="*/ 5 h 60"/>
                  <a:gd name="T18" fmla="*/ 42 w 60"/>
                  <a:gd name="T19" fmla="*/ 6 h 60"/>
                  <a:gd name="T20" fmla="*/ 36 w 60"/>
                  <a:gd name="T21" fmla="*/ 1 h 60"/>
                  <a:gd name="T22" fmla="*/ 24 w 60"/>
                  <a:gd name="T23" fmla="*/ 1 h 60"/>
                  <a:gd name="T24" fmla="*/ 13 w 60"/>
                  <a:gd name="T25" fmla="*/ 5 h 60"/>
                  <a:gd name="T26" fmla="*/ 0 w 60"/>
                  <a:gd name="T27" fmla="*/ 36 h 60"/>
                  <a:gd name="T28" fmla="*/ 36 w 60"/>
                  <a:gd name="T29" fmla="*/ 59 h 60"/>
                  <a:gd name="T30" fmla="*/ 46 w 60"/>
                  <a:gd name="T31" fmla="*/ 55 h 60"/>
                  <a:gd name="T32" fmla="*/ 59 w 60"/>
                  <a:gd name="T33" fmla="*/ 36 h 60"/>
                  <a:gd name="T34" fmla="*/ 59 w 60"/>
                  <a:gd name="T35" fmla="*/ 24 h 60"/>
                  <a:gd name="T36" fmla="*/ 41 w 60"/>
                  <a:gd name="T37" fmla="*/ 11 h 60"/>
                  <a:gd name="T38" fmla="*/ 40 w 60"/>
                  <a:gd name="T39" fmla="*/ 12 h 60"/>
                  <a:gd name="T40" fmla="*/ 36 w 60"/>
                  <a:gd name="T41" fmla="*/ 21 h 60"/>
                  <a:gd name="T42" fmla="*/ 18 w 60"/>
                  <a:gd name="T43" fmla="*/ 30 h 60"/>
                  <a:gd name="T44" fmla="*/ 41 w 60"/>
                  <a:gd name="T45" fmla="*/ 30 h 60"/>
                  <a:gd name="T46" fmla="*/ 42 w 60"/>
                  <a:gd name="T47" fmla="*/ 19 h 60"/>
                  <a:gd name="T48" fmla="*/ 49 w 60"/>
                  <a:gd name="T49" fmla="*/ 19 h 60"/>
                  <a:gd name="T50" fmla="*/ 59 w 60"/>
                  <a:gd name="T51" fmla="*/ 8 h 60"/>
                  <a:gd name="T52" fmla="*/ 58 w 60"/>
                  <a:gd name="T53" fmla="*/ 6 h 60"/>
                  <a:gd name="T54" fmla="*/ 54 w 60"/>
                  <a:gd name="T55" fmla="*/ 1 h 60"/>
                  <a:gd name="T56" fmla="*/ 51 w 60"/>
                  <a:gd name="T57" fmla="*/ 0 h 60"/>
                  <a:gd name="T58" fmla="*/ 41 w 60"/>
                  <a:gd name="T59" fmla="*/ 11 h 60"/>
                  <a:gd name="T60" fmla="*/ 30 w 60"/>
                  <a:gd name="T61" fmla="*/ 39 h 60"/>
                  <a:gd name="T62" fmla="*/ 30 w 60"/>
                  <a:gd name="T63" fmla="*/ 22 h 60"/>
                  <a:gd name="T64" fmla="*/ 30 w 60"/>
                  <a:gd name="T65" fmla="*/ 28 h 60"/>
                  <a:gd name="T66" fmla="*/ 27 w 60"/>
                  <a:gd name="T67" fmla="*/ 30 h 60"/>
                  <a:gd name="T68" fmla="*/ 32 w 60"/>
                  <a:gd name="T69" fmla="*/ 30 h 60"/>
                  <a:gd name="T70" fmla="*/ 36 w 60"/>
                  <a:gd name="T71" fmla="*/ 25 h 60"/>
                  <a:gd name="T72" fmla="*/ 30 w 60"/>
                  <a:gd name="T73" fmla="*/ 39 h 60"/>
                  <a:gd name="T74" fmla="*/ 53 w 60"/>
                  <a:gd name="T75" fmla="*/ 9 h 60"/>
                  <a:gd name="T76" fmla="*/ 47 w 60"/>
                  <a:gd name="T77" fmla="*/ 17 h 60"/>
                  <a:gd name="T78" fmla="*/ 53 w 60"/>
                  <a:gd name="T79" fmla="*/ 9 h 60"/>
                  <a:gd name="T80" fmla="*/ 43 w 60"/>
                  <a:gd name="T81" fmla="*/ 12 h 60"/>
                  <a:gd name="T82" fmla="*/ 51 w 60"/>
                  <a:gd name="T83" fmla="*/ 7 h 60"/>
                  <a:gd name="T84" fmla="*/ 43 w 60"/>
                  <a:gd name="T85" fmla="*/ 12 h 60"/>
                  <a:gd name="T86" fmla="*/ 26 w 60"/>
                  <a:gd name="T87" fmla="*/ 13 h 60"/>
                  <a:gd name="T88" fmla="*/ 33 w 60"/>
                  <a:gd name="T89" fmla="*/ 13 h 60"/>
                  <a:gd name="T90" fmla="*/ 38 w 60"/>
                  <a:gd name="T91" fmla="*/ 13 h 60"/>
                  <a:gd name="T92" fmla="*/ 34 w 60"/>
                  <a:gd name="T93" fmla="*/ 10 h 60"/>
                  <a:gd name="T94" fmla="*/ 26 w 60"/>
                  <a:gd name="T95" fmla="*/ 10 h 60"/>
                  <a:gd name="T96" fmla="*/ 10 w 60"/>
                  <a:gd name="T97" fmla="*/ 34 h 60"/>
                  <a:gd name="T98" fmla="*/ 30 w 60"/>
                  <a:gd name="T99" fmla="*/ 50 h 60"/>
                  <a:gd name="T100" fmla="*/ 37 w 60"/>
                  <a:gd name="T101" fmla="*/ 49 h 60"/>
                  <a:gd name="T102" fmla="*/ 50 w 60"/>
                  <a:gd name="T103" fmla="*/ 30 h 60"/>
                  <a:gd name="T104" fmla="*/ 48 w 60"/>
                  <a:gd name="T105" fmla="*/ 22 h 60"/>
                  <a:gd name="T106" fmla="*/ 46 w 60"/>
                  <a:gd name="T107" fmla="*/ 23 h 60"/>
                  <a:gd name="T108" fmla="*/ 47 w 60"/>
                  <a:gd name="T109" fmla="*/ 30 h 60"/>
                  <a:gd name="T110" fmla="*/ 26 w 60"/>
                  <a:gd name="T111" fmla="*/ 47 h 60"/>
                  <a:gd name="T112" fmla="*/ 12 w 60"/>
                  <a:gd name="T113" fmla="*/ 30 h 60"/>
                  <a:gd name="T114" fmla="*/ 26 w 60"/>
                  <a:gd name="T115" fmla="*/ 1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60">
                    <a:moveTo>
                      <a:pt x="57" y="19"/>
                    </a:moveTo>
                    <a:cubicBezTo>
                      <a:pt x="57" y="17"/>
                      <a:pt x="55" y="17"/>
                      <a:pt x="54" y="17"/>
                    </a:cubicBezTo>
                    <a:cubicBezTo>
                      <a:pt x="53" y="18"/>
                      <a:pt x="52" y="19"/>
                      <a:pt x="53" y="20"/>
                    </a:cubicBezTo>
                    <a:cubicBezTo>
                      <a:pt x="54" y="22"/>
                      <a:pt x="54" y="23"/>
                      <a:pt x="54" y="25"/>
                    </a:cubicBezTo>
                    <a:cubicBezTo>
                      <a:pt x="55" y="27"/>
                      <a:pt x="55" y="28"/>
                      <a:pt x="55" y="30"/>
                    </a:cubicBezTo>
                    <a:cubicBezTo>
                      <a:pt x="55" y="32"/>
                      <a:pt x="55" y="34"/>
                      <a:pt x="54" y="35"/>
                    </a:cubicBezTo>
                    <a:cubicBezTo>
                      <a:pt x="54" y="37"/>
                      <a:pt x="54" y="39"/>
                      <a:pt x="53" y="40"/>
                    </a:cubicBezTo>
                    <a:cubicBezTo>
                      <a:pt x="51" y="45"/>
                      <a:pt x="48" y="48"/>
                      <a:pt x="44" y="51"/>
                    </a:cubicBezTo>
                    <a:cubicBezTo>
                      <a:pt x="42" y="52"/>
                      <a:pt x="41" y="53"/>
                      <a:pt x="39" y="54"/>
                    </a:cubicBezTo>
                    <a:cubicBezTo>
                      <a:pt x="38" y="54"/>
                      <a:pt x="36" y="55"/>
                      <a:pt x="35" y="55"/>
                    </a:cubicBezTo>
                    <a:cubicBezTo>
                      <a:pt x="33" y="55"/>
                      <a:pt x="31" y="55"/>
                      <a:pt x="30" y="55"/>
                    </a:cubicBezTo>
                    <a:cubicBezTo>
                      <a:pt x="28" y="55"/>
                      <a:pt x="26" y="55"/>
                      <a:pt x="25" y="55"/>
                    </a:cubicBezTo>
                    <a:cubicBezTo>
                      <a:pt x="15" y="53"/>
                      <a:pt x="7" y="45"/>
                      <a:pt x="5" y="35"/>
                    </a:cubicBezTo>
                    <a:cubicBezTo>
                      <a:pt x="4" y="34"/>
                      <a:pt x="4" y="32"/>
                      <a:pt x="4" y="30"/>
                    </a:cubicBezTo>
                    <a:cubicBezTo>
                      <a:pt x="4" y="20"/>
                      <a:pt x="10" y="11"/>
                      <a:pt x="20" y="7"/>
                    </a:cubicBezTo>
                    <a:cubicBezTo>
                      <a:pt x="21" y="6"/>
                      <a:pt x="23" y="6"/>
                      <a:pt x="25" y="5"/>
                    </a:cubicBezTo>
                    <a:cubicBezTo>
                      <a:pt x="26" y="5"/>
                      <a:pt x="28" y="5"/>
                      <a:pt x="30" y="5"/>
                    </a:cubicBezTo>
                    <a:cubicBezTo>
                      <a:pt x="31" y="5"/>
                      <a:pt x="33" y="5"/>
                      <a:pt x="35" y="5"/>
                    </a:cubicBezTo>
                    <a:cubicBezTo>
                      <a:pt x="36" y="6"/>
                      <a:pt x="38" y="6"/>
                      <a:pt x="39" y="7"/>
                    </a:cubicBezTo>
                    <a:cubicBezTo>
                      <a:pt x="41" y="7"/>
                      <a:pt x="42" y="7"/>
                      <a:pt x="42" y="6"/>
                    </a:cubicBezTo>
                    <a:cubicBezTo>
                      <a:pt x="43" y="4"/>
                      <a:pt x="42" y="3"/>
                      <a:pt x="41" y="3"/>
                    </a:cubicBezTo>
                    <a:cubicBezTo>
                      <a:pt x="39" y="2"/>
                      <a:pt x="38" y="1"/>
                      <a:pt x="36" y="1"/>
                    </a:cubicBezTo>
                    <a:cubicBezTo>
                      <a:pt x="34" y="0"/>
                      <a:pt x="32" y="0"/>
                      <a:pt x="30" y="0"/>
                    </a:cubicBezTo>
                    <a:cubicBezTo>
                      <a:pt x="28" y="0"/>
                      <a:pt x="26" y="0"/>
                      <a:pt x="24" y="1"/>
                    </a:cubicBezTo>
                    <a:cubicBezTo>
                      <a:pt x="22" y="1"/>
                      <a:pt x="20" y="2"/>
                      <a:pt x="18" y="3"/>
                    </a:cubicBezTo>
                    <a:cubicBezTo>
                      <a:pt x="16" y="3"/>
                      <a:pt x="14" y="4"/>
                      <a:pt x="13" y="5"/>
                    </a:cubicBezTo>
                    <a:cubicBezTo>
                      <a:pt x="5" y="11"/>
                      <a:pt x="0" y="2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50"/>
                      <a:pt x="15" y="60"/>
                      <a:pt x="30" y="60"/>
                    </a:cubicBezTo>
                    <a:cubicBezTo>
                      <a:pt x="32" y="60"/>
                      <a:pt x="34" y="60"/>
                      <a:pt x="36" y="59"/>
                    </a:cubicBezTo>
                    <a:cubicBezTo>
                      <a:pt x="38" y="59"/>
                      <a:pt x="39" y="59"/>
                      <a:pt x="41" y="58"/>
                    </a:cubicBezTo>
                    <a:cubicBezTo>
                      <a:pt x="43" y="57"/>
                      <a:pt x="45" y="56"/>
                      <a:pt x="46" y="55"/>
                    </a:cubicBezTo>
                    <a:cubicBezTo>
                      <a:pt x="51" y="52"/>
                      <a:pt x="55" y="47"/>
                      <a:pt x="57" y="42"/>
                    </a:cubicBezTo>
                    <a:cubicBezTo>
                      <a:pt x="58" y="40"/>
                      <a:pt x="59" y="38"/>
                      <a:pt x="59" y="36"/>
                    </a:cubicBezTo>
                    <a:cubicBezTo>
                      <a:pt x="59" y="34"/>
                      <a:pt x="60" y="32"/>
                      <a:pt x="60" y="30"/>
                    </a:cubicBezTo>
                    <a:cubicBezTo>
                      <a:pt x="60" y="28"/>
                      <a:pt x="59" y="26"/>
                      <a:pt x="59" y="24"/>
                    </a:cubicBezTo>
                    <a:cubicBezTo>
                      <a:pt x="59" y="22"/>
                      <a:pt x="58" y="20"/>
                      <a:pt x="57" y="19"/>
                    </a:cubicBezTo>
                    <a:close/>
                    <a:moveTo>
                      <a:pt x="41" y="11"/>
                    </a:move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1"/>
                      <a:pt x="40" y="12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0"/>
                      <a:pt x="32" y="19"/>
                      <a:pt x="30" y="19"/>
                    </a:cubicBezTo>
                    <a:cubicBezTo>
                      <a:pt x="23" y="19"/>
                      <a:pt x="18" y="24"/>
                      <a:pt x="18" y="30"/>
                    </a:cubicBezTo>
                    <a:cubicBezTo>
                      <a:pt x="18" y="36"/>
                      <a:pt x="23" y="41"/>
                      <a:pt x="30" y="41"/>
                    </a:cubicBezTo>
                    <a:cubicBezTo>
                      <a:pt x="36" y="41"/>
                      <a:pt x="41" y="36"/>
                      <a:pt x="41" y="30"/>
                    </a:cubicBezTo>
                    <a:cubicBezTo>
                      <a:pt x="41" y="28"/>
                      <a:pt x="40" y="25"/>
                      <a:pt x="38" y="23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8"/>
                      <a:pt x="60" y="7"/>
                      <a:pt x="59" y="6"/>
                    </a:cubicBezTo>
                    <a:cubicBezTo>
                      <a:pt x="59" y="6"/>
                      <a:pt x="59" y="6"/>
                      <a:pt x="58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3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lose/>
                    <a:moveTo>
                      <a:pt x="30" y="39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25" y="39"/>
                      <a:pt x="21" y="35"/>
                      <a:pt x="21" y="30"/>
                    </a:cubicBezTo>
                    <a:cubicBezTo>
                      <a:pt x="21" y="26"/>
                      <a:pt x="25" y="22"/>
                      <a:pt x="30" y="22"/>
                    </a:cubicBezTo>
                    <a:cubicBezTo>
                      <a:pt x="31" y="22"/>
                      <a:pt x="33" y="22"/>
                      <a:pt x="34" y="23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8" y="28"/>
                      <a:pt x="27" y="29"/>
                      <a:pt x="27" y="30"/>
                    </a:cubicBezTo>
                    <a:cubicBezTo>
                      <a:pt x="27" y="31"/>
                      <a:pt x="28" y="32"/>
                      <a:pt x="30" y="32"/>
                    </a:cubicBezTo>
                    <a:cubicBezTo>
                      <a:pt x="31" y="32"/>
                      <a:pt x="32" y="31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7" y="27"/>
                      <a:pt x="38" y="28"/>
                      <a:pt x="38" y="30"/>
                    </a:cubicBezTo>
                    <a:cubicBezTo>
                      <a:pt x="38" y="35"/>
                      <a:pt x="34" y="39"/>
                      <a:pt x="30" y="39"/>
                    </a:cubicBezTo>
                    <a:close/>
                    <a:moveTo>
                      <a:pt x="53" y="9"/>
                    </a:moveTo>
                    <a:cubicBezTo>
                      <a:pt x="53" y="9"/>
                      <a:pt x="53" y="9"/>
                      <a:pt x="53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53" y="9"/>
                      <a:pt x="53" y="9"/>
                      <a:pt x="53" y="9"/>
                    </a:cubicBezTo>
                    <a:close/>
                    <a:moveTo>
                      <a:pt x="43" y="12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2"/>
                      <a:pt x="43" y="12"/>
                      <a:pt x="43" y="12"/>
                    </a:cubicBezTo>
                    <a:close/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8" y="13"/>
                      <a:pt x="30" y="13"/>
                    </a:cubicBezTo>
                    <a:cubicBezTo>
                      <a:pt x="31" y="13"/>
                      <a:pt x="32" y="13"/>
                      <a:pt x="33" y="13"/>
                    </a:cubicBezTo>
                    <a:cubicBezTo>
                      <a:pt x="34" y="13"/>
                      <a:pt x="35" y="14"/>
                      <a:pt x="36" y="14"/>
                    </a:cubicBezTo>
                    <a:cubicBezTo>
                      <a:pt x="37" y="14"/>
                      <a:pt x="38" y="14"/>
                      <a:pt x="38" y="13"/>
                    </a:cubicBezTo>
                    <a:cubicBezTo>
                      <a:pt x="38" y="13"/>
                      <a:pt x="38" y="12"/>
                      <a:pt x="37" y="12"/>
                    </a:cubicBezTo>
                    <a:cubicBezTo>
                      <a:pt x="36" y="11"/>
                      <a:pt x="35" y="11"/>
                      <a:pt x="34" y="10"/>
                    </a:cubicBezTo>
                    <a:cubicBezTo>
                      <a:pt x="32" y="10"/>
                      <a:pt x="31" y="10"/>
                      <a:pt x="30" y="10"/>
                    </a:cubicBezTo>
                    <a:cubicBezTo>
                      <a:pt x="28" y="10"/>
                      <a:pt x="27" y="10"/>
                      <a:pt x="26" y="10"/>
                    </a:cubicBezTo>
                    <a:cubicBezTo>
                      <a:pt x="16" y="12"/>
                      <a:pt x="10" y="21"/>
                      <a:pt x="10" y="30"/>
                    </a:cubicBezTo>
                    <a:cubicBezTo>
                      <a:pt x="10" y="32"/>
                      <a:pt x="10" y="33"/>
                      <a:pt x="10" y="34"/>
                    </a:cubicBezTo>
                    <a:cubicBezTo>
                      <a:pt x="11" y="42"/>
                      <a:pt x="18" y="48"/>
                      <a:pt x="26" y="50"/>
                    </a:cubicBezTo>
                    <a:cubicBezTo>
                      <a:pt x="27" y="50"/>
                      <a:pt x="28" y="50"/>
                      <a:pt x="30" y="50"/>
                    </a:cubicBezTo>
                    <a:cubicBezTo>
                      <a:pt x="31" y="50"/>
                      <a:pt x="32" y="50"/>
                      <a:pt x="34" y="50"/>
                    </a:cubicBezTo>
                    <a:cubicBezTo>
                      <a:pt x="35" y="50"/>
                      <a:pt x="36" y="49"/>
                      <a:pt x="37" y="49"/>
                    </a:cubicBezTo>
                    <a:cubicBezTo>
                      <a:pt x="44" y="46"/>
                      <a:pt x="48" y="41"/>
                      <a:pt x="49" y="34"/>
                    </a:cubicBezTo>
                    <a:cubicBezTo>
                      <a:pt x="50" y="33"/>
                      <a:pt x="50" y="32"/>
                      <a:pt x="50" y="30"/>
                    </a:cubicBezTo>
                    <a:cubicBezTo>
                      <a:pt x="50" y="29"/>
                      <a:pt x="50" y="27"/>
                      <a:pt x="49" y="26"/>
                    </a:cubicBezTo>
                    <a:cubicBezTo>
                      <a:pt x="49" y="25"/>
                      <a:pt x="49" y="24"/>
                      <a:pt x="48" y="22"/>
                    </a:cubicBezTo>
                    <a:cubicBezTo>
                      <a:pt x="48" y="22"/>
                      <a:pt x="47" y="21"/>
                      <a:pt x="46" y="22"/>
                    </a:cubicBezTo>
                    <a:cubicBezTo>
                      <a:pt x="46" y="22"/>
                      <a:pt x="45" y="23"/>
                      <a:pt x="46" y="23"/>
                    </a:cubicBezTo>
                    <a:cubicBezTo>
                      <a:pt x="46" y="24"/>
                      <a:pt x="46" y="26"/>
                      <a:pt x="47" y="27"/>
                    </a:cubicBezTo>
                    <a:cubicBezTo>
                      <a:pt x="47" y="28"/>
                      <a:pt x="47" y="29"/>
                      <a:pt x="47" y="30"/>
                    </a:cubicBezTo>
                    <a:cubicBezTo>
                      <a:pt x="47" y="40"/>
                      <a:pt x="39" y="47"/>
                      <a:pt x="30" y="47"/>
                    </a:cubicBezTo>
                    <a:cubicBezTo>
                      <a:pt x="28" y="47"/>
                      <a:pt x="27" y="47"/>
                      <a:pt x="26" y="47"/>
                    </a:cubicBezTo>
                    <a:cubicBezTo>
                      <a:pt x="19" y="46"/>
                      <a:pt x="14" y="40"/>
                      <a:pt x="13" y="34"/>
                    </a:cubicBezTo>
                    <a:cubicBezTo>
                      <a:pt x="12" y="33"/>
                      <a:pt x="12" y="31"/>
                      <a:pt x="12" y="30"/>
                    </a:cubicBezTo>
                    <a:cubicBezTo>
                      <a:pt x="12" y="29"/>
                      <a:pt x="12" y="28"/>
                      <a:pt x="13" y="27"/>
                    </a:cubicBezTo>
                    <a:cubicBezTo>
                      <a:pt x="14" y="20"/>
                      <a:pt x="19" y="15"/>
                      <a:pt x="2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Freeform 24"/>
              <p:cNvSpPr>
                <a:spLocks noEditPoints="1"/>
              </p:cNvSpPr>
              <p:nvPr/>
            </p:nvSpPr>
            <p:spPr bwMode="auto">
              <a:xfrm>
                <a:off x="4990236" y="2399552"/>
                <a:ext cx="194481" cy="229342"/>
              </a:xfrm>
              <a:custGeom>
                <a:avLst/>
                <a:gdLst>
                  <a:gd name="T0" fmla="*/ 11 w 53"/>
                  <a:gd name="T1" fmla="*/ 37 h 62"/>
                  <a:gd name="T2" fmla="*/ 15 w 53"/>
                  <a:gd name="T3" fmla="*/ 37 h 62"/>
                  <a:gd name="T4" fmla="*/ 13 w 53"/>
                  <a:gd name="T5" fmla="*/ 44 h 62"/>
                  <a:gd name="T6" fmla="*/ 11 w 53"/>
                  <a:gd name="T7" fmla="*/ 46 h 62"/>
                  <a:gd name="T8" fmla="*/ 15 w 53"/>
                  <a:gd name="T9" fmla="*/ 46 h 62"/>
                  <a:gd name="T10" fmla="*/ 13 w 53"/>
                  <a:gd name="T11" fmla="*/ 24 h 62"/>
                  <a:gd name="T12" fmla="*/ 11 w 53"/>
                  <a:gd name="T13" fmla="*/ 27 h 62"/>
                  <a:gd name="T14" fmla="*/ 15 w 53"/>
                  <a:gd name="T15" fmla="*/ 27 h 62"/>
                  <a:gd name="T16" fmla="*/ 50 w 53"/>
                  <a:gd name="T17" fmla="*/ 10 h 62"/>
                  <a:gd name="T18" fmla="*/ 44 w 53"/>
                  <a:gd name="T19" fmla="*/ 10 h 62"/>
                  <a:gd name="T20" fmla="*/ 43 w 53"/>
                  <a:gd name="T21" fmla="*/ 7 h 62"/>
                  <a:gd name="T22" fmla="*/ 33 w 53"/>
                  <a:gd name="T23" fmla="*/ 3 h 62"/>
                  <a:gd name="T24" fmla="*/ 20 w 53"/>
                  <a:gd name="T25" fmla="*/ 3 h 62"/>
                  <a:gd name="T26" fmla="*/ 10 w 53"/>
                  <a:gd name="T27" fmla="*/ 7 h 62"/>
                  <a:gd name="T28" fmla="*/ 9 w 53"/>
                  <a:gd name="T29" fmla="*/ 10 h 62"/>
                  <a:gd name="T30" fmla="*/ 0 w 53"/>
                  <a:gd name="T31" fmla="*/ 12 h 62"/>
                  <a:gd name="T32" fmla="*/ 3 w 53"/>
                  <a:gd name="T33" fmla="*/ 62 h 62"/>
                  <a:gd name="T34" fmla="*/ 53 w 53"/>
                  <a:gd name="T35" fmla="*/ 59 h 62"/>
                  <a:gd name="T36" fmla="*/ 50 w 53"/>
                  <a:gd name="T37" fmla="*/ 10 h 62"/>
                  <a:gd name="T38" fmla="*/ 22 w 53"/>
                  <a:gd name="T39" fmla="*/ 5 h 62"/>
                  <a:gd name="T40" fmla="*/ 31 w 53"/>
                  <a:gd name="T41" fmla="*/ 5 h 62"/>
                  <a:gd name="T42" fmla="*/ 21 w 53"/>
                  <a:gd name="T43" fmla="*/ 7 h 62"/>
                  <a:gd name="T44" fmla="*/ 12 w 53"/>
                  <a:gd name="T45" fmla="*/ 10 h 62"/>
                  <a:gd name="T46" fmla="*/ 41 w 53"/>
                  <a:gd name="T47" fmla="*/ 10 h 62"/>
                  <a:gd name="T48" fmla="*/ 12 w 53"/>
                  <a:gd name="T49" fmla="*/ 14 h 62"/>
                  <a:gd name="T50" fmla="*/ 48 w 53"/>
                  <a:gd name="T51" fmla="*/ 57 h 62"/>
                  <a:gd name="T52" fmla="*/ 5 w 53"/>
                  <a:gd name="T53" fmla="*/ 57 h 62"/>
                  <a:gd name="T54" fmla="*/ 9 w 53"/>
                  <a:gd name="T55" fmla="*/ 14 h 62"/>
                  <a:gd name="T56" fmla="*/ 10 w 53"/>
                  <a:gd name="T57" fmla="*/ 17 h 62"/>
                  <a:gd name="T58" fmla="*/ 44 w 53"/>
                  <a:gd name="T59" fmla="*/ 16 h 62"/>
                  <a:gd name="T60" fmla="*/ 48 w 53"/>
                  <a:gd name="T61" fmla="*/ 14 h 62"/>
                  <a:gd name="T62" fmla="*/ 40 w 53"/>
                  <a:gd name="T63" fmla="*/ 25 h 62"/>
                  <a:gd name="T64" fmla="*/ 20 w 53"/>
                  <a:gd name="T65" fmla="*/ 25 h 62"/>
                  <a:gd name="T66" fmla="*/ 20 w 53"/>
                  <a:gd name="T67" fmla="*/ 28 h 62"/>
                  <a:gd name="T68" fmla="*/ 41 w 53"/>
                  <a:gd name="T69" fmla="*/ 27 h 62"/>
                  <a:gd name="T70" fmla="*/ 40 w 53"/>
                  <a:gd name="T71" fmla="*/ 45 h 62"/>
                  <a:gd name="T72" fmla="*/ 20 w 53"/>
                  <a:gd name="T73" fmla="*/ 45 h 62"/>
                  <a:gd name="T74" fmla="*/ 20 w 53"/>
                  <a:gd name="T75" fmla="*/ 48 h 62"/>
                  <a:gd name="T76" fmla="*/ 41 w 53"/>
                  <a:gd name="T77" fmla="*/ 46 h 62"/>
                  <a:gd name="T78" fmla="*/ 40 w 53"/>
                  <a:gd name="T79" fmla="*/ 35 h 62"/>
                  <a:gd name="T80" fmla="*/ 20 w 53"/>
                  <a:gd name="T81" fmla="*/ 35 h 62"/>
                  <a:gd name="T82" fmla="*/ 20 w 53"/>
                  <a:gd name="T83" fmla="*/ 38 h 62"/>
                  <a:gd name="T84" fmla="*/ 41 w 53"/>
                  <a:gd name="T85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3" h="62">
                    <a:moveTo>
                      <a:pt x="13" y="34"/>
                    </a:moveTo>
                    <a:cubicBezTo>
                      <a:pt x="12" y="34"/>
                      <a:pt x="11" y="35"/>
                      <a:pt x="11" y="37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5" y="35"/>
                      <a:pt x="14" y="34"/>
                      <a:pt x="13" y="34"/>
                    </a:cubicBezTo>
                    <a:close/>
                    <a:moveTo>
                      <a:pt x="13" y="44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4"/>
                      <a:pt x="11" y="45"/>
                      <a:pt x="11" y="46"/>
                    </a:cubicBezTo>
                    <a:cubicBezTo>
                      <a:pt x="11" y="48"/>
                      <a:pt x="12" y="49"/>
                      <a:pt x="13" y="49"/>
                    </a:cubicBezTo>
                    <a:cubicBezTo>
                      <a:pt x="14" y="49"/>
                      <a:pt x="15" y="48"/>
                      <a:pt x="15" y="46"/>
                    </a:cubicBezTo>
                    <a:cubicBezTo>
                      <a:pt x="15" y="45"/>
                      <a:pt x="14" y="44"/>
                      <a:pt x="13" y="44"/>
                    </a:cubicBezTo>
                    <a:close/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1" y="26"/>
                      <a:pt x="11" y="27"/>
                    </a:cubicBezTo>
                    <a:cubicBezTo>
                      <a:pt x="11" y="28"/>
                      <a:pt x="12" y="29"/>
                      <a:pt x="13" y="29"/>
                    </a:cubicBezTo>
                    <a:cubicBezTo>
                      <a:pt x="14" y="29"/>
                      <a:pt x="15" y="28"/>
                      <a:pt x="15" y="27"/>
                    </a:cubicBezTo>
                    <a:cubicBezTo>
                      <a:pt x="15" y="26"/>
                      <a:pt x="14" y="24"/>
                      <a:pt x="13" y="24"/>
                    </a:cubicBezTo>
                    <a:close/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8"/>
                      <a:pt x="44" y="7"/>
                      <a:pt x="43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6"/>
                      <a:pt x="34" y="4"/>
                      <a:pt x="33" y="3"/>
                    </a:cubicBezTo>
                    <a:cubicBezTo>
                      <a:pt x="31" y="1"/>
                      <a:pt x="29" y="0"/>
                      <a:pt x="27" y="0"/>
                    </a:cubicBezTo>
                    <a:cubicBezTo>
                      <a:pt x="24" y="0"/>
                      <a:pt x="22" y="1"/>
                      <a:pt x="20" y="3"/>
                    </a:cubicBezTo>
                    <a:cubicBezTo>
                      <a:pt x="19" y="4"/>
                      <a:pt x="18" y="6"/>
                      <a:pt x="18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8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1"/>
                      <a:pt x="1" y="62"/>
                      <a:pt x="3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2"/>
                      <a:pt x="53" y="61"/>
                      <a:pt x="53" y="59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1"/>
                      <a:pt x="52" y="10"/>
                      <a:pt x="50" y="10"/>
                    </a:cubicBezTo>
                    <a:close/>
                    <a:moveTo>
                      <a:pt x="22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5" y="3"/>
                      <a:pt x="27" y="3"/>
                    </a:cubicBezTo>
                    <a:cubicBezTo>
                      <a:pt x="28" y="3"/>
                      <a:pt x="30" y="4"/>
                      <a:pt x="31" y="5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2" y="5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48" y="57"/>
                    </a:moveTo>
                    <a:cubicBezTo>
                      <a:pt x="48" y="57"/>
                      <a:pt x="48" y="57"/>
                      <a:pt x="48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6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57"/>
                      <a:pt x="48" y="57"/>
                      <a:pt x="48" y="57"/>
                    </a:cubicBezTo>
                    <a:close/>
                    <a:moveTo>
                      <a:pt x="40" y="25"/>
                    </a:moveTo>
                    <a:cubicBezTo>
                      <a:pt x="40" y="25"/>
                      <a:pt x="40" y="25"/>
                      <a:pt x="4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9" y="28"/>
                      <a:pt x="19" y="28"/>
                      <a:pt x="2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7"/>
                    </a:cubicBezTo>
                    <a:cubicBezTo>
                      <a:pt x="41" y="26"/>
                      <a:pt x="41" y="25"/>
                      <a:pt x="40" y="25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5"/>
                      <a:pt x="19" y="46"/>
                    </a:cubicBezTo>
                    <a:cubicBezTo>
                      <a:pt x="19" y="47"/>
                      <a:pt x="19" y="48"/>
                      <a:pt x="2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1" y="47"/>
                      <a:pt x="41" y="46"/>
                    </a:cubicBezTo>
                    <a:cubicBezTo>
                      <a:pt x="41" y="45"/>
                      <a:pt x="41" y="45"/>
                      <a:pt x="40" y="45"/>
                    </a:cubicBezTo>
                    <a:close/>
                    <a:moveTo>
                      <a:pt x="40" y="35"/>
                    </a:moveTo>
                    <a:cubicBezTo>
                      <a:pt x="40" y="35"/>
                      <a:pt x="40" y="35"/>
                      <a:pt x="4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5"/>
                      <a:pt x="19" y="36"/>
                      <a:pt x="19" y="37"/>
                    </a:cubicBezTo>
                    <a:cubicBezTo>
                      <a:pt x="19" y="37"/>
                      <a:pt x="19" y="38"/>
                      <a:pt x="2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7"/>
                      <a:pt x="41" y="37"/>
                    </a:cubicBezTo>
                    <a:cubicBezTo>
                      <a:pt x="41" y="36"/>
                      <a:pt x="41" y="35"/>
                      <a:pt x="40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Freeform 25"/>
              <p:cNvSpPr>
                <a:spLocks noEditPoints="1"/>
              </p:cNvSpPr>
              <p:nvPr/>
            </p:nvSpPr>
            <p:spPr bwMode="auto">
              <a:xfrm>
                <a:off x="9476145" y="2417899"/>
                <a:ext cx="220167" cy="192647"/>
              </a:xfrm>
              <a:custGeom>
                <a:avLst/>
                <a:gdLst>
                  <a:gd name="T0" fmla="*/ 58 w 60"/>
                  <a:gd name="T1" fmla="*/ 0 h 52"/>
                  <a:gd name="T2" fmla="*/ 2 w 60"/>
                  <a:gd name="T3" fmla="*/ 0 h 52"/>
                  <a:gd name="T4" fmla="*/ 0 w 60"/>
                  <a:gd name="T5" fmla="*/ 3 h 52"/>
                  <a:gd name="T6" fmla="*/ 0 w 60"/>
                  <a:gd name="T7" fmla="*/ 49 h 52"/>
                  <a:gd name="T8" fmla="*/ 2 w 60"/>
                  <a:gd name="T9" fmla="*/ 52 h 52"/>
                  <a:gd name="T10" fmla="*/ 58 w 60"/>
                  <a:gd name="T11" fmla="*/ 52 h 52"/>
                  <a:gd name="T12" fmla="*/ 60 w 60"/>
                  <a:gd name="T13" fmla="*/ 49 h 52"/>
                  <a:gd name="T14" fmla="*/ 60 w 60"/>
                  <a:gd name="T15" fmla="*/ 3 h 52"/>
                  <a:gd name="T16" fmla="*/ 58 w 60"/>
                  <a:gd name="T17" fmla="*/ 0 h 52"/>
                  <a:gd name="T18" fmla="*/ 55 w 60"/>
                  <a:gd name="T19" fmla="*/ 47 h 52"/>
                  <a:gd name="T20" fmla="*/ 55 w 60"/>
                  <a:gd name="T21" fmla="*/ 47 h 52"/>
                  <a:gd name="T22" fmla="*/ 5 w 60"/>
                  <a:gd name="T23" fmla="*/ 47 h 52"/>
                  <a:gd name="T24" fmla="*/ 5 w 60"/>
                  <a:gd name="T25" fmla="*/ 42 h 52"/>
                  <a:gd name="T26" fmla="*/ 17 w 60"/>
                  <a:gd name="T27" fmla="*/ 30 h 52"/>
                  <a:gd name="T28" fmla="*/ 25 w 60"/>
                  <a:gd name="T29" fmla="*/ 38 h 52"/>
                  <a:gd name="T30" fmla="*/ 25 w 60"/>
                  <a:gd name="T31" fmla="*/ 38 h 52"/>
                  <a:gd name="T32" fmla="*/ 25 w 60"/>
                  <a:gd name="T33" fmla="*/ 38 h 52"/>
                  <a:gd name="T34" fmla="*/ 25 w 60"/>
                  <a:gd name="T35" fmla="*/ 38 h 52"/>
                  <a:gd name="T36" fmla="*/ 30 w 60"/>
                  <a:gd name="T37" fmla="*/ 43 h 52"/>
                  <a:gd name="T38" fmla="*/ 32 w 60"/>
                  <a:gd name="T39" fmla="*/ 43 h 52"/>
                  <a:gd name="T40" fmla="*/ 32 w 60"/>
                  <a:gd name="T41" fmla="*/ 41 h 52"/>
                  <a:gd name="T42" fmla="*/ 28 w 60"/>
                  <a:gd name="T43" fmla="*/ 37 h 52"/>
                  <a:gd name="T44" fmla="*/ 39 w 60"/>
                  <a:gd name="T45" fmla="*/ 26 h 52"/>
                  <a:gd name="T46" fmla="*/ 55 w 60"/>
                  <a:gd name="T47" fmla="*/ 43 h 52"/>
                  <a:gd name="T48" fmla="*/ 55 w 60"/>
                  <a:gd name="T49" fmla="*/ 47 h 52"/>
                  <a:gd name="T50" fmla="*/ 55 w 60"/>
                  <a:gd name="T51" fmla="*/ 39 h 52"/>
                  <a:gd name="T52" fmla="*/ 55 w 60"/>
                  <a:gd name="T53" fmla="*/ 39 h 52"/>
                  <a:gd name="T54" fmla="*/ 40 w 60"/>
                  <a:gd name="T55" fmla="*/ 23 h 52"/>
                  <a:gd name="T56" fmla="*/ 38 w 60"/>
                  <a:gd name="T57" fmla="*/ 23 h 52"/>
                  <a:gd name="T58" fmla="*/ 26 w 60"/>
                  <a:gd name="T59" fmla="*/ 35 h 52"/>
                  <a:gd name="T60" fmla="*/ 17 w 60"/>
                  <a:gd name="T61" fmla="*/ 27 h 52"/>
                  <a:gd name="T62" fmla="*/ 16 w 60"/>
                  <a:gd name="T63" fmla="*/ 27 h 52"/>
                  <a:gd name="T64" fmla="*/ 5 w 60"/>
                  <a:gd name="T65" fmla="*/ 38 h 52"/>
                  <a:gd name="T66" fmla="*/ 5 w 60"/>
                  <a:gd name="T67" fmla="*/ 5 h 52"/>
                  <a:gd name="T68" fmla="*/ 55 w 60"/>
                  <a:gd name="T69" fmla="*/ 5 h 52"/>
                  <a:gd name="T70" fmla="*/ 55 w 60"/>
                  <a:gd name="T71" fmla="*/ 39 h 52"/>
                  <a:gd name="T72" fmla="*/ 17 w 60"/>
                  <a:gd name="T73" fmla="*/ 24 h 52"/>
                  <a:gd name="T74" fmla="*/ 17 w 60"/>
                  <a:gd name="T75" fmla="*/ 24 h 52"/>
                  <a:gd name="T76" fmla="*/ 25 w 60"/>
                  <a:gd name="T77" fmla="*/ 16 h 52"/>
                  <a:gd name="T78" fmla="*/ 17 w 60"/>
                  <a:gd name="T79" fmla="*/ 8 h 52"/>
                  <a:gd name="T80" fmla="*/ 9 w 60"/>
                  <a:gd name="T81" fmla="*/ 16 h 52"/>
                  <a:gd name="T82" fmla="*/ 17 w 60"/>
                  <a:gd name="T83" fmla="*/ 24 h 52"/>
                  <a:gd name="T84" fmla="*/ 17 w 60"/>
                  <a:gd name="T85" fmla="*/ 10 h 52"/>
                  <a:gd name="T86" fmla="*/ 17 w 60"/>
                  <a:gd name="T87" fmla="*/ 10 h 52"/>
                  <a:gd name="T88" fmla="*/ 23 w 60"/>
                  <a:gd name="T89" fmla="*/ 16 h 52"/>
                  <a:gd name="T90" fmla="*/ 17 w 60"/>
                  <a:gd name="T91" fmla="*/ 21 h 52"/>
                  <a:gd name="T92" fmla="*/ 12 w 60"/>
                  <a:gd name="T93" fmla="*/ 16 h 52"/>
                  <a:gd name="T94" fmla="*/ 17 w 60"/>
                  <a:gd name="T95" fmla="*/ 1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52">
                    <a:moveTo>
                      <a:pt x="5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1"/>
                      <a:pt x="1" y="52"/>
                      <a:pt x="2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52"/>
                      <a:pt x="60" y="51"/>
                      <a:pt x="60" y="49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1"/>
                      <a:pt x="59" y="0"/>
                      <a:pt x="58" y="0"/>
                    </a:cubicBezTo>
                    <a:close/>
                    <a:moveTo>
                      <a:pt x="55" y="47"/>
                    </a:moveTo>
                    <a:cubicBezTo>
                      <a:pt x="55" y="47"/>
                      <a:pt x="55" y="47"/>
                      <a:pt x="5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4"/>
                      <a:pt x="31" y="44"/>
                      <a:pt x="32" y="43"/>
                    </a:cubicBezTo>
                    <a:cubicBezTo>
                      <a:pt x="32" y="43"/>
                      <a:pt x="32" y="42"/>
                      <a:pt x="32" y="41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7"/>
                      <a:pt x="55" y="47"/>
                      <a:pt x="55" y="47"/>
                    </a:cubicBezTo>
                    <a:close/>
                    <a:moveTo>
                      <a:pt x="55" y="39"/>
                    </a:moveTo>
                    <a:cubicBezTo>
                      <a:pt x="55" y="39"/>
                      <a:pt x="55" y="39"/>
                      <a:pt x="55" y="39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9" y="23"/>
                      <a:pt x="38" y="23"/>
                      <a:pt x="38" y="23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39"/>
                      <a:pt x="55" y="39"/>
                      <a:pt x="55" y="39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22" y="24"/>
                      <a:pt x="25" y="20"/>
                      <a:pt x="25" y="16"/>
                    </a:cubicBezTo>
                    <a:cubicBezTo>
                      <a:pt x="25" y="11"/>
                      <a:pt x="22" y="8"/>
                      <a:pt x="17" y="8"/>
                    </a:cubicBezTo>
                    <a:cubicBezTo>
                      <a:pt x="13" y="8"/>
                      <a:pt x="9" y="11"/>
                      <a:pt x="9" y="16"/>
                    </a:cubicBezTo>
                    <a:cubicBezTo>
                      <a:pt x="9" y="20"/>
                      <a:pt x="13" y="24"/>
                      <a:pt x="17" y="24"/>
                    </a:cubicBezTo>
                    <a:close/>
                    <a:moveTo>
                      <a:pt x="17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20" y="10"/>
                      <a:pt x="23" y="13"/>
                      <a:pt x="23" y="16"/>
                    </a:cubicBezTo>
                    <a:cubicBezTo>
                      <a:pt x="23" y="18"/>
                      <a:pt x="20" y="21"/>
                      <a:pt x="17" y="21"/>
                    </a:cubicBezTo>
                    <a:cubicBezTo>
                      <a:pt x="15" y="21"/>
                      <a:pt x="12" y="18"/>
                      <a:pt x="12" y="16"/>
                    </a:cubicBezTo>
                    <a:cubicBezTo>
                      <a:pt x="12" y="13"/>
                      <a:pt x="15" y="10"/>
                      <a:pt x="1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16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92" name="组合 191"/>
            <p:cNvGrpSpPr/>
            <p:nvPr/>
          </p:nvGrpSpPr>
          <p:grpSpPr>
            <a:xfrm>
              <a:off x="3877245" y="4407148"/>
              <a:ext cx="2422746" cy="1129376"/>
              <a:chOff x="7523108" y="3331677"/>
              <a:chExt cx="2422746" cy="1129376"/>
            </a:xfrm>
          </p:grpSpPr>
          <p:sp>
            <p:nvSpPr>
              <p:cNvPr id="193" name="矩形 192"/>
              <p:cNvSpPr/>
              <p:nvPr/>
            </p:nvSpPr>
            <p:spPr>
              <a:xfrm>
                <a:off x="7523108" y="3331677"/>
                <a:ext cx="2241974" cy="48615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  <p:sp>
            <p:nvSpPr>
              <p:cNvPr id="194" name="文本框 17"/>
              <p:cNvSpPr txBox="1"/>
              <p:nvPr/>
            </p:nvSpPr>
            <p:spPr>
              <a:xfrm>
                <a:off x="7523108" y="3641467"/>
                <a:ext cx="2422746" cy="819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800" dirty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The user can demonstrate on a projector or computer, or print the presentation and make it into a film to be used in a wider field</a:t>
                </a:r>
                <a:r>
                  <a:rPr lang="en-US" altLang="zh-CN" sz="800" dirty="0" smtClean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.</a:t>
                </a:r>
                <a:endPara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endParaRPr>
              </a:p>
            </p:txBody>
          </p:sp>
        </p:grpSp>
        <p:grpSp>
          <p:nvGrpSpPr>
            <p:cNvPr id="195" name="组合 194"/>
            <p:cNvGrpSpPr/>
            <p:nvPr/>
          </p:nvGrpSpPr>
          <p:grpSpPr>
            <a:xfrm>
              <a:off x="1240676" y="4407148"/>
              <a:ext cx="2422746" cy="1129376"/>
              <a:chOff x="7523108" y="3331677"/>
              <a:chExt cx="2422746" cy="1129376"/>
            </a:xfrm>
          </p:grpSpPr>
          <p:sp>
            <p:nvSpPr>
              <p:cNvPr id="196" name="矩形 195"/>
              <p:cNvSpPr/>
              <p:nvPr/>
            </p:nvSpPr>
            <p:spPr>
              <a:xfrm>
                <a:off x="7523108" y="3331677"/>
                <a:ext cx="2241974" cy="48615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  <p:sp>
            <p:nvSpPr>
              <p:cNvPr id="197" name="文本框 17"/>
              <p:cNvSpPr txBox="1"/>
              <p:nvPr/>
            </p:nvSpPr>
            <p:spPr>
              <a:xfrm>
                <a:off x="7523108" y="3641467"/>
                <a:ext cx="2422746" cy="819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800" dirty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The user can demonstrate on a projector or computer, or print the presentation and make it into a film to be used in a wider field</a:t>
                </a:r>
                <a:r>
                  <a:rPr lang="en-US" altLang="zh-CN" sz="800" dirty="0" smtClean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.</a:t>
                </a:r>
                <a:endPara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endParaRPr>
              </a:p>
            </p:txBody>
          </p:sp>
        </p:grpSp>
        <p:grpSp>
          <p:nvGrpSpPr>
            <p:cNvPr id="198" name="组合 197"/>
            <p:cNvGrpSpPr/>
            <p:nvPr/>
          </p:nvGrpSpPr>
          <p:grpSpPr>
            <a:xfrm>
              <a:off x="9126624" y="4407148"/>
              <a:ext cx="2422746" cy="1129376"/>
              <a:chOff x="7523108" y="3331677"/>
              <a:chExt cx="2422746" cy="1129376"/>
            </a:xfrm>
          </p:grpSpPr>
          <p:sp>
            <p:nvSpPr>
              <p:cNvPr id="199" name="矩形 198"/>
              <p:cNvSpPr/>
              <p:nvPr/>
            </p:nvSpPr>
            <p:spPr>
              <a:xfrm>
                <a:off x="7523108" y="3331677"/>
                <a:ext cx="2241974" cy="48615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  <p:sp>
            <p:nvSpPr>
              <p:cNvPr id="200" name="文本框 17"/>
              <p:cNvSpPr txBox="1"/>
              <p:nvPr/>
            </p:nvSpPr>
            <p:spPr>
              <a:xfrm>
                <a:off x="7523108" y="3641467"/>
                <a:ext cx="2422746" cy="819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800" dirty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The user can demonstrate on a projector or computer, or print the presentation and make it into a film to be used in a wider field</a:t>
                </a:r>
                <a:r>
                  <a:rPr lang="en-US" altLang="zh-CN" sz="800" dirty="0" smtClean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.</a:t>
                </a:r>
                <a:endPara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endParaRPr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>
              <a:off x="6490055" y="4407148"/>
              <a:ext cx="2422746" cy="1129376"/>
              <a:chOff x="7523108" y="3331677"/>
              <a:chExt cx="2422746" cy="1129376"/>
            </a:xfrm>
          </p:grpSpPr>
          <p:sp>
            <p:nvSpPr>
              <p:cNvPr id="202" name="矩形 201"/>
              <p:cNvSpPr/>
              <p:nvPr/>
            </p:nvSpPr>
            <p:spPr>
              <a:xfrm>
                <a:off x="7523108" y="3331677"/>
                <a:ext cx="2241974" cy="48615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600" b="1" dirty="0">
                    <a:solidFill>
                      <a:schemeClr val="bg1"/>
                    </a:solidFill>
                  </a:rPr>
                  <a:t>标题文字添加</a:t>
                </a:r>
              </a:p>
            </p:txBody>
          </p:sp>
          <p:sp>
            <p:nvSpPr>
              <p:cNvPr id="203" name="文本框 17"/>
              <p:cNvSpPr txBox="1"/>
              <p:nvPr/>
            </p:nvSpPr>
            <p:spPr>
              <a:xfrm>
                <a:off x="7523108" y="3641467"/>
                <a:ext cx="2422746" cy="819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14000"/>
                  </a:lnSpc>
                </a:pPr>
                <a:r>
                  <a:rPr lang="en-US" altLang="zh-CN" sz="800" dirty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The user can demonstrate on a projector or computer, or print the presentation and make it into a film to be used in a wider field</a:t>
                </a:r>
                <a:r>
                  <a:rPr lang="en-US" altLang="zh-CN" sz="800" dirty="0" smtClean="0">
                    <a:solidFill>
                      <a:schemeClr val="bg1"/>
                    </a:solidFill>
                    <a:latin typeface="Century Gothic" panose="020B0502020202020204" pitchFamily="34" charset="0"/>
                    <a:ea typeface="+mj-ea"/>
                  </a:rPr>
                  <a:t>.</a:t>
                </a:r>
                <a:endPara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97436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Freeform 5"/>
          <p:cNvSpPr>
            <a:spLocks noEditPoints="1"/>
          </p:cNvSpPr>
          <p:nvPr/>
        </p:nvSpPr>
        <p:spPr bwMode="auto">
          <a:xfrm>
            <a:off x="4455584" y="1863725"/>
            <a:ext cx="3060700" cy="3057525"/>
          </a:xfrm>
          <a:custGeom>
            <a:avLst/>
            <a:gdLst>
              <a:gd name="T0" fmla="*/ 870 w 935"/>
              <a:gd name="T1" fmla="*/ 608 h 935"/>
              <a:gd name="T2" fmla="*/ 870 w 935"/>
              <a:gd name="T3" fmla="*/ 608 h 935"/>
              <a:gd name="T4" fmla="*/ 806 w 935"/>
              <a:gd name="T5" fmla="*/ 468 h 935"/>
              <a:gd name="T6" fmla="*/ 870 w 935"/>
              <a:gd name="T7" fmla="*/ 327 h 935"/>
              <a:gd name="T8" fmla="*/ 870 w 935"/>
              <a:gd name="T9" fmla="*/ 327 h 935"/>
              <a:gd name="T10" fmla="*/ 935 w 935"/>
              <a:gd name="T11" fmla="*/ 186 h 935"/>
              <a:gd name="T12" fmla="*/ 750 w 935"/>
              <a:gd name="T13" fmla="*/ 0 h 935"/>
              <a:gd name="T14" fmla="*/ 608 w 935"/>
              <a:gd name="T15" fmla="*/ 65 h 935"/>
              <a:gd name="T16" fmla="*/ 608 w 935"/>
              <a:gd name="T17" fmla="*/ 65 h 935"/>
              <a:gd name="T18" fmla="*/ 468 w 935"/>
              <a:gd name="T19" fmla="*/ 129 h 935"/>
              <a:gd name="T20" fmla="*/ 328 w 935"/>
              <a:gd name="T21" fmla="*/ 65 h 935"/>
              <a:gd name="T22" fmla="*/ 328 w 935"/>
              <a:gd name="T23" fmla="*/ 65 h 935"/>
              <a:gd name="T24" fmla="*/ 186 w 935"/>
              <a:gd name="T25" fmla="*/ 0 h 935"/>
              <a:gd name="T26" fmla="*/ 0 w 935"/>
              <a:gd name="T27" fmla="*/ 186 h 935"/>
              <a:gd name="T28" fmla="*/ 66 w 935"/>
              <a:gd name="T29" fmla="*/ 327 h 935"/>
              <a:gd name="T30" fmla="*/ 66 w 935"/>
              <a:gd name="T31" fmla="*/ 327 h 935"/>
              <a:gd name="T32" fmla="*/ 130 w 935"/>
              <a:gd name="T33" fmla="*/ 468 h 935"/>
              <a:gd name="T34" fmla="*/ 66 w 935"/>
              <a:gd name="T35" fmla="*/ 608 h 935"/>
              <a:gd name="T36" fmla="*/ 66 w 935"/>
              <a:gd name="T37" fmla="*/ 608 h 935"/>
              <a:gd name="T38" fmla="*/ 0 w 935"/>
              <a:gd name="T39" fmla="*/ 749 h 935"/>
              <a:gd name="T40" fmla="*/ 186 w 935"/>
              <a:gd name="T41" fmla="*/ 935 h 935"/>
              <a:gd name="T42" fmla="*/ 328 w 935"/>
              <a:gd name="T43" fmla="*/ 870 h 935"/>
              <a:gd name="T44" fmla="*/ 328 w 935"/>
              <a:gd name="T45" fmla="*/ 870 h 935"/>
              <a:gd name="T46" fmla="*/ 468 w 935"/>
              <a:gd name="T47" fmla="*/ 806 h 935"/>
              <a:gd name="T48" fmla="*/ 608 w 935"/>
              <a:gd name="T49" fmla="*/ 870 h 935"/>
              <a:gd name="T50" fmla="*/ 608 w 935"/>
              <a:gd name="T51" fmla="*/ 870 h 935"/>
              <a:gd name="T52" fmla="*/ 750 w 935"/>
              <a:gd name="T53" fmla="*/ 935 h 935"/>
              <a:gd name="T54" fmla="*/ 935 w 935"/>
              <a:gd name="T55" fmla="*/ 749 h 935"/>
              <a:gd name="T56" fmla="*/ 870 w 935"/>
              <a:gd name="T57" fmla="*/ 608 h 935"/>
              <a:gd name="T58" fmla="*/ 468 w 935"/>
              <a:gd name="T59" fmla="*/ 681 h 935"/>
              <a:gd name="T60" fmla="*/ 255 w 935"/>
              <a:gd name="T61" fmla="*/ 468 h 935"/>
              <a:gd name="T62" fmla="*/ 468 w 935"/>
              <a:gd name="T63" fmla="*/ 255 h 935"/>
              <a:gd name="T64" fmla="*/ 681 w 935"/>
              <a:gd name="T65" fmla="*/ 468 h 935"/>
              <a:gd name="T66" fmla="*/ 468 w 935"/>
              <a:gd name="T67" fmla="*/ 681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35" h="935">
                <a:moveTo>
                  <a:pt x="870" y="608"/>
                </a:moveTo>
                <a:cubicBezTo>
                  <a:pt x="870" y="608"/>
                  <a:pt x="870" y="608"/>
                  <a:pt x="870" y="608"/>
                </a:cubicBezTo>
                <a:cubicBezTo>
                  <a:pt x="831" y="574"/>
                  <a:pt x="806" y="524"/>
                  <a:pt x="806" y="468"/>
                </a:cubicBezTo>
                <a:cubicBezTo>
                  <a:pt x="806" y="412"/>
                  <a:pt x="831" y="362"/>
                  <a:pt x="870" y="327"/>
                </a:cubicBezTo>
                <a:cubicBezTo>
                  <a:pt x="870" y="327"/>
                  <a:pt x="870" y="327"/>
                  <a:pt x="870" y="327"/>
                </a:cubicBezTo>
                <a:cubicBezTo>
                  <a:pt x="910" y="293"/>
                  <a:pt x="935" y="243"/>
                  <a:pt x="935" y="186"/>
                </a:cubicBezTo>
                <a:cubicBezTo>
                  <a:pt x="935" y="83"/>
                  <a:pt x="852" y="0"/>
                  <a:pt x="750" y="0"/>
                </a:cubicBezTo>
                <a:cubicBezTo>
                  <a:pt x="693" y="0"/>
                  <a:pt x="642" y="25"/>
                  <a:pt x="608" y="65"/>
                </a:cubicBezTo>
                <a:cubicBezTo>
                  <a:pt x="608" y="65"/>
                  <a:pt x="608" y="65"/>
                  <a:pt x="608" y="65"/>
                </a:cubicBezTo>
                <a:cubicBezTo>
                  <a:pt x="574" y="105"/>
                  <a:pt x="524" y="129"/>
                  <a:pt x="468" y="129"/>
                </a:cubicBezTo>
                <a:cubicBezTo>
                  <a:pt x="412" y="129"/>
                  <a:pt x="362" y="105"/>
                  <a:pt x="328" y="65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294" y="25"/>
                  <a:pt x="243" y="0"/>
                  <a:pt x="186" y="0"/>
                </a:cubicBezTo>
                <a:cubicBezTo>
                  <a:pt x="83" y="0"/>
                  <a:pt x="0" y="83"/>
                  <a:pt x="0" y="186"/>
                </a:cubicBezTo>
                <a:cubicBezTo>
                  <a:pt x="0" y="243"/>
                  <a:pt x="26" y="293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105" y="362"/>
                  <a:pt x="130" y="412"/>
                  <a:pt x="130" y="468"/>
                </a:cubicBezTo>
                <a:cubicBezTo>
                  <a:pt x="130" y="524"/>
                  <a:pt x="105" y="574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26" y="642"/>
                  <a:pt x="0" y="693"/>
                  <a:pt x="0" y="749"/>
                </a:cubicBezTo>
                <a:cubicBezTo>
                  <a:pt x="0" y="852"/>
                  <a:pt x="83" y="935"/>
                  <a:pt x="186" y="935"/>
                </a:cubicBezTo>
                <a:cubicBezTo>
                  <a:pt x="243" y="935"/>
                  <a:pt x="294" y="910"/>
                  <a:pt x="328" y="870"/>
                </a:cubicBezTo>
                <a:cubicBezTo>
                  <a:pt x="328" y="870"/>
                  <a:pt x="328" y="870"/>
                  <a:pt x="328" y="870"/>
                </a:cubicBezTo>
                <a:cubicBezTo>
                  <a:pt x="362" y="831"/>
                  <a:pt x="412" y="806"/>
                  <a:pt x="468" y="806"/>
                </a:cubicBezTo>
                <a:cubicBezTo>
                  <a:pt x="524" y="806"/>
                  <a:pt x="574" y="831"/>
                  <a:pt x="608" y="870"/>
                </a:cubicBezTo>
                <a:cubicBezTo>
                  <a:pt x="608" y="870"/>
                  <a:pt x="608" y="870"/>
                  <a:pt x="608" y="870"/>
                </a:cubicBezTo>
                <a:cubicBezTo>
                  <a:pt x="642" y="910"/>
                  <a:pt x="693" y="935"/>
                  <a:pt x="750" y="935"/>
                </a:cubicBezTo>
                <a:cubicBezTo>
                  <a:pt x="852" y="935"/>
                  <a:pt x="935" y="852"/>
                  <a:pt x="935" y="749"/>
                </a:cubicBezTo>
                <a:cubicBezTo>
                  <a:pt x="935" y="693"/>
                  <a:pt x="910" y="642"/>
                  <a:pt x="870" y="608"/>
                </a:cubicBezTo>
                <a:close/>
                <a:moveTo>
                  <a:pt x="468" y="681"/>
                </a:moveTo>
                <a:cubicBezTo>
                  <a:pt x="350" y="681"/>
                  <a:pt x="255" y="585"/>
                  <a:pt x="255" y="468"/>
                </a:cubicBezTo>
                <a:cubicBezTo>
                  <a:pt x="255" y="350"/>
                  <a:pt x="350" y="255"/>
                  <a:pt x="468" y="255"/>
                </a:cubicBezTo>
                <a:cubicBezTo>
                  <a:pt x="585" y="255"/>
                  <a:pt x="681" y="350"/>
                  <a:pt x="681" y="468"/>
                </a:cubicBezTo>
                <a:cubicBezTo>
                  <a:pt x="681" y="585"/>
                  <a:pt x="585" y="681"/>
                  <a:pt x="468" y="681"/>
                </a:cubicBezTo>
                <a:close/>
              </a:path>
            </a:pathLst>
          </a:custGeom>
          <a:solidFill>
            <a:srgbClr val="2C2E47"/>
          </a:solidFill>
          <a:ln w="9525">
            <a:noFill/>
          </a:ln>
          <a:effectLst>
            <a:innerShdw blurRad="127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4000">
              <a:solidFill>
                <a:schemeClr val="tx1"/>
              </a:solidFill>
              <a:latin typeface="Impact" panose="020B0806030902050204" pitchFamily="34" charset="0"/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6465359" y="3879850"/>
            <a:ext cx="887413" cy="885825"/>
            <a:chOff x="5051425" y="3473450"/>
            <a:chExt cx="887413" cy="885825"/>
          </a:xfrm>
          <a:solidFill>
            <a:srgbClr val="FFDD52"/>
          </a:solidFill>
        </p:grpSpPr>
        <p:sp>
          <p:nvSpPr>
            <p:cNvPr id="150" name="Oval 7"/>
            <p:cNvSpPr>
              <a:spLocks noChangeArrowheads="1"/>
            </p:cNvSpPr>
            <p:nvPr/>
          </p:nvSpPr>
          <p:spPr bwMode="auto">
            <a:xfrm>
              <a:off x="5165931" y="3589337"/>
              <a:ext cx="655226" cy="6540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  <p:sp>
          <p:nvSpPr>
            <p:cNvPr id="151" name="Oval 6"/>
            <p:cNvSpPr>
              <a:spLocks noChangeArrowheads="1"/>
            </p:cNvSpPr>
            <p:nvPr/>
          </p:nvSpPr>
          <p:spPr bwMode="auto">
            <a:xfrm>
              <a:off x="5051425" y="3473450"/>
              <a:ext cx="887413" cy="885825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4622272" y="2038350"/>
            <a:ext cx="884237" cy="882650"/>
            <a:chOff x="3208338" y="1631950"/>
            <a:chExt cx="884237" cy="882650"/>
          </a:xfrm>
          <a:solidFill>
            <a:srgbClr val="FFDD52"/>
          </a:solidFill>
        </p:grpSpPr>
        <p:sp>
          <p:nvSpPr>
            <p:cNvPr id="153" name="Oval 7"/>
            <p:cNvSpPr>
              <a:spLocks noChangeArrowheads="1"/>
            </p:cNvSpPr>
            <p:nvPr/>
          </p:nvSpPr>
          <p:spPr bwMode="auto">
            <a:xfrm>
              <a:off x="3322843" y="1746250"/>
              <a:ext cx="655226" cy="6540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  <p:sp>
          <p:nvSpPr>
            <p:cNvPr id="154" name="Oval 7"/>
            <p:cNvSpPr>
              <a:spLocks noChangeArrowheads="1"/>
            </p:cNvSpPr>
            <p:nvPr/>
          </p:nvSpPr>
          <p:spPr bwMode="auto">
            <a:xfrm>
              <a:off x="3208338" y="1631950"/>
              <a:ext cx="884237" cy="8826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6465359" y="2038350"/>
            <a:ext cx="887413" cy="882650"/>
            <a:chOff x="5051425" y="1631950"/>
            <a:chExt cx="887413" cy="882650"/>
          </a:xfrm>
          <a:solidFill>
            <a:srgbClr val="FFDD52"/>
          </a:solidFill>
        </p:grpSpPr>
        <p:sp>
          <p:nvSpPr>
            <p:cNvPr id="156" name="Oval 7"/>
            <p:cNvSpPr>
              <a:spLocks noChangeArrowheads="1"/>
            </p:cNvSpPr>
            <p:nvPr/>
          </p:nvSpPr>
          <p:spPr bwMode="auto">
            <a:xfrm>
              <a:off x="5165931" y="1746250"/>
              <a:ext cx="655226" cy="6540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  <p:sp>
          <p:nvSpPr>
            <p:cNvPr id="157" name="Oval 8"/>
            <p:cNvSpPr>
              <a:spLocks noChangeArrowheads="1"/>
            </p:cNvSpPr>
            <p:nvPr/>
          </p:nvSpPr>
          <p:spPr bwMode="auto">
            <a:xfrm>
              <a:off x="5051425" y="1631950"/>
              <a:ext cx="887413" cy="8826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4622272" y="3879850"/>
            <a:ext cx="884237" cy="885825"/>
            <a:chOff x="3208338" y="3473450"/>
            <a:chExt cx="884237" cy="885825"/>
          </a:xfrm>
          <a:solidFill>
            <a:srgbClr val="FFDD52"/>
          </a:solidFill>
        </p:grpSpPr>
        <p:sp>
          <p:nvSpPr>
            <p:cNvPr id="159" name="Oval 7"/>
            <p:cNvSpPr>
              <a:spLocks noChangeArrowheads="1"/>
            </p:cNvSpPr>
            <p:nvPr/>
          </p:nvSpPr>
          <p:spPr bwMode="auto">
            <a:xfrm>
              <a:off x="3322843" y="3589337"/>
              <a:ext cx="655226" cy="654050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  <p:sp>
          <p:nvSpPr>
            <p:cNvPr id="160" name="Oval 9"/>
            <p:cNvSpPr>
              <a:spLocks noChangeArrowheads="1"/>
            </p:cNvSpPr>
            <p:nvPr/>
          </p:nvSpPr>
          <p:spPr bwMode="auto">
            <a:xfrm>
              <a:off x="3208338" y="3473450"/>
              <a:ext cx="884237" cy="885825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50800" dir="2700000" algn="tl" rotWithShape="0">
                <a:prstClr val="black">
                  <a:alpha val="30000"/>
                </a:prstClr>
              </a:outerShdw>
              <a:softEdge rad="0"/>
            </a:effectLst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46050" h="31750"/>
              <a:bevelB w="0" h="0"/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4000">
                <a:solidFill>
                  <a:schemeClr val="tx1"/>
                </a:solidFill>
              </a:endParaRPr>
            </a:p>
          </p:txBody>
        </p:sp>
      </p:grpSp>
      <p:sp>
        <p:nvSpPr>
          <p:cNvPr id="161" name="Text Box 10"/>
          <p:cNvSpPr txBox="1">
            <a:spLocks noChangeArrowheads="1"/>
          </p:cNvSpPr>
          <p:nvPr/>
        </p:nvSpPr>
        <p:spPr bwMode="auto">
          <a:xfrm>
            <a:off x="4854222" y="2177782"/>
            <a:ext cx="42351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zh-CN" sz="3600">
                <a:latin typeface="Impact" panose="020B0806030902050204" pitchFamily="34" charset="0"/>
              </a:rPr>
              <a:t>S</a:t>
            </a:r>
          </a:p>
        </p:txBody>
      </p:sp>
      <p:sp>
        <p:nvSpPr>
          <p:cNvPr id="162" name="Text Box 11"/>
          <p:cNvSpPr txBox="1">
            <a:spLocks noChangeArrowheads="1"/>
          </p:cNvSpPr>
          <p:nvPr/>
        </p:nvSpPr>
        <p:spPr bwMode="auto">
          <a:xfrm>
            <a:off x="6697134" y="2134920"/>
            <a:ext cx="460375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zh-CN" altLang="zh-CN" sz="3600" dirty="0">
                <a:latin typeface="Impact" panose="020B0806030902050204" pitchFamily="34" charset="0"/>
              </a:rPr>
              <a:t>w</a:t>
            </a:r>
          </a:p>
        </p:txBody>
      </p:sp>
      <p:sp>
        <p:nvSpPr>
          <p:cNvPr id="163" name="Text Box 12"/>
          <p:cNvSpPr txBox="1">
            <a:spLocks noChangeArrowheads="1"/>
          </p:cNvSpPr>
          <p:nvPr/>
        </p:nvSpPr>
        <p:spPr bwMode="auto">
          <a:xfrm>
            <a:off x="4836581" y="4006582"/>
            <a:ext cx="46038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zh-CN" sz="3600">
                <a:latin typeface="Impact" panose="020B0806030902050204" pitchFamily="34" charset="0"/>
              </a:rPr>
              <a:t>O</a:t>
            </a:r>
          </a:p>
        </p:txBody>
      </p:sp>
      <p:sp>
        <p:nvSpPr>
          <p:cNvPr id="164" name="Text Box 13"/>
          <p:cNvSpPr txBox="1">
            <a:spLocks noChangeArrowheads="1"/>
          </p:cNvSpPr>
          <p:nvPr/>
        </p:nvSpPr>
        <p:spPr bwMode="auto">
          <a:xfrm>
            <a:off x="6702935" y="4006582"/>
            <a:ext cx="40908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zh-CN" sz="3600">
                <a:latin typeface="Impact" panose="020B0806030902050204" pitchFamily="34" charset="0"/>
              </a:rPr>
              <a:t>T</a:t>
            </a:r>
          </a:p>
        </p:txBody>
      </p:sp>
      <p:grpSp>
        <p:nvGrpSpPr>
          <p:cNvPr id="165" name="组合 164"/>
          <p:cNvGrpSpPr/>
          <p:nvPr/>
        </p:nvGrpSpPr>
        <p:grpSpPr>
          <a:xfrm>
            <a:off x="8825289" y="1983500"/>
            <a:ext cx="2422746" cy="823200"/>
            <a:chOff x="7523108" y="3331677"/>
            <a:chExt cx="2422746" cy="823200"/>
          </a:xfrm>
        </p:grpSpPr>
        <p:sp>
          <p:nvSpPr>
            <p:cNvPr id="166" name="矩形 165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67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8825289" y="3942475"/>
            <a:ext cx="2422746" cy="823200"/>
            <a:chOff x="7523108" y="3331677"/>
            <a:chExt cx="2422746" cy="823200"/>
          </a:xfrm>
        </p:grpSpPr>
        <p:sp>
          <p:nvSpPr>
            <p:cNvPr id="169" name="矩形 168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0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1240676" y="1983500"/>
            <a:ext cx="2422746" cy="823200"/>
            <a:chOff x="7523108" y="3331677"/>
            <a:chExt cx="2422746" cy="823200"/>
          </a:xfrm>
        </p:grpSpPr>
        <p:sp>
          <p:nvSpPr>
            <p:cNvPr id="172" name="矩形 171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3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240676" y="3942475"/>
            <a:ext cx="2422746" cy="823200"/>
            <a:chOff x="7523108" y="3331677"/>
            <a:chExt cx="2422746" cy="823200"/>
          </a:xfrm>
        </p:grpSpPr>
        <p:sp>
          <p:nvSpPr>
            <p:cNvPr id="175" name="矩形 174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6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128054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Oval 25"/>
          <p:cNvSpPr/>
          <p:nvPr/>
        </p:nvSpPr>
        <p:spPr>
          <a:xfrm>
            <a:off x="4720935" y="1916406"/>
            <a:ext cx="162272" cy="162272"/>
          </a:xfrm>
          <a:prstGeom prst="ellipse">
            <a:avLst/>
          </a:prstGeom>
          <a:solidFill>
            <a:srgbClr val="FFFFFF"/>
          </a:solidFill>
          <a:ln w="28575">
            <a:solidFill>
              <a:srgbClr val="1772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/>
          </a:p>
        </p:txBody>
      </p:sp>
      <p:sp>
        <p:nvSpPr>
          <p:cNvPr id="149" name="Oval 35"/>
          <p:cNvSpPr/>
          <p:nvPr/>
        </p:nvSpPr>
        <p:spPr>
          <a:xfrm>
            <a:off x="4720935" y="2992522"/>
            <a:ext cx="162272" cy="162272"/>
          </a:xfrm>
          <a:prstGeom prst="ellipse">
            <a:avLst/>
          </a:prstGeom>
          <a:solidFill>
            <a:srgbClr val="FFFFFF"/>
          </a:solidFill>
          <a:ln w="28575">
            <a:solidFill>
              <a:srgbClr val="1772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/>
          </a:p>
        </p:txBody>
      </p:sp>
      <p:sp>
        <p:nvSpPr>
          <p:cNvPr id="150" name="Oval 51"/>
          <p:cNvSpPr/>
          <p:nvPr/>
        </p:nvSpPr>
        <p:spPr>
          <a:xfrm>
            <a:off x="4720935" y="4068639"/>
            <a:ext cx="162272" cy="162272"/>
          </a:xfrm>
          <a:prstGeom prst="ellipse">
            <a:avLst/>
          </a:prstGeom>
          <a:solidFill>
            <a:srgbClr val="FFFFFF"/>
          </a:solidFill>
          <a:ln w="28575">
            <a:solidFill>
              <a:srgbClr val="1772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/>
          </a:p>
        </p:txBody>
      </p:sp>
      <p:sp>
        <p:nvSpPr>
          <p:cNvPr id="151" name="Oval 64"/>
          <p:cNvSpPr/>
          <p:nvPr/>
        </p:nvSpPr>
        <p:spPr>
          <a:xfrm>
            <a:off x="4720935" y="5144755"/>
            <a:ext cx="162272" cy="162272"/>
          </a:xfrm>
          <a:prstGeom prst="ellipse">
            <a:avLst/>
          </a:prstGeom>
          <a:solidFill>
            <a:srgbClr val="FFFFFF"/>
          </a:solidFill>
          <a:ln w="28575">
            <a:solidFill>
              <a:srgbClr val="1772B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/>
          </a:p>
        </p:txBody>
      </p:sp>
      <p:grpSp>
        <p:nvGrpSpPr>
          <p:cNvPr id="152" name="组合 151"/>
          <p:cNvGrpSpPr/>
          <p:nvPr/>
        </p:nvGrpSpPr>
        <p:grpSpPr>
          <a:xfrm>
            <a:off x="2116050" y="1589194"/>
            <a:ext cx="2604352" cy="816696"/>
            <a:chOff x="1361399" y="1508768"/>
            <a:chExt cx="3098410" cy="971355"/>
          </a:xfrm>
        </p:grpSpPr>
        <p:grpSp>
          <p:nvGrpSpPr>
            <p:cNvPr id="153" name="Group 30"/>
            <p:cNvGrpSpPr/>
            <p:nvPr/>
          </p:nvGrpSpPr>
          <p:grpSpPr>
            <a:xfrm>
              <a:off x="1361399" y="1508768"/>
              <a:ext cx="3098410" cy="971355"/>
              <a:chOff x="1231550" y="1255634"/>
              <a:chExt cx="2430618" cy="762001"/>
            </a:xfrm>
          </p:grpSpPr>
          <p:sp>
            <p:nvSpPr>
              <p:cNvPr id="155" name="Flowchart: Off-page Connector 22"/>
              <p:cNvSpPr/>
              <p:nvPr/>
            </p:nvSpPr>
            <p:spPr>
              <a:xfrm rot="16200000">
                <a:off x="1829116" y="830137"/>
                <a:ext cx="762000" cy="1612995"/>
              </a:xfrm>
              <a:prstGeom prst="flowChartOffpageConnector">
                <a:avLst/>
              </a:prstGeom>
              <a:solidFill>
                <a:srgbClr val="FFDD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endParaRPr lang="en-US" sz="5865" dirty="0"/>
              </a:p>
            </p:txBody>
          </p:sp>
          <p:sp>
            <p:nvSpPr>
              <p:cNvPr id="156" name="Round Same Side Corner Rectangle 23"/>
              <p:cNvSpPr/>
              <p:nvPr/>
            </p:nvSpPr>
            <p:spPr>
              <a:xfrm rot="16200000">
                <a:off x="1080978" y="1406206"/>
                <a:ext cx="762001" cy="460857"/>
              </a:xfrm>
              <a:prstGeom prst="round2Same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r>
                  <a:rPr lang="en-US" dirty="0" smtClean="0">
                    <a:solidFill>
                      <a:schemeClr val="bg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01</a:t>
                </a:r>
                <a:endParaRPr lang="en-US" dirty="0">
                  <a:solidFill>
                    <a:schemeClr val="bg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cxnSp>
            <p:nvCxnSpPr>
              <p:cNvPr id="157" name="Straight Connector 24"/>
              <p:cNvCxnSpPr>
                <a:endCxn id="148" idx="2"/>
              </p:cNvCxnSpPr>
              <p:nvPr/>
            </p:nvCxnSpPr>
            <p:spPr>
              <a:xfrm flipV="1">
                <a:off x="2991445" y="1646598"/>
                <a:ext cx="670723" cy="2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" name="Freeform 35"/>
            <p:cNvSpPr>
              <a:spLocks noChangeAspect="1" noEditPoints="1"/>
            </p:cNvSpPr>
            <p:nvPr/>
          </p:nvSpPr>
          <p:spPr bwMode="auto">
            <a:xfrm>
              <a:off x="2269724" y="1753520"/>
              <a:ext cx="783774" cy="457201"/>
            </a:xfrm>
            <a:custGeom>
              <a:avLst/>
              <a:gdLst>
                <a:gd name="T0" fmla="*/ 135 w 157"/>
                <a:gd name="T1" fmla="*/ 46 h 106"/>
                <a:gd name="T2" fmla="*/ 136 w 157"/>
                <a:gd name="T3" fmla="*/ 37 h 106"/>
                <a:gd name="T4" fmla="*/ 99 w 157"/>
                <a:gd name="T5" fmla="*/ 0 h 106"/>
                <a:gd name="T6" fmla="*/ 73 w 157"/>
                <a:gd name="T7" fmla="*/ 18 h 106"/>
                <a:gd name="T8" fmla="*/ 45 w 157"/>
                <a:gd name="T9" fmla="*/ 8 h 106"/>
                <a:gd name="T10" fmla="*/ 19 w 157"/>
                <a:gd name="T11" fmla="*/ 39 h 106"/>
                <a:gd name="T12" fmla="*/ 20 w 157"/>
                <a:gd name="T13" fmla="*/ 47 h 106"/>
                <a:gd name="T14" fmla="*/ 0 w 157"/>
                <a:gd name="T15" fmla="*/ 75 h 106"/>
                <a:gd name="T16" fmla="*/ 31 w 157"/>
                <a:gd name="T17" fmla="*/ 106 h 106"/>
                <a:gd name="T18" fmla="*/ 126 w 157"/>
                <a:gd name="T19" fmla="*/ 106 h 106"/>
                <a:gd name="T20" fmla="*/ 157 w 157"/>
                <a:gd name="T21" fmla="*/ 75 h 106"/>
                <a:gd name="T22" fmla="*/ 135 w 157"/>
                <a:gd name="T23" fmla="*/ 46 h 106"/>
                <a:gd name="T24" fmla="*/ 120 w 157"/>
                <a:gd name="T25" fmla="*/ 100 h 106"/>
                <a:gd name="T26" fmla="*/ 79 w 157"/>
                <a:gd name="T27" fmla="*/ 100 h 106"/>
                <a:gd name="T28" fmla="*/ 103 w 157"/>
                <a:gd name="T29" fmla="*/ 75 h 106"/>
                <a:gd name="T30" fmla="*/ 102 w 157"/>
                <a:gd name="T31" fmla="*/ 72 h 106"/>
                <a:gd name="T32" fmla="*/ 92 w 157"/>
                <a:gd name="T33" fmla="*/ 72 h 106"/>
                <a:gd name="T34" fmla="*/ 92 w 157"/>
                <a:gd name="T35" fmla="*/ 68 h 106"/>
                <a:gd name="T36" fmla="*/ 92 w 157"/>
                <a:gd name="T37" fmla="*/ 37 h 106"/>
                <a:gd name="T38" fmla="*/ 90 w 157"/>
                <a:gd name="T39" fmla="*/ 35 h 106"/>
                <a:gd name="T40" fmla="*/ 64 w 157"/>
                <a:gd name="T41" fmla="*/ 35 h 106"/>
                <a:gd name="T42" fmla="*/ 62 w 157"/>
                <a:gd name="T43" fmla="*/ 37 h 106"/>
                <a:gd name="T44" fmla="*/ 62 w 157"/>
                <a:gd name="T45" fmla="*/ 68 h 106"/>
                <a:gd name="T46" fmla="*/ 62 w 157"/>
                <a:gd name="T47" fmla="*/ 73 h 106"/>
                <a:gd name="T48" fmla="*/ 51 w 157"/>
                <a:gd name="T49" fmla="*/ 73 h 106"/>
                <a:gd name="T50" fmla="*/ 50 w 157"/>
                <a:gd name="T51" fmla="*/ 76 h 106"/>
                <a:gd name="T52" fmla="*/ 75 w 157"/>
                <a:gd name="T53" fmla="*/ 100 h 106"/>
                <a:gd name="T54" fmla="*/ 38 w 157"/>
                <a:gd name="T55" fmla="*/ 100 h 106"/>
                <a:gd name="T56" fmla="*/ 11 w 157"/>
                <a:gd name="T57" fmla="*/ 74 h 106"/>
                <a:gd name="T58" fmla="*/ 29 w 157"/>
                <a:gd name="T59" fmla="*/ 50 h 106"/>
                <a:gd name="T60" fmla="*/ 28 w 157"/>
                <a:gd name="T61" fmla="*/ 44 h 106"/>
                <a:gd name="T62" fmla="*/ 50 w 157"/>
                <a:gd name="T63" fmla="*/ 17 h 106"/>
                <a:gd name="T64" fmla="*/ 74 w 157"/>
                <a:gd name="T65" fmla="*/ 29 h 106"/>
                <a:gd name="T66" fmla="*/ 97 w 157"/>
                <a:gd name="T67" fmla="*/ 10 h 106"/>
                <a:gd name="T68" fmla="*/ 128 w 157"/>
                <a:gd name="T69" fmla="*/ 42 h 106"/>
                <a:gd name="T70" fmla="*/ 127 w 157"/>
                <a:gd name="T71" fmla="*/ 49 h 106"/>
                <a:gd name="T72" fmla="*/ 147 w 157"/>
                <a:gd name="T73" fmla="*/ 74 h 106"/>
                <a:gd name="T74" fmla="*/ 120 w 157"/>
                <a:gd name="T75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" h="106">
                  <a:moveTo>
                    <a:pt x="135" y="46"/>
                  </a:moveTo>
                  <a:cubicBezTo>
                    <a:pt x="136" y="43"/>
                    <a:pt x="136" y="40"/>
                    <a:pt x="136" y="37"/>
                  </a:cubicBezTo>
                  <a:cubicBezTo>
                    <a:pt x="136" y="16"/>
                    <a:pt x="120" y="0"/>
                    <a:pt x="99" y="0"/>
                  </a:cubicBezTo>
                  <a:cubicBezTo>
                    <a:pt x="76" y="0"/>
                    <a:pt x="73" y="18"/>
                    <a:pt x="73" y="18"/>
                  </a:cubicBezTo>
                  <a:cubicBezTo>
                    <a:pt x="73" y="18"/>
                    <a:pt x="63" y="6"/>
                    <a:pt x="45" y="8"/>
                  </a:cubicBezTo>
                  <a:cubicBezTo>
                    <a:pt x="30" y="11"/>
                    <a:pt x="19" y="25"/>
                    <a:pt x="19" y="39"/>
                  </a:cubicBezTo>
                  <a:cubicBezTo>
                    <a:pt x="19" y="42"/>
                    <a:pt x="20" y="44"/>
                    <a:pt x="20" y="47"/>
                  </a:cubicBezTo>
                  <a:cubicBezTo>
                    <a:pt x="9" y="51"/>
                    <a:pt x="0" y="62"/>
                    <a:pt x="0" y="75"/>
                  </a:cubicBezTo>
                  <a:cubicBezTo>
                    <a:pt x="0" y="92"/>
                    <a:pt x="14" y="106"/>
                    <a:pt x="31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43" y="106"/>
                    <a:pt x="157" y="92"/>
                    <a:pt x="157" y="75"/>
                  </a:cubicBezTo>
                  <a:cubicBezTo>
                    <a:pt x="157" y="62"/>
                    <a:pt x="148" y="50"/>
                    <a:pt x="135" y="46"/>
                  </a:cubicBezTo>
                  <a:close/>
                  <a:moveTo>
                    <a:pt x="120" y="100"/>
                  </a:moveTo>
                  <a:cubicBezTo>
                    <a:pt x="79" y="100"/>
                    <a:pt x="79" y="100"/>
                    <a:pt x="79" y="100"/>
                  </a:cubicBezTo>
                  <a:cubicBezTo>
                    <a:pt x="82" y="97"/>
                    <a:pt x="103" y="75"/>
                    <a:pt x="103" y="75"/>
                  </a:cubicBezTo>
                  <a:cubicBezTo>
                    <a:pt x="103" y="75"/>
                    <a:pt x="106" y="72"/>
                    <a:pt x="102" y="72"/>
                  </a:cubicBezTo>
                  <a:cubicBezTo>
                    <a:pt x="98" y="72"/>
                    <a:pt x="92" y="72"/>
                    <a:pt x="92" y="72"/>
                  </a:cubicBezTo>
                  <a:cubicBezTo>
                    <a:pt x="92" y="72"/>
                    <a:pt x="92" y="70"/>
                    <a:pt x="92" y="68"/>
                  </a:cubicBezTo>
                  <a:cubicBezTo>
                    <a:pt x="92" y="59"/>
                    <a:pt x="92" y="43"/>
                    <a:pt x="92" y="37"/>
                  </a:cubicBezTo>
                  <a:cubicBezTo>
                    <a:pt x="92" y="37"/>
                    <a:pt x="92" y="35"/>
                    <a:pt x="90" y="35"/>
                  </a:cubicBezTo>
                  <a:cubicBezTo>
                    <a:pt x="88" y="35"/>
                    <a:pt x="67" y="35"/>
                    <a:pt x="64" y="35"/>
                  </a:cubicBezTo>
                  <a:cubicBezTo>
                    <a:pt x="61" y="35"/>
                    <a:pt x="62" y="37"/>
                    <a:pt x="62" y="37"/>
                  </a:cubicBezTo>
                  <a:cubicBezTo>
                    <a:pt x="62" y="44"/>
                    <a:pt x="62" y="59"/>
                    <a:pt x="62" y="68"/>
                  </a:cubicBezTo>
                  <a:cubicBezTo>
                    <a:pt x="62" y="71"/>
                    <a:pt x="62" y="73"/>
                    <a:pt x="62" y="73"/>
                  </a:cubicBezTo>
                  <a:cubicBezTo>
                    <a:pt x="62" y="73"/>
                    <a:pt x="54" y="73"/>
                    <a:pt x="51" y="73"/>
                  </a:cubicBezTo>
                  <a:cubicBezTo>
                    <a:pt x="47" y="73"/>
                    <a:pt x="50" y="76"/>
                    <a:pt x="50" y="76"/>
                  </a:cubicBezTo>
                  <a:cubicBezTo>
                    <a:pt x="75" y="100"/>
                    <a:pt x="75" y="100"/>
                    <a:pt x="75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3" y="100"/>
                    <a:pt x="11" y="88"/>
                    <a:pt x="11" y="74"/>
                  </a:cubicBezTo>
                  <a:cubicBezTo>
                    <a:pt x="11" y="63"/>
                    <a:pt x="18" y="53"/>
                    <a:pt x="29" y="50"/>
                  </a:cubicBezTo>
                  <a:cubicBezTo>
                    <a:pt x="28" y="48"/>
                    <a:pt x="28" y="46"/>
                    <a:pt x="28" y="44"/>
                  </a:cubicBezTo>
                  <a:cubicBezTo>
                    <a:pt x="28" y="31"/>
                    <a:pt x="37" y="19"/>
                    <a:pt x="50" y="17"/>
                  </a:cubicBezTo>
                  <a:cubicBezTo>
                    <a:pt x="65" y="15"/>
                    <a:pt x="74" y="29"/>
                    <a:pt x="74" y="29"/>
                  </a:cubicBezTo>
                  <a:cubicBezTo>
                    <a:pt x="74" y="29"/>
                    <a:pt x="77" y="10"/>
                    <a:pt x="97" y="10"/>
                  </a:cubicBezTo>
                  <a:cubicBezTo>
                    <a:pt x="115" y="10"/>
                    <a:pt x="128" y="24"/>
                    <a:pt x="128" y="42"/>
                  </a:cubicBezTo>
                  <a:cubicBezTo>
                    <a:pt x="128" y="44"/>
                    <a:pt x="127" y="47"/>
                    <a:pt x="127" y="49"/>
                  </a:cubicBezTo>
                  <a:cubicBezTo>
                    <a:pt x="138" y="53"/>
                    <a:pt x="147" y="62"/>
                    <a:pt x="147" y="74"/>
                  </a:cubicBezTo>
                  <a:cubicBezTo>
                    <a:pt x="147" y="88"/>
                    <a:pt x="135" y="100"/>
                    <a:pt x="120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200"/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2113915" y="3741427"/>
            <a:ext cx="2606487" cy="816696"/>
            <a:chOff x="1358843" y="4069078"/>
            <a:chExt cx="3100964" cy="971356"/>
          </a:xfrm>
        </p:grpSpPr>
        <p:grpSp>
          <p:nvGrpSpPr>
            <p:cNvPr id="159" name="Group 40"/>
            <p:cNvGrpSpPr/>
            <p:nvPr/>
          </p:nvGrpSpPr>
          <p:grpSpPr>
            <a:xfrm>
              <a:off x="1358843" y="4069078"/>
              <a:ext cx="3100964" cy="971356"/>
              <a:chOff x="1229546" y="1255634"/>
              <a:chExt cx="2432622" cy="762002"/>
            </a:xfrm>
          </p:grpSpPr>
          <p:sp>
            <p:nvSpPr>
              <p:cNvPr id="161" name="Flowchart: Off-page Connector 47"/>
              <p:cNvSpPr/>
              <p:nvPr/>
            </p:nvSpPr>
            <p:spPr>
              <a:xfrm rot="16200000">
                <a:off x="1829116" y="830138"/>
                <a:ext cx="762000" cy="1612995"/>
              </a:xfrm>
              <a:prstGeom prst="flowChartOffpageConnector">
                <a:avLst/>
              </a:prstGeom>
              <a:solidFill>
                <a:srgbClr val="FFDD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endParaRPr lang="en-US" sz="36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2" name="Round Same Side Corner Rectangle 49"/>
              <p:cNvSpPr/>
              <p:nvPr/>
            </p:nvSpPr>
            <p:spPr>
              <a:xfrm rot="16200000">
                <a:off x="1078974" y="1406206"/>
                <a:ext cx="762001" cy="460857"/>
              </a:xfrm>
              <a:prstGeom prst="round2Same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r>
                  <a:rPr lang="en-US" dirty="0" smtClean="0">
                    <a:solidFill>
                      <a:schemeClr val="bg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03</a:t>
                </a:r>
                <a:endParaRPr lang="en-US" dirty="0">
                  <a:solidFill>
                    <a:schemeClr val="bg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cxnSp>
            <p:nvCxnSpPr>
              <p:cNvPr id="163" name="Straight Connector 50"/>
              <p:cNvCxnSpPr>
                <a:endCxn id="150" idx="2"/>
              </p:cNvCxnSpPr>
              <p:nvPr/>
            </p:nvCxnSpPr>
            <p:spPr>
              <a:xfrm>
                <a:off x="2991444" y="1646598"/>
                <a:ext cx="670724" cy="1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0" name="Freeform 61"/>
            <p:cNvSpPr/>
            <p:nvPr/>
          </p:nvSpPr>
          <p:spPr bwMode="auto">
            <a:xfrm>
              <a:off x="2382417" y="4264823"/>
              <a:ext cx="558388" cy="579867"/>
            </a:xfrm>
            <a:custGeom>
              <a:avLst/>
              <a:gdLst>
                <a:gd name="T0" fmla="*/ 99 w 137"/>
                <a:gd name="T1" fmla="*/ 57 h 142"/>
                <a:gd name="T2" fmla="*/ 137 w 137"/>
                <a:gd name="T3" fmla="*/ 57 h 142"/>
                <a:gd name="T4" fmla="*/ 76 w 137"/>
                <a:gd name="T5" fmla="*/ 4 h 142"/>
                <a:gd name="T6" fmla="*/ 69 w 137"/>
                <a:gd name="T7" fmla="*/ 0 h 142"/>
                <a:gd name="T8" fmla="*/ 62 w 137"/>
                <a:gd name="T9" fmla="*/ 4 h 142"/>
                <a:gd name="T10" fmla="*/ 0 w 137"/>
                <a:gd name="T11" fmla="*/ 57 h 142"/>
                <a:gd name="T12" fmla="*/ 39 w 137"/>
                <a:gd name="T13" fmla="*/ 57 h 142"/>
                <a:gd name="T14" fmla="*/ 62 w 137"/>
                <a:gd name="T15" fmla="*/ 4 h 142"/>
                <a:gd name="T16" fmla="*/ 62 w 137"/>
                <a:gd name="T17" fmla="*/ 5 h 142"/>
                <a:gd name="T18" fmla="*/ 43 w 137"/>
                <a:gd name="T19" fmla="*/ 57 h 142"/>
                <a:gd name="T20" fmla="*/ 64 w 137"/>
                <a:gd name="T21" fmla="*/ 57 h 142"/>
                <a:gd name="T22" fmla="*/ 64 w 137"/>
                <a:gd name="T23" fmla="*/ 122 h 142"/>
                <a:gd name="T24" fmla="*/ 64 w 137"/>
                <a:gd name="T25" fmla="*/ 125 h 142"/>
                <a:gd name="T26" fmla="*/ 64 w 137"/>
                <a:gd name="T27" fmla="*/ 130 h 142"/>
                <a:gd name="T28" fmla="*/ 76 w 137"/>
                <a:gd name="T29" fmla="*/ 142 h 142"/>
                <a:gd name="T30" fmla="*/ 87 w 137"/>
                <a:gd name="T31" fmla="*/ 130 h 142"/>
                <a:gd name="T32" fmla="*/ 87 w 137"/>
                <a:gd name="T33" fmla="*/ 125 h 142"/>
                <a:gd name="T34" fmla="*/ 79 w 137"/>
                <a:gd name="T35" fmla="*/ 125 h 142"/>
                <a:gd name="T36" fmla="*/ 79 w 137"/>
                <a:gd name="T37" fmla="*/ 127 h 142"/>
                <a:gd name="T38" fmla="*/ 79 w 137"/>
                <a:gd name="T39" fmla="*/ 129 h 142"/>
                <a:gd name="T40" fmla="*/ 76 w 137"/>
                <a:gd name="T41" fmla="*/ 133 h 142"/>
                <a:gd name="T42" fmla="*/ 72 w 137"/>
                <a:gd name="T43" fmla="*/ 129 h 142"/>
                <a:gd name="T44" fmla="*/ 72 w 137"/>
                <a:gd name="T45" fmla="*/ 127 h 142"/>
                <a:gd name="T46" fmla="*/ 72 w 137"/>
                <a:gd name="T47" fmla="*/ 125 h 142"/>
                <a:gd name="T48" fmla="*/ 72 w 137"/>
                <a:gd name="T49" fmla="*/ 111 h 142"/>
                <a:gd name="T50" fmla="*/ 72 w 137"/>
                <a:gd name="T51" fmla="*/ 57 h 142"/>
                <a:gd name="T52" fmla="*/ 94 w 137"/>
                <a:gd name="T53" fmla="*/ 57 h 142"/>
                <a:gd name="T54" fmla="*/ 76 w 137"/>
                <a:gd name="T55" fmla="*/ 5 h 142"/>
                <a:gd name="T56" fmla="*/ 76 w 137"/>
                <a:gd name="T57" fmla="*/ 4 h 142"/>
                <a:gd name="T58" fmla="*/ 99 w 137"/>
                <a:gd name="T59" fmla="*/ 5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42">
                  <a:moveTo>
                    <a:pt x="99" y="57"/>
                  </a:moveTo>
                  <a:cubicBezTo>
                    <a:pt x="137" y="57"/>
                    <a:pt x="137" y="57"/>
                    <a:pt x="137" y="57"/>
                  </a:cubicBezTo>
                  <a:cubicBezTo>
                    <a:pt x="130" y="28"/>
                    <a:pt x="105" y="7"/>
                    <a:pt x="76" y="4"/>
                  </a:cubicBezTo>
                  <a:cubicBezTo>
                    <a:pt x="74" y="1"/>
                    <a:pt x="72" y="0"/>
                    <a:pt x="69" y="0"/>
                  </a:cubicBezTo>
                  <a:cubicBezTo>
                    <a:pt x="66" y="0"/>
                    <a:pt x="64" y="1"/>
                    <a:pt x="62" y="4"/>
                  </a:cubicBezTo>
                  <a:cubicBezTo>
                    <a:pt x="32" y="6"/>
                    <a:pt x="7" y="28"/>
                    <a:pt x="0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24"/>
                    <a:pt x="58" y="7"/>
                    <a:pt x="62" y="4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41" y="31"/>
                    <a:pt x="43" y="57"/>
                    <a:pt x="43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6"/>
                    <a:pt x="69" y="142"/>
                    <a:pt x="76" y="142"/>
                  </a:cubicBezTo>
                  <a:cubicBezTo>
                    <a:pt x="82" y="142"/>
                    <a:pt x="87" y="136"/>
                    <a:pt x="87" y="130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9" y="131"/>
                    <a:pt x="78" y="133"/>
                    <a:pt x="76" y="133"/>
                  </a:cubicBezTo>
                  <a:cubicBezTo>
                    <a:pt x="74" y="133"/>
                    <a:pt x="72" y="131"/>
                    <a:pt x="72" y="129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7" y="31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80" y="7"/>
                    <a:pt x="99" y="24"/>
                    <a:pt x="99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latin typeface="Impact" panose="020B0806030902050204" pitchFamily="34" charset="0"/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2116050" y="2665310"/>
            <a:ext cx="2604352" cy="816696"/>
            <a:chOff x="1361399" y="2788923"/>
            <a:chExt cx="3098408" cy="971356"/>
          </a:xfrm>
        </p:grpSpPr>
        <p:grpSp>
          <p:nvGrpSpPr>
            <p:cNvPr id="165" name="Group 31"/>
            <p:cNvGrpSpPr/>
            <p:nvPr/>
          </p:nvGrpSpPr>
          <p:grpSpPr>
            <a:xfrm>
              <a:off x="1361399" y="2788923"/>
              <a:ext cx="3098408" cy="971356"/>
              <a:chOff x="1231549" y="1255634"/>
              <a:chExt cx="2430616" cy="762002"/>
            </a:xfrm>
          </p:grpSpPr>
          <p:sp>
            <p:nvSpPr>
              <p:cNvPr id="167" name="Flowchart: Off-page Connector 32"/>
              <p:cNvSpPr/>
              <p:nvPr/>
            </p:nvSpPr>
            <p:spPr>
              <a:xfrm rot="16200000">
                <a:off x="1829116" y="830138"/>
                <a:ext cx="762000" cy="1612995"/>
              </a:xfrm>
              <a:prstGeom prst="flowChartOffpageConnector">
                <a:avLst/>
              </a:prstGeom>
              <a:solidFill>
                <a:srgbClr val="FFDD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endParaRPr lang="en-US" sz="36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68" name="Round Same Side Corner Rectangle 33"/>
              <p:cNvSpPr/>
              <p:nvPr/>
            </p:nvSpPr>
            <p:spPr>
              <a:xfrm rot="16200000">
                <a:off x="1080977" y="1406206"/>
                <a:ext cx="762001" cy="460857"/>
              </a:xfrm>
              <a:prstGeom prst="round2Same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r>
                  <a:rPr lang="en-US" dirty="0" smtClean="0">
                    <a:solidFill>
                      <a:schemeClr val="bg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02</a:t>
                </a:r>
                <a:endParaRPr lang="en-US" dirty="0">
                  <a:solidFill>
                    <a:schemeClr val="bg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cxnSp>
            <p:nvCxnSpPr>
              <p:cNvPr id="169" name="Straight Connector 34"/>
              <p:cNvCxnSpPr>
                <a:endCxn id="149" idx="2"/>
              </p:cNvCxnSpPr>
              <p:nvPr/>
            </p:nvCxnSpPr>
            <p:spPr>
              <a:xfrm>
                <a:off x="2991446" y="1646598"/>
                <a:ext cx="670719" cy="1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2351352" y="3055525"/>
              <a:ext cx="620518" cy="438152"/>
            </a:xfrm>
            <a:custGeom>
              <a:avLst/>
              <a:gdLst>
                <a:gd name="T0" fmla="*/ 218 w 219"/>
                <a:gd name="T1" fmla="*/ 117 h 154"/>
                <a:gd name="T2" fmla="*/ 219 w 219"/>
                <a:gd name="T3" fmla="*/ 118 h 154"/>
                <a:gd name="T4" fmla="*/ 218 w 219"/>
                <a:gd name="T5" fmla="*/ 119 h 154"/>
                <a:gd name="T6" fmla="*/ 174 w 219"/>
                <a:gd name="T7" fmla="*/ 153 h 154"/>
                <a:gd name="T8" fmla="*/ 172 w 219"/>
                <a:gd name="T9" fmla="*/ 153 h 154"/>
                <a:gd name="T10" fmla="*/ 171 w 219"/>
                <a:gd name="T11" fmla="*/ 151 h 154"/>
                <a:gd name="T12" fmla="*/ 179 w 219"/>
                <a:gd name="T13" fmla="*/ 133 h 154"/>
                <a:gd name="T14" fmla="*/ 113 w 219"/>
                <a:gd name="T15" fmla="*/ 106 h 154"/>
                <a:gd name="T16" fmla="*/ 126 w 219"/>
                <a:gd name="T17" fmla="*/ 89 h 154"/>
                <a:gd name="T18" fmla="*/ 131 w 219"/>
                <a:gd name="T19" fmla="*/ 82 h 154"/>
                <a:gd name="T20" fmla="*/ 179 w 219"/>
                <a:gd name="T21" fmla="*/ 103 h 154"/>
                <a:gd name="T22" fmla="*/ 171 w 219"/>
                <a:gd name="T23" fmla="*/ 85 h 154"/>
                <a:gd name="T24" fmla="*/ 172 w 219"/>
                <a:gd name="T25" fmla="*/ 83 h 154"/>
                <a:gd name="T26" fmla="*/ 173 w 219"/>
                <a:gd name="T27" fmla="*/ 82 h 154"/>
                <a:gd name="T28" fmla="*/ 174 w 219"/>
                <a:gd name="T29" fmla="*/ 83 h 154"/>
                <a:gd name="T30" fmla="*/ 218 w 219"/>
                <a:gd name="T31" fmla="*/ 117 h 154"/>
                <a:gd name="T32" fmla="*/ 45 w 219"/>
                <a:gd name="T33" fmla="*/ 71 h 154"/>
                <a:gd name="T34" fmla="*/ 46 w 219"/>
                <a:gd name="T35" fmla="*/ 71 h 154"/>
                <a:gd name="T36" fmla="*/ 47 w 219"/>
                <a:gd name="T37" fmla="*/ 71 h 154"/>
                <a:gd name="T38" fmla="*/ 47 w 219"/>
                <a:gd name="T39" fmla="*/ 69 h 154"/>
                <a:gd name="T40" fmla="*/ 40 w 219"/>
                <a:gd name="T41" fmla="*/ 50 h 154"/>
                <a:gd name="T42" fmla="*/ 87 w 219"/>
                <a:gd name="T43" fmla="*/ 72 h 154"/>
                <a:gd name="T44" fmla="*/ 93 w 219"/>
                <a:gd name="T45" fmla="*/ 65 h 154"/>
                <a:gd name="T46" fmla="*/ 106 w 219"/>
                <a:gd name="T47" fmla="*/ 49 h 154"/>
                <a:gd name="T48" fmla="*/ 40 w 219"/>
                <a:gd name="T49" fmla="*/ 21 h 154"/>
                <a:gd name="T50" fmla="*/ 47 w 219"/>
                <a:gd name="T51" fmla="*/ 2 h 154"/>
                <a:gd name="T52" fmla="*/ 47 w 219"/>
                <a:gd name="T53" fmla="*/ 0 h 154"/>
                <a:gd name="T54" fmla="*/ 45 w 219"/>
                <a:gd name="T55" fmla="*/ 0 h 154"/>
                <a:gd name="T56" fmla="*/ 0 w 219"/>
                <a:gd name="T57" fmla="*/ 34 h 154"/>
                <a:gd name="T58" fmla="*/ 0 w 219"/>
                <a:gd name="T59" fmla="*/ 35 h 154"/>
                <a:gd name="T60" fmla="*/ 0 w 219"/>
                <a:gd name="T61" fmla="*/ 37 h 154"/>
                <a:gd name="T62" fmla="*/ 45 w 219"/>
                <a:gd name="T63" fmla="*/ 71 h 154"/>
                <a:gd name="T64" fmla="*/ 121 w 219"/>
                <a:gd name="T65" fmla="*/ 86 h 154"/>
                <a:gd name="T66" fmla="*/ 179 w 219"/>
                <a:gd name="T67" fmla="*/ 50 h 154"/>
                <a:gd name="T68" fmla="*/ 171 w 219"/>
                <a:gd name="T69" fmla="*/ 69 h 154"/>
                <a:gd name="T70" fmla="*/ 172 w 219"/>
                <a:gd name="T71" fmla="*/ 71 h 154"/>
                <a:gd name="T72" fmla="*/ 173 w 219"/>
                <a:gd name="T73" fmla="*/ 71 h 154"/>
                <a:gd name="T74" fmla="*/ 174 w 219"/>
                <a:gd name="T75" fmla="*/ 71 h 154"/>
                <a:gd name="T76" fmla="*/ 218 w 219"/>
                <a:gd name="T77" fmla="*/ 37 h 154"/>
                <a:gd name="T78" fmla="*/ 219 w 219"/>
                <a:gd name="T79" fmla="*/ 35 h 154"/>
                <a:gd name="T80" fmla="*/ 218 w 219"/>
                <a:gd name="T81" fmla="*/ 34 h 154"/>
                <a:gd name="T82" fmla="*/ 174 w 219"/>
                <a:gd name="T83" fmla="*/ 0 h 154"/>
                <a:gd name="T84" fmla="*/ 172 w 219"/>
                <a:gd name="T85" fmla="*/ 0 h 154"/>
                <a:gd name="T86" fmla="*/ 171 w 219"/>
                <a:gd name="T87" fmla="*/ 2 h 154"/>
                <a:gd name="T88" fmla="*/ 179 w 219"/>
                <a:gd name="T89" fmla="*/ 21 h 154"/>
                <a:gd name="T90" fmla="*/ 97 w 219"/>
                <a:gd name="T91" fmla="*/ 69 h 154"/>
                <a:gd name="T92" fmla="*/ 40 w 219"/>
                <a:gd name="T93" fmla="*/ 103 h 154"/>
                <a:gd name="T94" fmla="*/ 47 w 219"/>
                <a:gd name="T95" fmla="*/ 85 h 154"/>
                <a:gd name="T96" fmla="*/ 47 w 219"/>
                <a:gd name="T97" fmla="*/ 83 h 154"/>
                <a:gd name="T98" fmla="*/ 46 w 219"/>
                <a:gd name="T99" fmla="*/ 82 h 154"/>
                <a:gd name="T100" fmla="*/ 45 w 219"/>
                <a:gd name="T101" fmla="*/ 83 h 154"/>
                <a:gd name="T102" fmla="*/ 0 w 219"/>
                <a:gd name="T103" fmla="*/ 117 h 154"/>
                <a:gd name="T104" fmla="*/ 0 w 219"/>
                <a:gd name="T105" fmla="*/ 118 h 154"/>
                <a:gd name="T106" fmla="*/ 0 w 219"/>
                <a:gd name="T107" fmla="*/ 119 h 154"/>
                <a:gd name="T108" fmla="*/ 45 w 219"/>
                <a:gd name="T109" fmla="*/ 153 h 154"/>
                <a:gd name="T110" fmla="*/ 47 w 219"/>
                <a:gd name="T111" fmla="*/ 153 h 154"/>
                <a:gd name="T112" fmla="*/ 47 w 219"/>
                <a:gd name="T113" fmla="*/ 151 h 154"/>
                <a:gd name="T114" fmla="*/ 40 w 219"/>
                <a:gd name="T115" fmla="*/ 133 h 154"/>
                <a:gd name="T116" fmla="*/ 121 w 219"/>
                <a:gd name="T117" fmla="*/ 8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9" h="154">
                  <a:moveTo>
                    <a:pt x="218" y="117"/>
                  </a:moveTo>
                  <a:cubicBezTo>
                    <a:pt x="219" y="117"/>
                    <a:pt x="219" y="117"/>
                    <a:pt x="219" y="118"/>
                  </a:cubicBezTo>
                  <a:cubicBezTo>
                    <a:pt x="219" y="119"/>
                    <a:pt x="219" y="119"/>
                    <a:pt x="218" y="119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4" y="154"/>
                    <a:pt x="173" y="154"/>
                    <a:pt x="172" y="153"/>
                  </a:cubicBezTo>
                  <a:cubicBezTo>
                    <a:pt x="171" y="153"/>
                    <a:pt x="171" y="152"/>
                    <a:pt x="171" y="151"/>
                  </a:cubicBezTo>
                  <a:cubicBezTo>
                    <a:pt x="179" y="133"/>
                    <a:pt x="179" y="133"/>
                    <a:pt x="179" y="133"/>
                  </a:cubicBezTo>
                  <a:cubicBezTo>
                    <a:pt x="145" y="131"/>
                    <a:pt x="126" y="119"/>
                    <a:pt x="113" y="106"/>
                  </a:cubicBezTo>
                  <a:cubicBezTo>
                    <a:pt x="118" y="100"/>
                    <a:pt x="122" y="94"/>
                    <a:pt x="126" y="89"/>
                  </a:cubicBezTo>
                  <a:cubicBezTo>
                    <a:pt x="128" y="86"/>
                    <a:pt x="130" y="84"/>
                    <a:pt x="131" y="82"/>
                  </a:cubicBezTo>
                  <a:cubicBezTo>
                    <a:pt x="141" y="93"/>
                    <a:pt x="154" y="102"/>
                    <a:pt x="179" y="103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1" y="84"/>
                    <a:pt x="171" y="83"/>
                    <a:pt x="172" y="83"/>
                  </a:cubicBezTo>
                  <a:cubicBezTo>
                    <a:pt x="172" y="82"/>
                    <a:pt x="173" y="82"/>
                    <a:pt x="173" y="82"/>
                  </a:cubicBezTo>
                  <a:cubicBezTo>
                    <a:pt x="173" y="82"/>
                    <a:pt x="174" y="82"/>
                    <a:pt x="174" y="83"/>
                  </a:cubicBezTo>
                  <a:lnTo>
                    <a:pt x="218" y="117"/>
                  </a:lnTo>
                  <a:close/>
                  <a:moveTo>
                    <a:pt x="45" y="71"/>
                  </a:moveTo>
                  <a:cubicBezTo>
                    <a:pt x="45" y="71"/>
                    <a:pt x="45" y="71"/>
                    <a:pt x="46" y="71"/>
                  </a:cubicBezTo>
                  <a:cubicBezTo>
                    <a:pt x="46" y="71"/>
                    <a:pt x="46" y="71"/>
                    <a:pt x="47" y="71"/>
                  </a:cubicBezTo>
                  <a:cubicBezTo>
                    <a:pt x="47" y="70"/>
                    <a:pt x="48" y="69"/>
                    <a:pt x="47" y="6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65" y="52"/>
                    <a:pt x="77" y="61"/>
                    <a:pt x="87" y="72"/>
                  </a:cubicBezTo>
                  <a:cubicBezTo>
                    <a:pt x="89" y="70"/>
                    <a:pt x="91" y="68"/>
                    <a:pt x="93" y="65"/>
                  </a:cubicBezTo>
                  <a:cubicBezTo>
                    <a:pt x="96" y="60"/>
                    <a:pt x="101" y="54"/>
                    <a:pt x="106" y="49"/>
                  </a:cubicBezTo>
                  <a:cubicBezTo>
                    <a:pt x="92" y="35"/>
                    <a:pt x="73" y="23"/>
                    <a:pt x="40" y="2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1"/>
                    <a:pt x="47" y="1"/>
                    <a:pt x="47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6"/>
                    <a:pt x="0" y="36"/>
                    <a:pt x="0" y="37"/>
                  </a:cubicBezTo>
                  <a:lnTo>
                    <a:pt x="45" y="71"/>
                  </a:lnTo>
                  <a:close/>
                  <a:moveTo>
                    <a:pt x="121" y="86"/>
                  </a:moveTo>
                  <a:cubicBezTo>
                    <a:pt x="134" y="67"/>
                    <a:pt x="145" y="53"/>
                    <a:pt x="179" y="50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1" y="69"/>
                    <a:pt x="171" y="70"/>
                    <a:pt x="172" y="71"/>
                  </a:cubicBezTo>
                  <a:cubicBezTo>
                    <a:pt x="172" y="71"/>
                    <a:pt x="173" y="71"/>
                    <a:pt x="173" y="71"/>
                  </a:cubicBezTo>
                  <a:cubicBezTo>
                    <a:pt x="173" y="71"/>
                    <a:pt x="174" y="71"/>
                    <a:pt x="174" y="71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9" y="36"/>
                    <a:pt x="219" y="36"/>
                    <a:pt x="219" y="35"/>
                  </a:cubicBezTo>
                  <a:cubicBezTo>
                    <a:pt x="219" y="35"/>
                    <a:pt x="219" y="34"/>
                    <a:pt x="218" y="34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71" y="1"/>
                    <a:pt x="171" y="1"/>
                    <a:pt x="171" y="2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30" y="23"/>
                    <a:pt x="112" y="48"/>
                    <a:pt x="97" y="69"/>
                  </a:cubicBezTo>
                  <a:cubicBezTo>
                    <a:pt x="84" y="87"/>
                    <a:pt x="74" y="101"/>
                    <a:pt x="40" y="103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8" y="84"/>
                    <a:pt x="47" y="83"/>
                    <a:pt x="47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4"/>
                    <a:pt x="46" y="154"/>
                    <a:pt x="47" y="153"/>
                  </a:cubicBezTo>
                  <a:cubicBezTo>
                    <a:pt x="47" y="153"/>
                    <a:pt x="48" y="152"/>
                    <a:pt x="47" y="151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89" y="131"/>
                    <a:pt x="107" y="106"/>
                    <a:pt x="121" y="8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id-ID" sz="1800">
                <a:latin typeface="Impact" panose="020B0806030902050204" pitchFamily="34" charset="0"/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2113915" y="4817543"/>
            <a:ext cx="2606487" cy="816696"/>
            <a:chOff x="1358844" y="5349234"/>
            <a:chExt cx="3100963" cy="971356"/>
          </a:xfrm>
        </p:grpSpPr>
        <p:grpSp>
          <p:nvGrpSpPr>
            <p:cNvPr id="171" name="Group 56"/>
            <p:cNvGrpSpPr/>
            <p:nvPr/>
          </p:nvGrpSpPr>
          <p:grpSpPr>
            <a:xfrm>
              <a:off x="1358844" y="5349234"/>
              <a:ext cx="3100963" cy="971356"/>
              <a:chOff x="1229545" y="1255634"/>
              <a:chExt cx="2432620" cy="762002"/>
            </a:xfrm>
          </p:grpSpPr>
          <p:sp>
            <p:nvSpPr>
              <p:cNvPr id="176" name="Flowchart: Off-page Connector 59"/>
              <p:cNvSpPr/>
              <p:nvPr/>
            </p:nvSpPr>
            <p:spPr>
              <a:xfrm rot="16200000">
                <a:off x="1829116" y="830138"/>
                <a:ext cx="762000" cy="1612995"/>
              </a:xfrm>
              <a:prstGeom prst="flowChartOffpageConnector">
                <a:avLst/>
              </a:prstGeom>
              <a:solidFill>
                <a:srgbClr val="FFDD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endParaRPr lang="en-US" sz="3600" dirty="0">
                  <a:solidFill>
                    <a:schemeClr val="bg1"/>
                  </a:solidFill>
                  <a:latin typeface="Impact" panose="020B0806030902050204" pitchFamily="34" charset="0"/>
                </a:endParaRPr>
              </a:p>
            </p:txBody>
          </p:sp>
          <p:sp>
            <p:nvSpPr>
              <p:cNvPr id="177" name="Round Same Side Corner Rectangle 61"/>
              <p:cNvSpPr/>
              <p:nvPr/>
            </p:nvSpPr>
            <p:spPr>
              <a:xfrm rot="16200000">
                <a:off x="1078973" y="1406206"/>
                <a:ext cx="762001" cy="460857"/>
              </a:xfrm>
              <a:prstGeom prst="round2Same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/>
                <a:r>
                  <a:rPr lang="en-US" dirty="0" smtClean="0">
                    <a:solidFill>
                      <a:schemeClr val="bg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04</a:t>
                </a:r>
                <a:endParaRPr lang="en-US" dirty="0">
                  <a:solidFill>
                    <a:schemeClr val="bg1">
                      <a:lumMod val="50000"/>
                      <a:lumOff val="50000"/>
                    </a:schemeClr>
                  </a:solidFill>
                  <a:latin typeface="Impact" panose="020B0806030902050204" pitchFamily="34" charset="0"/>
                </a:endParaRPr>
              </a:p>
            </p:txBody>
          </p:sp>
          <p:cxnSp>
            <p:nvCxnSpPr>
              <p:cNvPr id="178" name="Straight Connector 63"/>
              <p:cNvCxnSpPr>
                <a:endCxn id="151" idx="2"/>
              </p:cNvCxnSpPr>
              <p:nvPr/>
            </p:nvCxnSpPr>
            <p:spPr>
              <a:xfrm>
                <a:off x="2991446" y="1646598"/>
                <a:ext cx="670719" cy="1"/>
              </a:xfrm>
              <a:prstGeom prst="line">
                <a:avLst/>
              </a:prstGeom>
              <a:ln w="19050">
                <a:solidFill>
                  <a:schemeClr val="bg1">
                    <a:lumMod val="50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" name="Group 50"/>
            <p:cNvGrpSpPr/>
            <p:nvPr/>
          </p:nvGrpSpPr>
          <p:grpSpPr>
            <a:xfrm>
              <a:off x="2365810" y="5540420"/>
              <a:ext cx="591603" cy="588985"/>
              <a:chOff x="6350" y="-3175"/>
              <a:chExt cx="717550" cy="714376"/>
            </a:xfrm>
            <a:solidFill>
              <a:schemeClr val="bg1"/>
            </a:solidFill>
          </p:grpSpPr>
          <p:sp>
            <p:nvSpPr>
              <p:cNvPr id="173" name="Freeform 18"/>
              <p:cNvSpPr/>
              <p:nvPr/>
            </p:nvSpPr>
            <p:spPr bwMode="auto">
              <a:xfrm>
                <a:off x="438150" y="430213"/>
                <a:ext cx="285750" cy="280988"/>
              </a:xfrm>
              <a:custGeom>
                <a:avLst/>
                <a:gdLst>
                  <a:gd name="T0" fmla="*/ 68 w 75"/>
                  <a:gd name="T1" fmla="*/ 42 h 74"/>
                  <a:gd name="T2" fmla="*/ 25 w 75"/>
                  <a:gd name="T3" fmla="*/ 0 h 74"/>
                  <a:gd name="T4" fmla="*/ 0 w 75"/>
                  <a:gd name="T5" fmla="*/ 24 h 74"/>
                  <a:gd name="T6" fmla="*/ 43 w 75"/>
                  <a:gd name="T7" fmla="*/ 67 h 74"/>
                  <a:gd name="T8" fmla="*/ 68 w 75"/>
                  <a:gd name="T9" fmla="*/ 67 h 74"/>
                  <a:gd name="T10" fmla="*/ 68 w 75"/>
                  <a:gd name="T11" fmla="*/ 4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74">
                    <a:moveTo>
                      <a:pt x="68" y="42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9" y="10"/>
                      <a:pt x="10" y="18"/>
                      <a:pt x="0" y="24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50" y="74"/>
                      <a:pt x="61" y="74"/>
                      <a:pt x="68" y="67"/>
                    </a:cubicBezTo>
                    <a:cubicBezTo>
                      <a:pt x="75" y="60"/>
                      <a:pt x="75" y="49"/>
                      <a:pt x="68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id-ID" sz="1800">
                  <a:latin typeface="Impact" panose="020B0806030902050204" pitchFamily="34" charset="0"/>
                </a:endParaRPr>
              </a:p>
            </p:txBody>
          </p:sp>
          <p:sp>
            <p:nvSpPr>
              <p:cNvPr id="174" name="Freeform 19"/>
              <p:cNvSpPr>
                <a:spLocks noEditPoints="1"/>
              </p:cNvSpPr>
              <p:nvPr/>
            </p:nvSpPr>
            <p:spPr bwMode="auto">
              <a:xfrm>
                <a:off x="6350" y="-3175"/>
                <a:ext cx="530225" cy="531813"/>
              </a:xfrm>
              <a:custGeom>
                <a:avLst/>
                <a:gdLst>
                  <a:gd name="T0" fmla="*/ 139 w 139"/>
                  <a:gd name="T1" fmla="*/ 70 h 140"/>
                  <a:gd name="T2" fmla="*/ 70 w 139"/>
                  <a:gd name="T3" fmla="*/ 0 h 140"/>
                  <a:gd name="T4" fmla="*/ 0 w 139"/>
                  <a:gd name="T5" fmla="*/ 70 h 140"/>
                  <a:gd name="T6" fmla="*/ 70 w 139"/>
                  <a:gd name="T7" fmla="*/ 140 h 140"/>
                  <a:gd name="T8" fmla="*/ 139 w 139"/>
                  <a:gd name="T9" fmla="*/ 70 h 140"/>
                  <a:gd name="T10" fmla="*/ 70 w 139"/>
                  <a:gd name="T11" fmla="*/ 122 h 140"/>
                  <a:gd name="T12" fmla="*/ 17 w 139"/>
                  <a:gd name="T13" fmla="*/ 70 h 140"/>
                  <a:gd name="T14" fmla="*/ 70 w 139"/>
                  <a:gd name="T15" fmla="*/ 17 h 140"/>
                  <a:gd name="T16" fmla="*/ 122 w 139"/>
                  <a:gd name="T17" fmla="*/ 70 h 140"/>
                  <a:gd name="T18" fmla="*/ 70 w 139"/>
                  <a:gd name="T19" fmla="*/ 12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9" h="140">
                    <a:moveTo>
                      <a:pt x="139" y="70"/>
                    </a:moveTo>
                    <a:cubicBezTo>
                      <a:pt x="139" y="31"/>
                      <a:pt x="108" y="0"/>
                      <a:pt x="70" y="0"/>
                    </a:cubicBezTo>
                    <a:cubicBezTo>
                      <a:pt x="31" y="0"/>
                      <a:pt x="0" y="31"/>
                      <a:pt x="0" y="70"/>
                    </a:cubicBezTo>
                    <a:cubicBezTo>
                      <a:pt x="0" y="108"/>
                      <a:pt x="31" y="140"/>
                      <a:pt x="70" y="140"/>
                    </a:cubicBezTo>
                    <a:cubicBezTo>
                      <a:pt x="108" y="140"/>
                      <a:pt x="139" y="108"/>
                      <a:pt x="139" y="70"/>
                    </a:cubicBezTo>
                    <a:moveTo>
                      <a:pt x="70" y="122"/>
                    </a:moveTo>
                    <a:cubicBezTo>
                      <a:pt x="41" y="122"/>
                      <a:pt x="17" y="99"/>
                      <a:pt x="17" y="70"/>
                    </a:cubicBezTo>
                    <a:cubicBezTo>
                      <a:pt x="17" y="41"/>
                      <a:pt x="41" y="17"/>
                      <a:pt x="70" y="17"/>
                    </a:cubicBezTo>
                    <a:cubicBezTo>
                      <a:pt x="98" y="17"/>
                      <a:pt x="122" y="41"/>
                      <a:pt x="122" y="70"/>
                    </a:cubicBezTo>
                    <a:cubicBezTo>
                      <a:pt x="122" y="99"/>
                      <a:pt x="98" y="122"/>
                      <a:pt x="70" y="12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id-ID" sz="1800">
                  <a:latin typeface="Impact" panose="020B0806030902050204" pitchFamily="34" charset="0"/>
                </a:endParaRPr>
              </a:p>
            </p:txBody>
          </p:sp>
          <p:sp>
            <p:nvSpPr>
              <p:cNvPr id="175" name="Freeform 20"/>
              <p:cNvSpPr/>
              <p:nvPr/>
            </p:nvSpPr>
            <p:spPr bwMode="auto">
              <a:xfrm>
                <a:off x="117475" y="106363"/>
                <a:ext cx="157163" cy="155575"/>
              </a:xfrm>
              <a:custGeom>
                <a:avLst/>
                <a:gdLst>
                  <a:gd name="T0" fmla="*/ 0 w 41"/>
                  <a:gd name="T1" fmla="*/ 41 h 41"/>
                  <a:gd name="T2" fmla="*/ 12 w 41"/>
                  <a:gd name="T3" fmla="*/ 41 h 41"/>
                  <a:gd name="T4" fmla="*/ 41 w 41"/>
                  <a:gd name="T5" fmla="*/ 12 h 41"/>
                  <a:gd name="T6" fmla="*/ 41 w 41"/>
                  <a:gd name="T7" fmla="*/ 0 h 41"/>
                  <a:gd name="T8" fmla="*/ 0 w 41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41"/>
                    </a:move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25"/>
                      <a:pt x="25" y="12"/>
                      <a:pt x="41" y="1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18"/>
                      <a:pt x="0" y="4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id-ID" sz="1800">
                  <a:latin typeface="Impact" panose="020B0806030902050204" pitchFamily="34" charset="0"/>
                </a:endParaRPr>
              </a:p>
            </p:txBody>
          </p:sp>
        </p:grpSp>
      </p:grpSp>
      <p:grpSp>
        <p:nvGrpSpPr>
          <p:cNvPr id="179" name="组合 178"/>
          <p:cNvGrpSpPr/>
          <p:nvPr/>
        </p:nvGrpSpPr>
        <p:grpSpPr>
          <a:xfrm>
            <a:off x="5183805" y="1504806"/>
            <a:ext cx="5348320" cy="682841"/>
            <a:chOff x="7523108" y="3331677"/>
            <a:chExt cx="2422746" cy="682841"/>
          </a:xfrm>
        </p:grpSpPr>
        <p:sp>
          <p:nvSpPr>
            <p:cNvPr id="180" name="矩形 179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81" name="文本框 17"/>
            <p:cNvSpPr txBox="1"/>
            <p:nvPr/>
          </p:nvSpPr>
          <p:spPr>
            <a:xfrm>
              <a:off x="7523108" y="3641467"/>
              <a:ext cx="2422746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5183805" y="2672736"/>
            <a:ext cx="5348320" cy="682841"/>
            <a:chOff x="7523108" y="3331677"/>
            <a:chExt cx="2422746" cy="682841"/>
          </a:xfrm>
        </p:grpSpPr>
        <p:sp>
          <p:nvSpPr>
            <p:cNvPr id="183" name="矩形 182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84" name="文本框 17"/>
            <p:cNvSpPr txBox="1"/>
            <p:nvPr/>
          </p:nvSpPr>
          <p:spPr>
            <a:xfrm>
              <a:off x="7523108" y="3641467"/>
              <a:ext cx="2422746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5183805" y="3840666"/>
            <a:ext cx="5348320" cy="682841"/>
            <a:chOff x="7523108" y="3331677"/>
            <a:chExt cx="2422746" cy="682841"/>
          </a:xfrm>
        </p:grpSpPr>
        <p:sp>
          <p:nvSpPr>
            <p:cNvPr id="186" name="矩形 185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87" name="文本框 17"/>
            <p:cNvSpPr txBox="1"/>
            <p:nvPr/>
          </p:nvSpPr>
          <p:spPr>
            <a:xfrm>
              <a:off x="7523108" y="3641467"/>
              <a:ext cx="2422746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5183805" y="5008596"/>
            <a:ext cx="5348320" cy="682841"/>
            <a:chOff x="7523108" y="3331677"/>
            <a:chExt cx="2422746" cy="682841"/>
          </a:xfrm>
        </p:grpSpPr>
        <p:sp>
          <p:nvSpPr>
            <p:cNvPr id="189" name="矩形 188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90" name="文本框 17"/>
            <p:cNvSpPr txBox="1"/>
            <p:nvPr/>
          </p:nvSpPr>
          <p:spPr>
            <a:xfrm>
              <a:off x="7523108" y="3641467"/>
              <a:ext cx="2422746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650256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圆角矩形 147"/>
          <p:cNvSpPr/>
          <p:nvPr/>
        </p:nvSpPr>
        <p:spPr>
          <a:xfrm>
            <a:off x="1685388" y="1762384"/>
            <a:ext cx="3996044" cy="1373411"/>
          </a:xfrm>
          <a:prstGeom prst="roundRect">
            <a:avLst>
              <a:gd name="adj" fmla="val 7594"/>
            </a:avLst>
          </a:prstGeom>
          <a:solidFill>
            <a:srgbClr val="FFD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矩形 148"/>
          <p:cNvSpPr/>
          <p:nvPr/>
        </p:nvSpPr>
        <p:spPr>
          <a:xfrm>
            <a:off x="1699456" y="1706113"/>
            <a:ext cx="3981976" cy="18288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/>
          <p:cNvSpPr/>
          <p:nvPr/>
        </p:nvSpPr>
        <p:spPr>
          <a:xfrm>
            <a:off x="1669182" y="1373501"/>
            <a:ext cx="847019" cy="84701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solidFill>
              <a:srgbClr val="FEFEF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" name="组合 150"/>
          <p:cNvGrpSpPr/>
          <p:nvPr/>
        </p:nvGrpSpPr>
        <p:grpSpPr>
          <a:xfrm>
            <a:off x="1899983" y="1583550"/>
            <a:ext cx="385415" cy="370647"/>
            <a:chOff x="6285705" y="2358559"/>
            <a:chExt cx="385415" cy="370647"/>
          </a:xfrm>
          <a:solidFill>
            <a:schemeClr val="bg1"/>
          </a:solidFill>
          <a:effectLst/>
        </p:grpSpPr>
        <p:sp>
          <p:nvSpPr>
            <p:cNvPr id="152" name="Oval 131"/>
            <p:cNvSpPr>
              <a:spLocks noChangeArrowheads="1"/>
            </p:cNvSpPr>
            <p:nvPr/>
          </p:nvSpPr>
          <p:spPr bwMode="auto">
            <a:xfrm>
              <a:off x="6391694" y="2358559"/>
              <a:ext cx="173437" cy="175656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</a:endParaRPr>
            </a:p>
          </p:txBody>
        </p:sp>
        <p:sp>
          <p:nvSpPr>
            <p:cNvPr id="153" name="Freeform 134"/>
            <p:cNvSpPr/>
            <p:nvPr/>
          </p:nvSpPr>
          <p:spPr bwMode="auto">
            <a:xfrm>
              <a:off x="6285705" y="2561609"/>
              <a:ext cx="385415" cy="167597"/>
            </a:xfrm>
            <a:custGeom>
              <a:avLst/>
              <a:gdLst>
                <a:gd name="T0" fmla="*/ 35 w 200"/>
                <a:gd name="T1" fmla="*/ 87 h 87"/>
                <a:gd name="T2" fmla="*/ 35 w 200"/>
                <a:gd name="T3" fmla="*/ 72 h 87"/>
                <a:gd name="T4" fmla="*/ 46 w 200"/>
                <a:gd name="T5" fmla="*/ 72 h 87"/>
                <a:gd name="T6" fmla="*/ 46 w 200"/>
                <a:gd name="T7" fmla="*/ 87 h 87"/>
                <a:gd name="T8" fmla="*/ 155 w 200"/>
                <a:gd name="T9" fmla="*/ 87 h 87"/>
                <a:gd name="T10" fmla="*/ 155 w 200"/>
                <a:gd name="T11" fmla="*/ 72 h 87"/>
                <a:gd name="T12" fmla="*/ 166 w 200"/>
                <a:gd name="T13" fmla="*/ 72 h 87"/>
                <a:gd name="T14" fmla="*/ 166 w 200"/>
                <a:gd name="T15" fmla="*/ 87 h 87"/>
                <a:gd name="T16" fmla="*/ 199 w 200"/>
                <a:gd name="T17" fmla="*/ 87 h 87"/>
                <a:gd name="T18" fmla="*/ 200 w 200"/>
                <a:gd name="T19" fmla="*/ 43 h 87"/>
                <a:gd name="T20" fmla="*/ 156 w 200"/>
                <a:gd name="T21" fmla="*/ 0 h 87"/>
                <a:gd name="T22" fmla="*/ 156 w 200"/>
                <a:gd name="T23" fmla="*/ 0 h 87"/>
                <a:gd name="T24" fmla="*/ 156 w 200"/>
                <a:gd name="T25" fmla="*/ 0 h 87"/>
                <a:gd name="T26" fmla="*/ 140 w 200"/>
                <a:gd name="T27" fmla="*/ 0 h 87"/>
                <a:gd name="T28" fmla="*/ 100 w 200"/>
                <a:gd name="T29" fmla="*/ 80 h 87"/>
                <a:gd name="T30" fmla="*/ 60 w 200"/>
                <a:gd name="T31" fmla="*/ 0 h 87"/>
                <a:gd name="T32" fmla="*/ 45 w 200"/>
                <a:gd name="T33" fmla="*/ 0 h 87"/>
                <a:gd name="T34" fmla="*/ 45 w 200"/>
                <a:gd name="T35" fmla="*/ 0 h 87"/>
                <a:gd name="T36" fmla="*/ 44 w 200"/>
                <a:gd name="T37" fmla="*/ 0 h 87"/>
                <a:gd name="T38" fmla="*/ 1 w 200"/>
                <a:gd name="T39" fmla="*/ 43 h 87"/>
                <a:gd name="T40" fmla="*/ 0 w 200"/>
                <a:gd name="T41" fmla="*/ 87 h 87"/>
                <a:gd name="T42" fmla="*/ 35 w 200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87">
                  <a:moveTo>
                    <a:pt x="35" y="87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47"/>
                    <a:pt x="200" y="43"/>
                    <a:pt x="200" y="43"/>
                  </a:cubicBezTo>
                  <a:cubicBezTo>
                    <a:pt x="200" y="19"/>
                    <a:pt x="180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0" y="0"/>
                    <a:pt x="1" y="19"/>
                    <a:pt x="1" y="43"/>
                  </a:cubicBezTo>
                  <a:cubicBezTo>
                    <a:pt x="1" y="43"/>
                    <a:pt x="0" y="47"/>
                    <a:pt x="0" y="87"/>
                  </a:cubicBezTo>
                  <a:lnTo>
                    <a:pt x="35" y="8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800">
                <a:solidFill>
                  <a:prstClr val="black"/>
                </a:solidFill>
              </a:endParaRPr>
            </a:p>
          </p:txBody>
        </p:sp>
      </p:grpSp>
      <p:sp>
        <p:nvSpPr>
          <p:cNvPr id="154" name="圆角矩形 153"/>
          <p:cNvSpPr/>
          <p:nvPr/>
        </p:nvSpPr>
        <p:spPr>
          <a:xfrm>
            <a:off x="6725422" y="1759206"/>
            <a:ext cx="3993906" cy="1373411"/>
          </a:xfrm>
          <a:prstGeom prst="roundRect">
            <a:avLst>
              <a:gd name="adj" fmla="val 7594"/>
            </a:avLst>
          </a:prstGeom>
          <a:solidFill>
            <a:srgbClr val="FFD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矩形 154"/>
          <p:cNvSpPr/>
          <p:nvPr/>
        </p:nvSpPr>
        <p:spPr>
          <a:xfrm>
            <a:off x="6739490" y="1702935"/>
            <a:ext cx="3977700" cy="16746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椭圆 155"/>
          <p:cNvSpPr/>
          <p:nvPr/>
        </p:nvSpPr>
        <p:spPr>
          <a:xfrm>
            <a:off x="6709216" y="1370323"/>
            <a:ext cx="847019" cy="84701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solidFill>
              <a:srgbClr val="FEFEF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6943784" y="1608232"/>
            <a:ext cx="348399" cy="301947"/>
            <a:chOff x="6603016" y="4273770"/>
            <a:chExt cx="348399" cy="301947"/>
          </a:xfrm>
          <a:solidFill>
            <a:schemeClr val="bg1"/>
          </a:solidFill>
          <a:effectLst/>
        </p:grpSpPr>
        <p:sp>
          <p:nvSpPr>
            <p:cNvPr id="158" name="Freeform 19"/>
            <p:cNvSpPr/>
            <p:nvPr/>
          </p:nvSpPr>
          <p:spPr bwMode="auto">
            <a:xfrm>
              <a:off x="6657211" y="4400963"/>
              <a:ext cx="71339" cy="125535"/>
            </a:xfrm>
            <a:custGeom>
              <a:avLst/>
              <a:gdLst>
                <a:gd name="T0" fmla="*/ 4 w 54"/>
                <a:gd name="T1" fmla="*/ 95 h 95"/>
                <a:gd name="T2" fmla="*/ 49 w 54"/>
                <a:gd name="T3" fmla="*/ 95 h 95"/>
                <a:gd name="T4" fmla="*/ 54 w 54"/>
                <a:gd name="T5" fmla="*/ 90 h 95"/>
                <a:gd name="T6" fmla="*/ 54 w 54"/>
                <a:gd name="T7" fmla="*/ 4 h 95"/>
                <a:gd name="T8" fmla="*/ 49 w 54"/>
                <a:gd name="T9" fmla="*/ 0 h 95"/>
                <a:gd name="T10" fmla="*/ 4 w 54"/>
                <a:gd name="T11" fmla="*/ 0 h 95"/>
                <a:gd name="T12" fmla="*/ 0 w 54"/>
                <a:gd name="T13" fmla="*/ 4 h 95"/>
                <a:gd name="T14" fmla="*/ 0 w 54"/>
                <a:gd name="T15" fmla="*/ 90 h 95"/>
                <a:gd name="T16" fmla="*/ 4 w 54"/>
                <a:gd name="T1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95">
                  <a:moveTo>
                    <a:pt x="4" y="95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5"/>
                    <a:pt x="54" y="93"/>
                    <a:pt x="54" y="9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3"/>
                    <a:pt x="2" y="95"/>
                    <a:pt x="4" y="95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  <p:sp>
          <p:nvSpPr>
            <p:cNvPr id="159" name="Freeform 20"/>
            <p:cNvSpPr/>
            <p:nvPr/>
          </p:nvSpPr>
          <p:spPr bwMode="auto">
            <a:xfrm>
              <a:off x="6760072" y="4354510"/>
              <a:ext cx="71339" cy="171988"/>
            </a:xfrm>
            <a:custGeom>
              <a:avLst/>
              <a:gdLst>
                <a:gd name="T0" fmla="*/ 5 w 54"/>
                <a:gd name="T1" fmla="*/ 130 h 130"/>
                <a:gd name="T2" fmla="*/ 50 w 54"/>
                <a:gd name="T3" fmla="*/ 130 h 130"/>
                <a:gd name="T4" fmla="*/ 54 w 54"/>
                <a:gd name="T5" fmla="*/ 125 h 130"/>
                <a:gd name="T6" fmla="*/ 54 w 54"/>
                <a:gd name="T7" fmla="*/ 5 h 130"/>
                <a:gd name="T8" fmla="*/ 50 w 54"/>
                <a:gd name="T9" fmla="*/ 0 h 130"/>
                <a:gd name="T10" fmla="*/ 5 w 54"/>
                <a:gd name="T11" fmla="*/ 0 h 130"/>
                <a:gd name="T12" fmla="*/ 0 w 54"/>
                <a:gd name="T13" fmla="*/ 5 h 130"/>
                <a:gd name="T14" fmla="*/ 0 w 54"/>
                <a:gd name="T15" fmla="*/ 125 h 130"/>
                <a:gd name="T16" fmla="*/ 5 w 54"/>
                <a:gd name="T1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0">
                  <a:moveTo>
                    <a:pt x="5" y="130"/>
                  </a:moveTo>
                  <a:cubicBezTo>
                    <a:pt x="50" y="130"/>
                    <a:pt x="50" y="130"/>
                    <a:pt x="50" y="130"/>
                  </a:cubicBezTo>
                  <a:cubicBezTo>
                    <a:pt x="52" y="130"/>
                    <a:pt x="54" y="128"/>
                    <a:pt x="54" y="12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2" y="130"/>
                    <a:pt x="5" y="13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  <p:sp>
          <p:nvSpPr>
            <p:cNvPr id="160" name="Freeform 21"/>
            <p:cNvSpPr/>
            <p:nvPr/>
          </p:nvSpPr>
          <p:spPr bwMode="auto">
            <a:xfrm>
              <a:off x="6864039" y="4316353"/>
              <a:ext cx="71339" cy="210147"/>
            </a:xfrm>
            <a:custGeom>
              <a:avLst/>
              <a:gdLst>
                <a:gd name="T0" fmla="*/ 4 w 54"/>
                <a:gd name="T1" fmla="*/ 159 h 159"/>
                <a:gd name="T2" fmla="*/ 49 w 54"/>
                <a:gd name="T3" fmla="*/ 159 h 159"/>
                <a:gd name="T4" fmla="*/ 54 w 54"/>
                <a:gd name="T5" fmla="*/ 154 h 159"/>
                <a:gd name="T6" fmla="*/ 54 w 54"/>
                <a:gd name="T7" fmla="*/ 5 h 159"/>
                <a:gd name="T8" fmla="*/ 49 w 54"/>
                <a:gd name="T9" fmla="*/ 0 h 159"/>
                <a:gd name="T10" fmla="*/ 4 w 54"/>
                <a:gd name="T11" fmla="*/ 0 h 159"/>
                <a:gd name="T12" fmla="*/ 0 w 54"/>
                <a:gd name="T13" fmla="*/ 5 h 159"/>
                <a:gd name="T14" fmla="*/ 0 w 54"/>
                <a:gd name="T15" fmla="*/ 154 h 159"/>
                <a:gd name="T16" fmla="*/ 4 w 54"/>
                <a:gd name="T17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59">
                  <a:moveTo>
                    <a:pt x="4" y="159"/>
                  </a:moveTo>
                  <a:cubicBezTo>
                    <a:pt x="49" y="159"/>
                    <a:pt x="49" y="159"/>
                    <a:pt x="49" y="159"/>
                  </a:cubicBezTo>
                  <a:cubicBezTo>
                    <a:pt x="52" y="159"/>
                    <a:pt x="54" y="157"/>
                    <a:pt x="54" y="15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2" y="159"/>
                    <a:pt x="4" y="15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  <p:sp>
          <p:nvSpPr>
            <p:cNvPr id="161" name="Freeform 22"/>
            <p:cNvSpPr/>
            <p:nvPr/>
          </p:nvSpPr>
          <p:spPr bwMode="auto">
            <a:xfrm>
              <a:off x="6603016" y="4273770"/>
              <a:ext cx="348399" cy="301947"/>
            </a:xfrm>
            <a:custGeom>
              <a:avLst/>
              <a:gdLst>
                <a:gd name="T0" fmla="*/ 253 w 264"/>
                <a:gd name="T1" fmla="*/ 206 h 228"/>
                <a:gd name="T2" fmla="*/ 23 w 264"/>
                <a:gd name="T3" fmla="*/ 206 h 228"/>
                <a:gd name="T4" fmla="*/ 22 w 264"/>
                <a:gd name="T5" fmla="*/ 206 h 228"/>
                <a:gd name="T6" fmla="*/ 22 w 264"/>
                <a:gd name="T7" fmla="*/ 11 h 228"/>
                <a:gd name="T8" fmla="*/ 11 w 264"/>
                <a:gd name="T9" fmla="*/ 0 h 228"/>
                <a:gd name="T10" fmla="*/ 0 w 264"/>
                <a:gd name="T11" fmla="*/ 11 h 228"/>
                <a:gd name="T12" fmla="*/ 0 w 264"/>
                <a:gd name="T13" fmla="*/ 206 h 228"/>
                <a:gd name="T14" fmla="*/ 23 w 264"/>
                <a:gd name="T15" fmla="*/ 228 h 228"/>
                <a:gd name="T16" fmla="*/ 253 w 264"/>
                <a:gd name="T17" fmla="*/ 228 h 228"/>
                <a:gd name="T18" fmla="*/ 264 w 264"/>
                <a:gd name="T19" fmla="*/ 217 h 228"/>
                <a:gd name="T20" fmla="*/ 253 w 264"/>
                <a:gd name="T21" fmla="*/ 20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228">
                  <a:moveTo>
                    <a:pt x="253" y="206"/>
                  </a:moveTo>
                  <a:cubicBezTo>
                    <a:pt x="23" y="206"/>
                    <a:pt x="23" y="206"/>
                    <a:pt x="23" y="206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8"/>
                    <a:pt x="10" y="228"/>
                    <a:pt x="23" y="228"/>
                  </a:cubicBezTo>
                  <a:cubicBezTo>
                    <a:pt x="253" y="228"/>
                    <a:pt x="253" y="228"/>
                    <a:pt x="253" y="228"/>
                  </a:cubicBezTo>
                  <a:cubicBezTo>
                    <a:pt x="259" y="228"/>
                    <a:pt x="264" y="223"/>
                    <a:pt x="264" y="217"/>
                  </a:cubicBezTo>
                  <a:cubicBezTo>
                    <a:pt x="264" y="211"/>
                    <a:pt x="259" y="206"/>
                    <a:pt x="253" y="20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</p:grpSp>
      <p:sp>
        <p:nvSpPr>
          <p:cNvPr id="162" name="圆角矩形 161"/>
          <p:cNvSpPr/>
          <p:nvPr/>
        </p:nvSpPr>
        <p:spPr>
          <a:xfrm>
            <a:off x="1669182" y="4135046"/>
            <a:ext cx="3993906" cy="1373411"/>
          </a:xfrm>
          <a:prstGeom prst="roundRect">
            <a:avLst>
              <a:gd name="adj" fmla="val 7594"/>
            </a:avLst>
          </a:prstGeom>
          <a:solidFill>
            <a:srgbClr val="FFD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3" name="矩形 162"/>
          <p:cNvSpPr/>
          <p:nvPr/>
        </p:nvSpPr>
        <p:spPr>
          <a:xfrm>
            <a:off x="1683250" y="4078775"/>
            <a:ext cx="3981976" cy="18288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椭圆 163"/>
          <p:cNvSpPr/>
          <p:nvPr/>
        </p:nvSpPr>
        <p:spPr>
          <a:xfrm>
            <a:off x="1652976" y="3746163"/>
            <a:ext cx="847019" cy="84701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solidFill>
              <a:srgbClr val="FEFEF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5" name="组合 164"/>
          <p:cNvGrpSpPr/>
          <p:nvPr/>
        </p:nvGrpSpPr>
        <p:grpSpPr>
          <a:xfrm>
            <a:off x="1914051" y="3976349"/>
            <a:ext cx="320699" cy="317393"/>
            <a:chOff x="4894890" y="3552033"/>
            <a:chExt cx="320699" cy="317393"/>
          </a:xfrm>
          <a:solidFill>
            <a:schemeClr val="bg1"/>
          </a:solidFill>
          <a:effectLst/>
        </p:grpSpPr>
        <p:sp>
          <p:nvSpPr>
            <p:cNvPr id="166" name="Freeform 136"/>
            <p:cNvSpPr/>
            <p:nvPr/>
          </p:nvSpPr>
          <p:spPr bwMode="auto">
            <a:xfrm>
              <a:off x="4894890" y="3729905"/>
              <a:ext cx="320699" cy="139521"/>
            </a:xfrm>
            <a:custGeom>
              <a:avLst/>
              <a:gdLst>
                <a:gd name="T0" fmla="*/ 103 w 205"/>
                <a:gd name="T1" fmla="*/ 19 h 89"/>
                <a:gd name="T2" fmla="*/ 47 w 205"/>
                <a:gd name="T3" fmla="*/ 0 h 89"/>
                <a:gd name="T4" fmla="*/ 0 w 205"/>
                <a:gd name="T5" fmla="*/ 0 h 89"/>
                <a:gd name="T6" fmla="*/ 0 w 205"/>
                <a:gd name="T7" fmla="*/ 67 h 89"/>
                <a:gd name="T8" fmla="*/ 22 w 205"/>
                <a:gd name="T9" fmla="*/ 89 h 89"/>
                <a:gd name="T10" fmla="*/ 183 w 205"/>
                <a:gd name="T11" fmla="*/ 89 h 89"/>
                <a:gd name="T12" fmla="*/ 205 w 205"/>
                <a:gd name="T13" fmla="*/ 67 h 89"/>
                <a:gd name="T14" fmla="*/ 205 w 205"/>
                <a:gd name="T15" fmla="*/ 0 h 89"/>
                <a:gd name="T16" fmla="*/ 158 w 205"/>
                <a:gd name="T17" fmla="*/ 0 h 89"/>
                <a:gd name="T18" fmla="*/ 103 w 205"/>
                <a:gd name="T19" fmla="*/ 1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89">
                  <a:moveTo>
                    <a:pt x="103" y="19"/>
                  </a:moveTo>
                  <a:cubicBezTo>
                    <a:pt x="82" y="19"/>
                    <a:pt x="62" y="12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9"/>
                    <a:pt x="10" y="89"/>
                    <a:pt x="22" y="89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95" y="89"/>
                    <a:pt x="205" y="79"/>
                    <a:pt x="205" y="67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3" y="12"/>
                    <a:pt x="124" y="19"/>
                    <a:pt x="103" y="1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  <p:sp>
          <p:nvSpPr>
            <p:cNvPr id="167" name="Freeform 137"/>
            <p:cNvSpPr>
              <a:spLocks noEditPoints="1"/>
            </p:cNvSpPr>
            <p:nvPr/>
          </p:nvSpPr>
          <p:spPr bwMode="auto">
            <a:xfrm>
              <a:off x="4894890" y="3552033"/>
              <a:ext cx="320699" cy="184485"/>
            </a:xfrm>
            <a:custGeom>
              <a:avLst/>
              <a:gdLst>
                <a:gd name="T0" fmla="*/ 183 w 205"/>
                <a:gd name="T1" fmla="*/ 42 h 118"/>
                <a:gd name="T2" fmla="*/ 180 w 205"/>
                <a:gd name="T3" fmla="*/ 42 h 118"/>
                <a:gd name="T4" fmla="*/ 154 w 205"/>
                <a:gd name="T5" fmla="*/ 42 h 118"/>
                <a:gd name="T6" fmla="*/ 154 w 205"/>
                <a:gd name="T7" fmla="*/ 22 h 118"/>
                <a:gd name="T8" fmla="*/ 132 w 205"/>
                <a:gd name="T9" fmla="*/ 0 h 118"/>
                <a:gd name="T10" fmla="*/ 73 w 205"/>
                <a:gd name="T11" fmla="*/ 0 h 118"/>
                <a:gd name="T12" fmla="*/ 51 w 205"/>
                <a:gd name="T13" fmla="*/ 22 h 118"/>
                <a:gd name="T14" fmla="*/ 51 w 205"/>
                <a:gd name="T15" fmla="*/ 42 h 118"/>
                <a:gd name="T16" fmla="*/ 25 w 205"/>
                <a:gd name="T17" fmla="*/ 42 h 118"/>
                <a:gd name="T18" fmla="*/ 22 w 205"/>
                <a:gd name="T19" fmla="*/ 42 h 118"/>
                <a:gd name="T20" fmla="*/ 0 w 205"/>
                <a:gd name="T21" fmla="*/ 64 h 118"/>
                <a:gd name="T22" fmla="*/ 0 w 205"/>
                <a:gd name="T23" fmla="*/ 101 h 118"/>
                <a:gd name="T24" fmla="*/ 54 w 205"/>
                <a:gd name="T25" fmla="*/ 101 h 118"/>
                <a:gd name="T26" fmla="*/ 103 w 205"/>
                <a:gd name="T27" fmla="*/ 118 h 118"/>
                <a:gd name="T28" fmla="*/ 151 w 205"/>
                <a:gd name="T29" fmla="*/ 101 h 118"/>
                <a:gd name="T30" fmla="*/ 205 w 205"/>
                <a:gd name="T31" fmla="*/ 101 h 118"/>
                <a:gd name="T32" fmla="*/ 205 w 205"/>
                <a:gd name="T33" fmla="*/ 64 h 118"/>
                <a:gd name="T34" fmla="*/ 183 w 205"/>
                <a:gd name="T35" fmla="*/ 42 h 118"/>
                <a:gd name="T36" fmla="*/ 67 w 205"/>
                <a:gd name="T37" fmla="*/ 26 h 118"/>
                <a:gd name="T38" fmla="*/ 67 w 205"/>
                <a:gd name="T39" fmla="*/ 22 h 118"/>
                <a:gd name="T40" fmla="*/ 73 w 205"/>
                <a:gd name="T41" fmla="*/ 17 h 118"/>
                <a:gd name="T42" fmla="*/ 132 w 205"/>
                <a:gd name="T43" fmla="*/ 17 h 118"/>
                <a:gd name="T44" fmla="*/ 138 w 205"/>
                <a:gd name="T45" fmla="*/ 22 h 118"/>
                <a:gd name="T46" fmla="*/ 138 w 205"/>
                <a:gd name="T47" fmla="*/ 26 h 118"/>
                <a:gd name="T48" fmla="*/ 138 w 205"/>
                <a:gd name="T49" fmla="*/ 42 h 118"/>
                <a:gd name="T50" fmla="*/ 67 w 205"/>
                <a:gd name="T51" fmla="*/ 42 h 118"/>
                <a:gd name="T52" fmla="*/ 67 w 205"/>
                <a:gd name="T53" fmla="*/ 26 h 118"/>
                <a:gd name="T54" fmla="*/ 101 w 205"/>
                <a:gd name="T55" fmla="*/ 101 h 118"/>
                <a:gd name="T56" fmla="*/ 85 w 205"/>
                <a:gd name="T57" fmla="*/ 86 h 118"/>
                <a:gd name="T58" fmla="*/ 101 w 205"/>
                <a:gd name="T59" fmla="*/ 70 h 118"/>
                <a:gd name="T60" fmla="*/ 117 w 205"/>
                <a:gd name="T61" fmla="*/ 86 h 118"/>
                <a:gd name="T62" fmla="*/ 101 w 205"/>
                <a:gd name="T63" fmla="*/ 10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5" h="118">
                  <a:moveTo>
                    <a:pt x="183" y="42"/>
                  </a:moveTo>
                  <a:cubicBezTo>
                    <a:pt x="180" y="42"/>
                    <a:pt x="180" y="42"/>
                    <a:pt x="180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10"/>
                    <a:pt x="144" y="0"/>
                    <a:pt x="13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1" y="0"/>
                    <a:pt x="51" y="10"/>
                    <a:pt x="51" y="2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0" y="42"/>
                    <a:pt x="0" y="52"/>
                    <a:pt x="0" y="6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7" y="112"/>
                    <a:pt x="84" y="118"/>
                    <a:pt x="103" y="118"/>
                  </a:cubicBezTo>
                  <a:cubicBezTo>
                    <a:pt x="121" y="118"/>
                    <a:pt x="138" y="112"/>
                    <a:pt x="151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52"/>
                    <a:pt x="195" y="42"/>
                    <a:pt x="183" y="42"/>
                  </a:cubicBezTo>
                  <a:close/>
                  <a:moveTo>
                    <a:pt x="67" y="26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7" y="19"/>
                    <a:pt x="70" y="17"/>
                    <a:pt x="7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5" y="17"/>
                    <a:pt x="138" y="19"/>
                    <a:pt x="138" y="2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7" y="26"/>
                  </a:lnTo>
                  <a:close/>
                  <a:moveTo>
                    <a:pt x="101" y="101"/>
                  </a:moveTo>
                  <a:cubicBezTo>
                    <a:pt x="92" y="101"/>
                    <a:pt x="85" y="94"/>
                    <a:pt x="85" y="86"/>
                  </a:cubicBezTo>
                  <a:cubicBezTo>
                    <a:pt x="85" y="77"/>
                    <a:pt x="92" y="70"/>
                    <a:pt x="101" y="70"/>
                  </a:cubicBezTo>
                  <a:cubicBezTo>
                    <a:pt x="110" y="70"/>
                    <a:pt x="117" y="77"/>
                    <a:pt x="117" y="86"/>
                  </a:cubicBezTo>
                  <a:cubicBezTo>
                    <a:pt x="117" y="94"/>
                    <a:pt x="110" y="101"/>
                    <a:pt x="101" y="1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prstClr val="black"/>
                </a:solidFill>
              </a:endParaRPr>
            </a:p>
          </p:txBody>
        </p:sp>
      </p:grpSp>
      <p:sp>
        <p:nvSpPr>
          <p:cNvPr id="168" name="圆角矩形 167"/>
          <p:cNvSpPr/>
          <p:nvPr/>
        </p:nvSpPr>
        <p:spPr>
          <a:xfrm>
            <a:off x="6723284" y="4135046"/>
            <a:ext cx="3993906" cy="1373411"/>
          </a:xfrm>
          <a:prstGeom prst="roundRect">
            <a:avLst>
              <a:gd name="adj" fmla="val 7594"/>
            </a:avLst>
          </a:prstGeom>
          <a:solidFill>
            <a:srgbClr val="FFD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矩形 168"/>
          <p:cNvSpPr/>
          <p:nvPr/>
        </p:nvSpPr>
        <p:spPr>
          <a:xfrm>
            <a:off x="6737352" y="4078775"/>
            <a:ext cx="3981976" cy="18288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椭圆 169"/>
          <p:cNvSpPr/>
          <p:nvPr/>
        </p:nvSpPr>
        <p:spPr>
          <a:xfrm>
            <a:off x="6707078" y="3746163"/>
            <a:ext cx="847019" cy="847019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5400">
            <a:solidFill>
              <a:srgbClr val="FEFEF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/>
          <p:cNvGrpSpPr/>
          <p:nvPr/>
        </p:nvGrpSpPr>
        <p:grpSpPr>
          <a:xfrm>
            <a:off x="6902409" y="3977718"/>
            <a:ext cx="439148" cy="366232"/>
            <a:chOff x="6974585" y="3291091"/>
            <a:chExt cx="439148" cy="366232"/>
          </a:xfrm>
          <a:solidFill>
            <a:schemeClr val="bg1"/>
          </a:solidFill>
          <a:effectLst/>
        </p:grpSpPr>
        <p:sp>
          <p:nvSpPr>
            <p:cNvPr id="172" name="Freeform 5"/>
            <p:cNvSpPr/>
            <p:nvPr/>
          </p:nvSpPr>
          <p:spPr bwMode="auto">
            <a:xfrm>
              <a:off x="6974585" y="3385549"/>
              <a:ext cx="336404" cy="271774"/>
            </a:xfrm>
            <a:custGeom>
              <a:avLst/>
              <a:gdLst>
                <a:gd name="T0" fmla="*/ 123 w 138"/>
                <a:gd name="T1" fmla="*/ 83 h 111"/>
                <a:gd name="T2" fmla="*/ 89 w 138"/>
                <a:gd name="T3" fmla="*/ 93 h 111"/>
                <a:gd name="T4" fmla="*/ 85 w 138"/>
                <a:gd name="T5" fmla="*/ 93 h 111"/>
                <a:gd name="T6" fmla="*/ 83 w 138"/>
                <a:gd name="T7" fmla="*/ 92 h 111"/>
                <a:gd name="T8" fmla="*/ 79 w 138"/>
                <a:gd name="T9" fmla="*/ 92 h 111"/>
                <a:gd name="T10" fmla="*/ 77 w 138"/>
                <a:gd name="T11" fmla="*/ 91 h 111"/>
                <a:gd name="T12" fmla="*/ 74 w 138"/>
                <a:gd name="T13" fmla="*/ 91 h 111"/>
                <a:gd name="T14" fmla="*/ 72 w 138"/>
                <a:gd name="T15" fmla="*/ 90 h 111"/>
                <a:gd name="T16" fmla="*/ 68 w 138"/>
                <a:gd name="T17" fmla="*/ 89 h 111"/>
                <a:gd name="T18" fmla="*/ 67 w 138"/>
                <a:gd name="T19" fmla="*/ 88 h 111"/>
                <a:gd name="T20" fmla="*/ 63 w 138"/>
                <a:gd name="T21" fmla="*/ 86 h 111"/>
                <a:gd name="T22" fmla="*/ 63 w 138"/>
                <a:gd name="T23" fmla="*/ 86 h 111"/>
                <a:gd name="T24" fmla="*/ 50 w 138"/>
                <a:gd name="T25" fmla="*/ 76 h 111"/>
                <a:gd name="T26" fmla="*/ 50 w 138"/>
                <a:gd name="T27" fmla="*/ 76 h 111"/>
                <a:gd name="T28" fmla="*/ 46 w 138"/>
                <a:gd name="T29" fmla="*/ 72 h 111"/>
                <a:gd name="T30" fmla="*/ 45 w 138"/>
                <a:gd name="T31" fmla="*/ 71 h 111"/>
                <a:gd name="T32" fmla="*/ 33 w 138"/>
                <a:gd name="T33" fmla="*/ 36 h 111"/>
                <a:gd name="T34" fmla="*/ 48 w 138"/>
                <a:gd name="T35" fmla="*/ 36 h 111"/>
                <a:gd name="T36" fmla="*/ 24 w 138"/>
                <a:gd name="T37" fmla="*/ 0 h 111"/>
                <a:gd name="T38" fmla="*/ 0 w 138"/>
                <a:gd name="T39" fmla="*/ 36 h 111"/>
                <a:gd name="T40" fmla="*/ 15 w 138"/>
                <a:gd name="T41" fmla="*/ 36 h 111"/>
                <a:gd name="T42" fmla="*/ 28 w 138"/>
                <a:gd name="T43" fmla="*/ 78 h 111"/>
                <a:gd name="T44" fmla="*/ 29 w 138"/>
                <a:gd name="T45" fmla="*/ 79 h 111"/>
                <a:gd name="T46" fmla="*/ 31 w 138"/>
                <a:gd name="T47" fmla="*/ 83 h 111"/>
                <a:gd name="T48" fmla="*/ 32 w 138"/>
                <a:gd name="T49" fmla="*/ 84 h 111"/>
                <a:gd name="T50" fmla="*/ 37 w 138"/>
                <a:gd name="T51" fmla="*/ 89 h 111"/>
                <a:gd name="T52" fmla="*/ 37 w 138"/>
                <a:gd name="T53" fmla="*/ 89 h 111"/>
                <a:gd name="T54" fmla="*/ 54 w 138"/>
                <a:gd name="T55" fmla="*/ 102 h 111"/>
                <a:gd name="T56" fmla="*/ 54 w 138"/>
                <a:gd name="T57" fmla="*/ 102 h 111"/>
                <a:gd name="T58" fmla="*/ 60 w 138"/>
                <a:gd name="T59" fmla="*/ 105 h 111"/>
                <a:gd name="T60" fmla="*/ 61 w 138"/>
                <a:gd name="T61" fmla="*/ 105 h 111"/>
                <a:gd name="T62" fmla="*/ 66 w 138"/>
                <a:gd name="T63" fmla="*/ 107 h 111"/>
                <a:gd name="T64" fmla="*/ 68 w 138"/>
                <a:gd name="T65" fmla="*/ 108 h 111"/>
                <a:gd name="T66" fmla="*/ 73 w 138"/>
                <a:gd name="T67" fmla="*/ 109 h 111"/>
                <a:gd name="T68" fmla="*/ 76 w 138"/>
                <a:gd name="T69" fmla="*/ 110 h 111"/>
                <a:gd name="T70" fmla="*/ 77 w 138"/>
                <a:gd name="T71" fmla="*/ 110 h 111"/>
                <a:gd name="T72" fmla="*/ 81 w 138"/>
                <a:gd name="T73" fmla="*/ 110 h 111"/>
                <a:gd name="T74" fmla="*/ 83 w 138"/>
                <a:gd name="T75" fmla="*/ 111 h 111"/>
                <a:gd name="T76" fmla="*/ 90 w 138"/>
                <a:gd name="T77" fmla="*/ 111 h 111"/>
                <a:gd name="T78" fmla="*/ 133 w 138"/>
                <a:gd name="T79" fmla="*/ 97 h 111"/>
                <a:gd name="T80" fmla="*/ 135 w 138"/>
                <a:gd name="T81" fmla="*/ 85 h 111"/>
                <a:gd name="T82" fmla="*/ 123 w 138"/>
                <a:gd name="T83" fmla="*/ 8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" h="111">
                  <a:moveTo>
                    <a:pt x="123" y="83"/>
                  </a:moveTo>
                  <a:cubicBezTo>
                    <a:pt x="113" y="90"/>
                    <a:pt x="101" y="93"/>
                    <a:pt x="89" y="93"/>
                  </a:cubicBezTo>
                  <a:cubicBezTo>
                    <a:pt x="88" y="93"/>
                    <a:pt x="86" y="93"/>
                    <a:pt x="85" y="93"/>
                  </a:cubicBezTo>
                  <a:cubicBezTo>
                    <a:pt x="84" y="93"/>
                    <a:pt x="83" y="93"/>
                    <a:pt x="83" y="92"/>
                  </a:cubicBezTo>
                  <a:cubicBezTo>
                    <a:pt x="82" y="92"/>
                    <a:pt x="80" y="92"/>
                    <a:pt x="79" y="92"/>
                  </a:cubicBezTo>
                  <a:cubicBezTo>
                    <a:pt x="78" y="92"/>
                    <a:pt x="78" y="92"/>
                    <a:pt x="77" y="91"/>
                  </a:cubicBezTo>
                  <a:cubicBezTo>
                    <a:pt x="76" y="91"/>
                    <a:pt x="75" y="91"/>
                    <a:pt x="74" y="91"/>
                  </a:cubicBezTo>
                  <a:cubicBezTo>
                    <a:pt x="73" y="90"/>
                    <a:pt x="72" y="90"/>
                    <a:pt x="72" y="90"/>
                  </a:cubicBezTo>
                  <a:cubicBezTo>
                    <a:pt x="71" y="90"/>
                    <a:pt x="69" y="89"/>
                    <a:pt x="68" y="89"/>
                  </a:cubicBezTo>
                  <a:cubicBezTo>
                    <a:pt x="68" y="88"/>
                    <a:pt x="68" y="88"/>
                    <a:pt x="67" y="88"/>
                  </a:cubicBezTo>
                  <a:cubicBezTo>
                    <a:pt x="66" y="88"/>
                    <a:pt x="64" y="87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58" y="83"/>
                    <a:pt x="54" y="80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5"/>
                    <a:pt x="47" y="74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38" y="62"/>
                    <a:pt x="33" y="49"/>
                    <a:pt x="33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52"/>
                    <a:pt x="20" y="66"/>
                    <a:pt x="28" y="78"/>
                  </a:cubicBezTo>
                  <a:cubicBezTo>
                    <a:pt x="28" y="79"/>
                    <a:pt x="28" y="79"/>
                    <a:pt x="29" y="79"/>
                  </a:cubicBezTo>
                  <a:cubicBezTo>
                    <a:pt x="29" y="80"/>
                    <a:pt x="30" y="81"/>
                    <a:pt x="31" y="83"/>
                  </a:cubicBezTo>
                  <a:cubicBezTo>
                    <a:pt x="32" y="83"/>
                    <a:pt x="32" y="83"/>
                    <a:pt x="32" y="84"/>
                  </a:cubicBezTo>
                  <a:cubicBezTo>
                    <a:pt x="34" y="86"/>
                    <a:pt x="35" y="87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2" y="94"/>
                    <a:pt x="48" y="98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6" y="103"/>
                    <a:pt x="58" y="104"/>
                    <a:pt x="60" y="105"/>
                  </a:cubicBezTo>
                  <a:cubicBezTo>
                    <a:pt x="60" y="105"/>
                    <a:pt x="61" y="105"/>
                    <a:pt x="61" y="105"/>
                  </a:cubicBezTo>
                  <a:cubicBezTo>
                    <a:pt x="63" y="106"/>
                    <a:pt x="64" y="106"/>
                    <a:pt x="66" y="107"/>
                  </a:cubicBezTo>
                  <a:cubicBezTo>
                    <a:pt x="67" y="107"/>
                    <a:pt x="68" y="108"/>
                    <a:pt x="68" y="108"/>
                  </a:cubicBezTo>
                  <a:cubicBezTo>
                    <a:pt x="70" y="108"/>
                    <a:pt x="71" y="109"/>
                    <a:pt x="73" y="109"/>
                  </a:cubicBezTo>
                  <a:cubicBezTo>
                    <a:pt x="74" y="109"/>
                    <a:pt x="75" y="109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cubicBezTo>
                    <a:pt x="78" y="110"/>
                    <a:pt x="80" y="110"/>
                    <a:pt x="81" y="110"/>
                  </a:cubicBezTo>
                  <a:cubicBezTo>
                    <a:pt x="82" y="110"/>
                    <a:pt x="82" y="111"/>
                    <a:pt x="83" y="111"/>
                  </a:cubicBezTo>
                  <a:cubicBezTo>
                    <a:pt x="85" y="111"/>
                    <a:pt x="88" y="111"/>
                    <a:pt x="90" y="111"/>
                  </a:cubicBezTo>
                  <a:cubicBezTo>
                    <a:pt x="105" y="111"/>
                    <a:pt x="120" y="106"/>
                    <a:pt x="133" y="97"/>
                  </a:cubicBezTo>
                  <a:cubicBezTo>
                    <a:pt x="137" y="95"/>
                    <a:pt x="138" y="89"/>
                    <a:pt x="135" y="85"/>
                  </a:cubicBezTo>
                  <a:cubicBezTo>
                    <a:pt x="132" y="81"/>
                    <a:pt x="127" y="80"/>
                    <a:pt x="123" y="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6"/>
            <p:cNvSpPr/>
            <p:nvPr/>
          </p:nvSpPr>
          <p:spPr bwMode="auto">
            <a:xfrm>
              <a:off x="7077329" y="3291091"/>
              <a:ext cx="336404" cy="270117"/>
            </a:xfrm>
            <a:custGeom>
              <a:avLst/>
              <a:gdLst>
                <a:gd name="T0" fmla="*/ 123 w 138"/>
                <a:gd name="T1" fmla="*/ 75 h 111"/>
                <a:gd name="T2" fmla="*/ 110 w 138"/>
                <a:gd name="T3" fmla="*/ 33 h 111"/>
                <a:gd name="T4" fmla="*/ 109 w 138"/>
                <a:gd name="T5" fmla="*/ 32 h 111"/>
                <a:gd name="T6" fmla="*/ 106 w 138"/>
                <a:gd name="T7" fmla="*/ 28 h 111"/>
                <a:gd name="T8" fmla="*/ 106 w 138"/>
                <a:gd name="T9" fmla="*/ 27 h 111"/>
                <a:gd name="T10" fmla="*/ 78 w 138"/>
                <a:gd name="T11" fmla="*/ 6 h 111"/>
                <a:gd name="T12" fmla="*/ 77 w 138"/>
                <a:gd name="T13" fmla="*/ 6 h 111"/>
                <a:gd name="T14" fmla="*/ 72 w 138"/>
                <a:gd name="T15" fmla="*/ 4 h 111"/>
                <a:gd name="T16" fmla="*/ 70 w 138"/>
                <a:gd name="T17" fmla="*/ 3 h 111"/>
                <a:gd name="T18" fmla="*/ 65 w 138"/>
                <a:gd name="T19" fmla="*/ 2 h 111"/>
                <a:gd name="T20" fmla="*/ 62 w 138"/>
                <a:gd name="T21" fmla="*/ 1 h 111"/>
                <a:gd name="T22" fmla="*/ 61 w 138"/>
                <a:gd name="T23" fmla="*/ 1 h 111"/>
                <a:gd name="T24" fmla="*/ 57 w 138"/>
                <a:gd name="T25" fmla="*/ 1 h 111"/>
                <a:gd name="T26" fmla="*/ 55 w 138"/>
                <a:gd name="T27" fmla="*/ 0 h 111"/>
                <a:gd name="T28" fmla="*/ 49 w 138"/>
                <a:gd name="T29" fmla="*/ 0 h 111"/>
                <a:gd name="T30" fmla="*/ 48 w 138"/>
                <a:gd name="T31" fmla="*/ 0 h 111"/>
                <a:gd name="T32" fmla="*/ 48 w 138"/>
                <a:gd name="T33" fmla="*/ 0 h 111"/>
                <a:gd name="T34" fmla="*/ 5 w 138"/>
                <a:gd name="T35" fmla="*/ 14 h 111"/>
                <a:gd name="T36" fmla="*/ 3 w 138"/>
                <a:gd name="T37" fmla="*/ 26 h 111"/>
                <a:gd name="T38" fmla="*/ 15 w 138"/>
                <a:gd name="T39" fmla="*/ 28 h 111"/>
                <a:gd name="T40" fmla="*/ 48 w 138"/>
                <a:gd name="T41" fmla="*/ 18 h 111"/>
                <a:gd name="T42" fmla="*/ 53 w 138"/>
                <a:gd name="T43" fmla="*/ 18 h 111"/>
                <a:gd name="T44" fmla="*/ 55 w 138"/>
                <a:gd name="T45" fmla="*/ 18 h 111"/>
                <a:gd name="T46" fmla="*/ 59 w 138"/>
                <a:gd name="T47" fmla="*/ 19 h 111"/>
                <a:gd name="T48" fmla="*/ 61 w 138"/>
                <a:gd name="T49" fmla="*/ 19 h 111"/>
                <a:gd name="T50" fmla="*/ 65 w 138"/>
                <a:gd name="T51" fmla="*/ 20 h 111"/>
                <a:gd name="T52" fmla="*/ 66 w 138"/>
                <a:gd name="T53" fmla="*/ 21 h 111"/>
                <a:gd name="T54" fmla="*/ 70 w 138"/>
                <a:gd name="T55" fmla="*/ 22 h 111"/>
                <a:gd name="T56" fmla="*/ 70 w 138"/>
                <a:gd name="T57" fmla="*/ 23 h 111"/>
                <a:gd name="T58" fmla="*/ 92 w 138"/>
                <a:gd name="T59" fmla="*/ 39 h 111"/>
                <a:gd name="T60" fmla="*/ 92 w 138"/>
                <a:gd name="T61" fmla="*/ 39 h 111"/>
                <a:gd name="T62" fmla="*/ 105 w 138"/>
                <a:gd name="T63" fmla="*/ 75 h 111"/>
                <a:gd name="T64" fmla="*/ 90 w 138"/>
                <a:gd name="T65" fmla="*/ 75 h 111"/>
                <a:gd name="T66" fmla="*/ 114 w 138"/>
                <a:gd name="T67" fmla="*/ 111 h 111"/>
                <a:gd name="T68" fmla="*/ 138 w 138"/>
                <a:gd name="T69" fmla="*/ 75 h 111"/>
                <a:gd name="T70" fmla="*/ 123 w 138"/>
                <a:gd name="T71" fmla="*/ 7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" h="111">
                  <a:moveTo>
                    <a:pt x="123" y="75"/>
                  </a:moveTo>
                  <a:cubicBezTo>
                    <a:pt x="123" y="59"/>
                    <a:pt x="118" y="45"/>
                    <a:pt x="110" y="33"/>
                  </a:cubicBezTo>
                  <a:cubicBezTo>
                    <a:pt x="110" y="32"/>
                    <a:pt x="110" y="32"/>
                    <a:pt x="109" y="32"/>
                  </a:cubicBezTo>
                  <a:cubicBezTo>
                    <a:pt x="108" y="30"/>
                    <a:pt x="107" y="29"/>
                    <a:pt x="106" y="28"/>
                  </a:cubicBezTo>
                  <a:cubicBezTo>
                    <a:pt x="106" y="28"/>
                    <a:pt x="106" y="27"/>
                    <a:pt x="106" y="27"/>
                  </a:cubicBezTo>
                  <a:cubicBezTo>
                    <a:pt x="98" y="18"/>
                    <a:pt x="89" y="11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5" y="5"/>
                    <a:pt x="73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68" y="3"/>
                    <a:pt x="67" y="2"/>
                    <a:pt x="65" y="2"/>
                  </a:cubicBezTo>
                  <a:cubicBezTo>
                    <a:pt x="64" y="2"/>
                    <a:pt x="63" y="2"/>
                    <a:pt x="62" y="1"/>
                  </a:cubicBezTo>
                  <a:cubicBezTo>
                    <a:pt x="62" y="1"/>
                    <a:pt x="61" y="1"/>
                    <a:pt x="61" y="1"/>
                  </a:cubicBezTo>
                  <a:cubicBezTo>
                    <a:pt x="60" y="1"/>
                    <a:pt x="59" y="1"/>
                    <a:pt x="57" y="1"/>
                  </a:cubicBezTo>
                  <a:cubicBezTo>
                    <a:pt x="57" y="1"/>
                    <a:pt x="56" y="0"/>
                    <a:pt x="55" y="0"/>
                  </a:cubicBezTo>
                  <a:cubicBezTo>
                    <a:pt x="53" y="0"/>
                    <a:pt x="51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3" y="0"/>
                    <a:pt x="18" y="5"/>
                    <a:pt x="5" y="14"/>
                  </a:cubicBezTo>
                  <a:cubicBezTo>
                    <a:pt x="1" y="16"/>
                    <a:pt x="0" y="22"/>
                    <a:pt x="3" y="26"/>
                  </a:cubicBezTo>
                  <a:cubicBezTo>
                    <a:pt x="6" y="30"/>
                    <a:pt x="11" y="31"/>
                    <a:pt x="15" y="28"/>
                  </a:cubicBezTo>
                  <a:cubicBezTo>
                    <a:pt x="25" y="21"/>
                    <a:pt x="37" y="18"/>
                    <a:pt x="48" y="18"/>
                  </a:cubicBezTo>
                  <a:cubicBezTo>
                    <a:pt x="50" y="18"/>
                    <a:pt x="52" y="18"/>
                    <a:pt x="53" y="18"/>
                  </a:cubicBezTo>
                  <a:cubicBezTo>
                    <a:pt x="54" y="18"/>
                    <a:pt x="54" y="18"/>
                    <a:pt x="55" y="18"/>
                  </a:cubicBezTo>
                  <a:cubicBezTo>
                    <a:pt x="56" y="19"/>
                    <a:pt x="58" y="19"/>
                    <a:pt x="59" y="19"/>
                  </a:cubicBezTo>
                  <a:cubicBezTo>
                    <a:pt x="60" y="19"/>
                    <a:pt x="60" y="19"/>
                    <a:pt x="61" y="19"/>
                  </a:cubicBezTo>
                  <a:cubicBezTo>
                    <a:pt x="62" y="20"/>
                    <a:pt x="63" y="20"/>
                    <a:pt x="65" y="20"/>
                  </a:cubicBezTo>
                  <a:cubicBezTo>
                    <a:pt x="65" y="21"/>
                    <a:pt x="65" y="21"/>
                    <a:pt x="66" y="21"/>
                  </a:cubicBezTo>
                  <a:cubicBezTo>
                    <a:pt x="67" y="21"/>
                    <a:pt x="69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9" y="26"/>
                    <a:pt x="86" y="32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100" y="49"/>
                    <a:pt x="105" y="61"/>
                    <a:pt x="105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38" y="75"/>
                    <a:pt x="138" y="75"/>
                    <a:pt x="138" y="75"/>
                  </a:cubicBezTo>
                  <a:lnTo>
                    <a:pt x="123" y="7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2495824" y="2049892"/>
            <a:ext cx="2968541" cy="823200"/>
            <a:chOff x="7523108" y="3331677"/>
            <a:chExt cx="2422746" cy="823200"/>
          </a:xfrm>
        </p:grpSpPr>
        <p:sp>
          <p:nvSpPr>
            <p:cNvPr id="175" name="矩形 174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/>
                <a:t>标题文字添加</a:t>
              </a:r>
            </a:p>
          </p:txBody>
        </p:sp>
        <p:sp>
          <p:nvSpPr>
            <p:cNvPr id="176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2495823" y="4364082"/>
            <a:ext cx="2968541" cy="823200"/>
            <a:chOff x="7523108" y="3331677"/>
            <a:chExt cx="2422746" cy="823200"/>
          </a:xfrm>
        </p:grpSpPr>
        <p:sp>
          <p:nvSpPr>
            <p:cNvPr id="178" name="矩形 177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/>
                <a:t>标题文字添加</a:t>
              </a:r>
            </a:p>
          </p:txBody>
        </p:sp>
        <p:sp>
          <p:nvSpPr>
            <p:cNvPr id="179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584527" y="2049892"/>
            <a:ext cx="2968541" cy="823200"/>
            <a:chOff x="7523108" y="3331677"/>
            <a:chExt cx="2422746" cy="823200"/>
          </a:xfrm>
        </p:grpSpPr>
        <p:sp>
          <p:nvSpPr>
            <p:cNvPr id="181" name="矩形 180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/>
                <a:t>标题文字添加</a:t>
              </a:r>
            </a:p>
          </p:txBody>
        </p:sp>
        <p:sp>
          <p:nvSpPr>
            <p:cNvPr id="182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7584526" y="4364082"/>
            <a:ext cx="2968541" cy="823200"/>
            <a:chOff x="7523108" y="3331677"/>
            <a:chExt cx="2422746" cy="823200"/>
          </a:xfrm>
        </p:grpSpPr>
        <p:sp>
          <p:nvSpPr>
            <p:cNvPr id="184" name="矩形 183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/>
                <a:t>标题文字添加</a:t>
              </a:r>
            </a:p>
          </p:txBody>
        </p:sp>
        <p:sp>
          <p:nvSpPr>
            <p:cNvPr id="185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latin typeface="Century Gothic" panose="020B0502020202020204" pitchFamily="34" charset="0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4192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75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75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5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25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75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bldLvl="0" animBg="1"/>
      <p:bldP spid="149" grpId="0" bldLvl="0" animBg="1"/>
      <p:bldP spid="150" grpId="0" bldLvl="0" animBg="1"/>
      <p:bldP spid="154" grpId="0" bldLvl="0" animBg="1"/>
      <p:bldP spid="155" grpId="0" bldLvl="0" animBg="1"/>
      <p:bldP spid="156" grpId="0" bldLvl="0" animBg="1"/>
      <p:bldP spid="162" grpId="0" bldLvl="0" animBg="1"/>
      <p:bldP spid="163" grpId="0" bldLvl="0" animBg="1"/>
      <p:bldP spid="164" grpId="0" bldLvl="0" animBg="1"/>
      <p:bldP spid="168" grpId="0" bldLvl="0" animBg="1"/>
      <p:bldP spid="169" grpId="0" bldLvl="0" animBg="1"/>
      <p:bldP spid="170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2417632" y="1447772"/>
            <a:ext cx="7278746" cy="3028259"/>
            <a:chOff x="1593047" y="1610850"/>
            <a:chExt cx="9064011" cy="3771002"/>
          </a:xfrm>
        </p:grpSpPr>
        <p:cxnSp>
          <p:nvCxnSpPr>
            <p:cNvPr id="149" name="品 5"/>
            <p:cNvCxnSpPr/>
            <p:nvPr>
              <p:custDataLst>
                <p:tags r:id="rId1"/>
              </p:custDataLst>
            </p:nvPr>
          </p:nvCxnSpPr>
          <p:spPr>
            <a:xfrm>
              <a:off x="2266469" y="3546832"/>
              <a:ext cx="0" cy="1262743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" name="6"/>
            <p:cNvSpPr/>
            <p:nvPr>
              <p:custDataLst>
                <p:tags r:id="rId2"/>
              </p:custDataLst>
            </p:nvPr>
          </p:nvSpPr>
          <p:spPr>
            <a:xfrm>
              <a:off x="2209319" y="4809575"/>
              <a:ext cx="114300" cy="114300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8"/>
            <p:cNvSpPr/>
            <p:nvPr>
              <p:custDataLst>
                <p:tags r:id="rId3"/>
              </p:custDataLst>
            </p:nvPr>
          </p:nvSpPr>
          <p:spPr>
            <a:xfrm>
              <a:off x="1640959" y="2543463"/>
              <a:ext cx="1251020" cy="125102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52" name="11"/>
            <p:cNvCxnSpPr/>
            <p:nvPr>
              <p:custDataLst>
                <p:tags r:id="rId4"/>
              </p:custDataLst>
            </p:nvPr>
          </p:nvCxnSpPr>
          <p:spPr>
            <a:xfrm>
              <a:off x="4720115" y="3546832"/>
              <a:ext cx="0" cy="1262743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12"/>
            <p:cNvSpPr/>
            <p:nvPr>
              <p:custDataLst>
                <p:tags r:id="rId5"/>
              </p:custDataLst>
            </p:nvPr>
          </p:nvSpPr>
          <p:spPr>
            <a:xfrm>
              <a:off x="4662965" y="4809575"/>
              <a:ext cx="114300" cy="114300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9"/>
            <p:cNvSpPr/>
            <p:nvPr>
              <p:custDataLst>
                <p:tags r:id="rId6"/>
              </p:custDataLst>
            </p:nvPr>
          </p:nvSpPr>
          <p:spPr>
            <a:xfrm>
              <a:off x="3734958" y="1610850"/>
              <a:ext cx="1970314" cy="1970314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55" name="19"/>
            <p:cNvCxnSpPr/>
            <p:nvPr>
              <p:custDataLst>
                <p:tags r:id="rId7"/>
              </p:custDataLst>
            </p:nvPr>
          </p:nvCxnSpPr>
          <p:spPr>
            <a:xfrm>
              <a:off x="7493216" y="3546832"/>
              <a:ext cx="0" cy="1262743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20"/>
            <p:cNvSpPr/>
            <p:nvPr>
              <p:custDataLst>
                <p:tags r:id="rId8"/>
              </p:custDataLst>
            </p:nvPr>
          </p:nvSpPr>
          <p:spPr>
            <a:xfrm>
              <a:off x="7436066" y="4809575"/>
              <a:ext cx="114300" cy="114300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品 18"/>
            <p:cNvSpPr/>
            <p:nvPr>
              <p:custDataLst>
                <p:tags r:id="rId9"/>
              </p:custDataLst>
            </p:nvPr>
          </p:nvSpPr>
          <p:spPr>
            <a:xfrm>
              <a:off x="6508059" y="1610850"/>
              <a:ext cx="1970314" cy="197031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58" name="24"/>
            <p:cNvCxnSpPr/>
            <p:nvPr>
              <p:custDataLst>
                <p:tags r:id="rId10"/>
              </p:custDataLst>
            </p:nvPr>
          </p:nvCxnSpPr>
          <p:spPr>
            <a:xfrm>
              <a:off x="9926767" y="3546832"/>
              <a:ext cx="0" cy="1262743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25"/>
            <p:cNvSpPr/>
            <p:nvPr>
              <p:custDataLst>
                <p:tags r:id="rId11"/>
              </p:custDataLst>
            </p:nvPr>
          </p:nvSpPr>
          <p:spPr>
            <a:xfrm>
              <a:off x="9869617" y="4809575"/>
              <a:ext cx="114300" cy="114300"/>
            </a:xfrm>
            <a:prstGeom prst="ellipse">
              <a:avLst/>
            </a:prstGeom>
            <a:noFill/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23"/>
            <p:cNvSpPr/>
            <p:nvPr>
              <p:custDataLst>
                <p:tags r:id="rId12"/>
              </p:custDataLst>
            </p:nvPr>
          </p:nvSpPr>
          <p:spPr>
            <a:xfrm>
              <a:off x="9301257" y="2543463"/>
              <a:ext cx="1251020" cy="125102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PA_KSO_Shape"/>
            <p:cNvSpPr/>
            <p:nvPr>
              <p:custDataLst>
                <p:tags r:id="rId13"/>
              </p:custDataLst>
            </p:nvPr>
          </p:nvSpPr>
          <p:spPr>
            <a:xfrm>
              <a:off x="9674263" y="2807710"/>
              <a:ext cx="505007" cy="839347"/>
            </a:xfrm>
            <a:custGeom>
              <a:avLst/>
              <a:gdLst>
                <a:gd name="connsiteX0" fmla="*/ 588566 w 1536700"/>
                <a:gd name="connsiteY0" fmla="*/ 2172931 h 2555648"/>
                <a:gd name="connsiteX1" fmla="*/ 588566 w 1536700"/>
                <a:gd name="connsiteY1" fmla="*/ 2232462 h 2555648"/>
                <a:gd name="connsiteX2" fmla="*/ 948135 w 1536700"/>
                <a:gd name="connsiteY2" fmla="*/ 2232462 h 2555648"/>
                <a:gd name="connsiteX3" fmla="*/ 948135 w 1536700"/>
                <a:gd name="connsiteY3" fmla="*/ 2172931 h 2555648"/>
                <a:gd name="connsiteX4" fmla="*/ 588566 w 1536700"/>
                <a:gd name="connsiteY4" fmla="*/ 2014319 h 2555648"/>
                <a:gd name="connsiteX5" fmla="*/ 588566 w 1536700"/>
                <a:gd name="connsiteY5" fmla="*/ 2073850 h 2555648"/>
                <a:gd name="connsiteX6" fmla="*/ 948135 w 1536700"/>
                <a:gd name="connsiteY6" fmla="*/ 2073850 h 2555648"/>
                <a:gd name="connsiteX7" fmla="*/ 948135 w 1536700"/>
                <a:gd name="connsiteY7" fmla="*/ 2014319 h 2555648"/>
                <a:gd name="connsiteX8" fmla="*/ 439655 w 1536700"/>
                <a:gd name="connsiteY8" fmla="*/ 1865655 h 2555648"/>
                <a:gd name="connsiteX9" fmla="*/ 1097045 w 1536700"/>
                <a:gd name="connsiteY9" fmla="*/ 1865655 h 2555648"/>
                <a:gd name="connsiteX10" fmla="*/ 1189236 w 1536700"/>
                <a:gd name="connsiteY10" fmla="*/ 1953225 h 2555648"/>
                <a:gd name="connsiteX11" fmla="*/ 1097045 w 1536700"/>
                <a:gd name="connsiteY11" fmla="*/ 2040795 h 2555648"/>
                <a:gd name="connsiteX12" fmla="*/ 1189236 w 1536700"/>
                <a:gd name="connsiteY12" fmla="*/ 2128365 h 2555648"/>
                <a:gd name="connsiteX13" fmla="*/ 1097045 w 1536700"/>
                <a:gd name="connsiteY13" fmla="*/ 2215935 h 2555648"/>
                <a:gd name="connsiteX14" fmla="*/ 1189236 w 1536700"/>
                <a:gd name="connsiteY14" fmla="*/ 2303505 h 2555648"/>
                <a:gd name="connsiteX15" fmla="*/ 1097045 w 1536700"/>
                <a:gd name="connsiteY15" fmla="*/ 2391075 h 2555648"/>
                <a:gd name="connsiteX16" fmla="*/ 948071 w 1536700"/>
                <a:gd name="connsiteY16" fmla="*/ 2391075 h 2555648"/>
                <a:gd name="connsiteX17" fmla="*/ 937297 w 1536700"/>
                <a:gd name="connsiteY17" fmla="*/ 2444188 h 2555648"/>
                <a:gd name="connsiteX18" fmla="*/ 768350 w 1536700"/>
                <a:gd name="connsiteY18" fmla="*/ 2555648 h 2555648"/>
                <a:gd name="connsiteX19" fmla="*/ 599403 w 1536700"/>
                <a:gd name="connsiteY19" fmla="*/ 2444188 h 2555648"/>
                <a:gd name="connsiteX20" fmla="*/ 588630 w 1536700"/>
                <a:gd name="connsiteY20" fmla="*/ 2391075 h 2555648"/>
                <a:gd name="connsiteX21" fmla="*/ 439655 w 1536700"/>
                <a:gd name="connsiteY21" fmla="*/ 2391075 h 2555648"/>
                <a:gd name="connsiteX22" fmla="*/ 347464 w 1536700"/>
                <a:gd name="connsiteY22" fmla="*/ 2303505 h 2555648"/>
                <a:gd name="connsiteX23" fmla="*/ 439655 w 1536700"/>
                <a:gd name="connsiteY23" fmla="*/ 2215935 h 2555648"/>
                <a:gd name="connsiteX24" fmla="*/ 347464 w 1536700"/>
                <a:gd name="connsiteY24" fmla="*/ 2128365 h 2555648"/>
                <a:gd name="connsiteX25" fmla="*/ 439655 w 1536700"/>
                <a:gd name="connsiteY25" fmla="*/ 2040795 h 2555648"/>
                <a:gd name="connsiteX26" fmla="*/ 347464 w 1536700"/>
                <a:gd name="connsiteY26" fmla="*/ 1953225 h 2555648"/>
                <a:gd name="connsiteX27" fmla="*/ 439655 w 1536700"/>
                <a:gd name="connsiteY27" fmla="*/ 1865655 h 2555648"/>
                <a:gd name="connsiteX28" fmla="*/ 768350 w 1536700"/>
                <a:gd name="connsiteY28" fmla="*/ 0 h 2555648"/>
                <a:gd name="connsiteX29" fmla="*/ 1536700 w 1536700"/>
                <a:gd name="connsiteY29" fmla="*/ 770343 h 2555648"/>
                <a:gd name="connsiteX30" fmla="*/ 1521090 w 1536700"/>
                <a:gd name="connsiteY30" fmla="*/ 925594 h 2555648"/>
                <a:gd name="connsiteX31" fmla="*/ 1491688 w 1536700"/>
                <a:gd name="connsiteY31" fmla="*/ 1020556 h 2555648"/>
                <a:gd name="connsiteX32" fmla="*/ 1491950 w 1536700"/>
                <a:gd name="connsiteY32" fmla="*/ 1020556 h 2555648"/>
                <a:gd name="connsiteX33" fmla="*/ 1140478 w 1536700"/>
                <a:gd name="connsiteY33" fmla="*/ 1823920 h 2555648"/>
                <a:gd name="connsiteX34" fmla="*/ 396222 w 1536700"/>
                <a:gd name="connsiteY34" fmla="*/ 1823920 h 2555648"/>
                <a:gd name="connsiteX35" fmla="*/ 44750 w 1536700"/>
                <a:gd name="connsiteY35" fmla="*/ 1020556 h 2555648"/>
                <a:gd name="connsiteX36" fmla="*/ 45012 w 1536700"/>
                <a:gd name="connsiteY36" fmla="*/ 1020556 h 2555648"/>
                <a:gd name="connsiteX37" fmla="*/ 15610 w 1536700"/>
                <a:gd name="connsiteY37" fmla="*/ 925594 h 2555648"/>
                <a:gd name="connsiteX38" fmla="*/ 0 w 1536700"/>
                <a:gd name="connsiteY38" fmla="*/ 770343 h 2555648"/>
                <a:gd name="connsiteX39" fmla="*/ 768350 w 1536700"/>
                <a:gd name="connsiteY39" fmla="*/ 0 h 25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36700" h="2555648">
                  <a:moveTo>
                    <a:pt x="588566" y="2172931"/>
                  </a:moveTo>
                  <a:lnTo>
                    <a:pt x="588566" y="2232462"/>
                  </a:lnTo>
                  <a:lnTo>
                    <a:pt x="948135" y="2232462"/>
                  </a:lnTo>
                  <a:lnTo>
                    <a:pt x="948135" y="2172931"/>
                  </a:lnTo>
                  <a:close/>
                  <a:moveTo>
                    <a:pt x="588566" y="2014319"/>
                  </a:moveTo>
                  <a:lnTo>
                    <a:pt x="588566" y="2073850"/>
                  </a:lnTo>
                  <a:lnTo>
                    <a:pt x="948135" y="2073850"/>
                  </a:lnTo>
                  <a:lnTo>
                    <a:pt x="948135" y="2014319"/>
                  </a:lnTo>
                  <a:close/>
                  <a:moveTo>
                    <a:pt x="439655" y="1865655"/>
                  </a:moveTo>
                  <a:lnTo>
                    <a:pt x="1097045" y="1865655"/>
                  </a:lnTo>
                  <a:cubicBezTo>
                    <a:pt x="1147961" y="1865655"/>
                    <a:pt x="1189236" y="1904861"/>
                    <a:pt x="1189236" y="1953225"/>
                  </a:cubicBezTo>
                  <a:cubicBezTo>
                    <a:pt x="1189236" y="2001589"/>
                    <a:pt x="1147961" y="2040795"/>
                    <a:pt x="1097045" y="2040795"/>
                  </a:cubicBezTo>
                  <a:cubicBezTo>
                    <a:pt x="1147961" y="2040795"/>
                    <a:pt x="1189236" y="2080001"/>
                    <a:pt x="1189236" y="2128365"/>
                  </a:cubicBezTo>
                  <a:cubicBezTo>
                    <a:pt x="1189236" y="2176729"/>
                    <a:pt x="1147961" y="2215935"/>
                    <a:pt x="1097045" y="2215935"/>
                  </a:cubicBezTo>
                  <a:cubicBezTo>
                    <a:pt x="1147961" y="2215935"/>
                    <a:pt x="1189236" y="2255141"/>
                    <a:pt x="1189236" y="2303505"/>
                  </a:cubicBezTo>
                  <a:cubicBezTo>
                    <a:pt x="1189236" y="2351869"/>
                    <a:pt x="1147961" y="2391075"/>
                    <a:pt x="1097045" y="2391075"/>
                  </a:cubicBezTo>
                  <a:lnTo>
                    <a:pt x="948071" y="2391075"/>
                  </a:lnTo>
                  <a:lnTo>
                    <a:pt x="937297" y="2444188"/>
                  </a:lnTo>
                  <a:cubicBezTo>
                    <a:pt x="909462" y="2509689"/>
                    <a:pt x="844299" y="2555648"/>
                    <a:pt x="768350" y="2555648"/>
                  </a:cubicBezTo>
                  <a:cubicBezTo>
                    <a:pt x="692402" y="2555648"/>
                    <a:pt x="627238" y="2509689"/>
                    <a:pt x="599403" y="2444188"/>
                  </a:cubicBezTo>
                  <a:lnTo>
                    <a:pt x="588630" y="2391075"/>
                  </a:lnTo>
                  <a:lnTo>
                    <a:pt x="439655" y="2391075"/>
                  </a:lnTo>
                  <a:cubicBezTo>
                    <a:pt x="388739" y="2391075"/>
                    <a:pt x="347464" y="2351869"/>
                    <a:pt x="347464" y="2303505"/>
                  </a:cubicBezTo>
                  <a:cubicBezTo>
                    <a:pt x="347464" y="2255141"/>
                    <a:pt x="388739" y="2215935"/>
                    <a:pt x="439655" y="2215935"/>
                  </a:cubicBezTo>
                  <a:cubicBezTo>
                    <a:pt x="388739" y="2215935"/>
                    <a:pt x="347464" y="2176729"/>
                    <a:pt x="347464" y="2128365"/>
                  </a:cubicBezTo>
                  <a:cubicBezTo>
                    <a:pt x="347464" y="2080001"/>
                    <a:pt x="388739" y="2040795"/>
                    <a:pt x="439655" y="2040795"/>
                  </a:cubicBezTo>
                  <a:cubicBezTo>
                    <a:pt x="388739" y="2040795"/>
                    <a:pt x="347464" y="2001589"/>
                    <a:pt x="347464" y="1953225"/>
                  </a:cubicBezTo>
                  <a:cubicBezTo>
                    <a:pt x="347464" y="1904861"/>
                    <a:pt x="388739" y="1865655"/>
                    <a:pt x="439655" y="1865655"/>
                  </a:cubicBezTo>
                  <a:close/>
                  <a:moveTo>
                    <a:pt x="768350" y="0"/>
                  </a:moveTo>
                  <a:cubicBezTo>
                    <a:pt x="1192698" y="0"/>
                    <a:pt x="1536700" y="344894"/>
                    <a:pt x="1536700" y="770343"/>
                  </a:cubicBezTo>
                  <a:cubicBezTo>
                    <a:pt x="1536700" y="823524"/>
                    <a:pt x="1531325" y="875447"/>
                    <a:pt x="1521090" y="925594"/>
                  </a:cubicBezTo>
                  <a:lnTo>
                    <a:pt x="1491688" y="1020556"/>
                  </a:lnTo>
                  <a:lnTo>
                    <a:pt x="1491950" y="1020556"/>
                  </a:lnTo>
                  <a:lnTo>
                    <a:pt x="1140478" y="1823920"/>
                  </a:lnTo>
                  <a:lnTo>
                    <a:pt x="396222" y="1823920"/>
                  </a:lnTo>
                  <a:lnTo>
                    <a:pt x="44750" y="1020556"/>
                  </a:lnTo>
                  <a:lnTo>
                    <a:pt x="45012" y="1020556"/>
                  </a:lnTo>
                  <a:lnTo>
                    <a:pt x="15610" y="925594"/>
                  </a:lnTo>
                  <a:cubicBezTo>
                    <a:pt x="5375" y="875447"/>
                    <a:pt x="0" y="823524"/>
                    <a:pt x="0" y="770343"/>
                  </a:cubicBezTo>
                  <a:cubicBezTo>
                    <a:pt x="0" y="344894"/>
                    <a:pt x="344002" y="0"/>
                    <a:pt x="768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62" name="PA_KSO_Shape"/>
            <p:cNvSpPr/>
            <p:nvPr>
              <p:custDataLst>
                <p:tags r:id="rId14"/>
              </p:custDataLst>
            </p:nvPr>
          </p:nvSpPr>
          <p:spPr bwMode="auto">
            <a:xfrm>
              <a:off x="1850611" y="2823014"/>
              <a:ext cx="839347" cy="815566"/>
            </a:xfrm>
            <a:custGeom>
              <a:avLst/>
              <a:gdLst>
                <a:gd name="T0" fmla="*/ 1300686 w 4656"/>
                <a:gd name="T1" fmla="*/ 3684 h 4524"/>
                <a:gd name="T2" fmla="*/ 1211082 w 4656"/>
                <a:gd name="T3" fmla="*/ 23332 h 4524"/>
                <a:gd name="T4" fmla="*/ 1130071 w 4656"/>
                <a:gd name="T5" fmla="*/ 57715 h 4524"/>
                <a:gd name="T6" fmla="*/ 1056424 w 4656"/>
                <a:gd name="T7" fmla="*/ 106425 h 4524"/>
                <a:gd name="T8" fmla="*/ 991369 w 4656"/>
                <a:gd name="T9" fmla="*/ 167006 h 4524"/>
                <a:gd name="T10" fmla="*/ 943090 w 4656"/>
                <a:gd name="T11" fmla="*/ 200980 h 4524"/>
                <a:gd name="T12" fmla="*/ 882126 w 4656"/>
                <a:gd name="T13" fmla="*/ 135488 h 4524"/>
                <a:gd name="T14" fmla="*/ 812571 w 4656"/>
                <a:gd name="T15" fmla="*/ 80638 h 4524"/>
                <a:gd name="T16" fmla="*/ 735242 w 4656"/>
                <a:gd name="T17" fmla="*/ 38886 h 4524"/>
                <a:gd name="T18" fmla="*/ 650139 w 4656"/>
                <a:gd name="T19" fmla="*/ 11461 h 4524"/>
                <a:gd name="T20" fmla="*/ 556443 w 4656"/>
                <a:gd name="T21" fmla="*/ 0 h 4524"/>
                <a:gd name="T22" fmla="*/ 484842 w 4656"/>
                <a:gd name="T23" fmla="*/ 2456 h 4524"/>
                <a:gd name="T24" fmla="*/ 405467 w 4656"/>
                <a:gd name="T25" fmla="*/ 17192 h 4524"/>
                <a:gd name="T26" fmla="*/ 329774 w 4656"/>
                <a:gd name="T27" fmla="*/ 42161 h 4524"/>
                <a:gd name="T28" fmla="*/ 259810 w 4656"/>
                <a:gd name="T29" fmla="*/ 78182 h 4524"/>
                <a:gd name="T30" fmla="*/ 196392 w 4656"/>
                <a:gd name="T31" fmla="*/ 123617 h 4524"/>
                <a:gd name="T32" fmla="*/ 140338 w 4656"/>
                <a:gd name="T33" fmla="*/ 176830 h 4524"/>
                <a:gd name="T34" fmla="*/ 92059 w 4656"/>
                <a:gd name="T35" fmla="*/ 238229 h 4524"/>
                <a:gd name="T36" fmla="*/ 52780 w 4656"/>
                <a:gd name="T37" fmla="*/ 306177 h 4524"/>
                <a:gd name="T38" fmla="*/ 23731 w 4656"/>
                <a:gd name="T39" fmla="*/ 379856 h 4524"/>
                <a:gd name="T40" fmla="*/ 6137 w 4656"/>
                <a:gd name="T41" fmla="*/ 458447 h 4524"/>
                <a:gd name="T42" fmla="*/ 0 w 4656"/>
                <a:gd name="T43" fmla="*/ 540722 h 4524"/>
                <a:gd name="T44" fmla="*/ 12274 w 4656"/>
                <a:gd name="T45" fmla="*/ 663930 h 4524"/>
                <a:gd name="T46" fmla="*/ 56053 w 4656"/>
                <a:gd name="T47" fmla="*/ 798189 h 4524"/>
                <a:gd name="T48" fmla="*/ 126836 w 4656"/>
                <a:gd name="T49" fmla="*/ 919760 h 4524"/>
                <a:gd name="T50" fmla="*/ 219304 w 4656"/>
                <a:gd name="T51" fmla="*/ 1028641 h 4524"/>
                <a:gd name="T52" fmla="*/ 326910 w 4656"/>
                <a:gd name="T53" fmla="*/ 1126061 h 4524"/>
                <a:gd name="T54" fmla="*/ 461930 w 4656"/>
                <a:gd name="T55" fmla="*/ 1230439 h 4524"/>
                <a:gd name="T56" fmla="*/ 608405 w 4656"/>
                <a:gd name="T57" fmla="*/ 1357331 h 4524"/>
                <a:gd name="T58" fmla="*/ 732787 w 4656"/>
                <a:gd name="T59" fmla="*/ 1485041 h 4524"/>
                <a:gd name="T60" fmla="*/ 842439 w 4656"/>
                <a:gd name="T61" fmla="*/ 1625850 h 4524"/>
                <a:gd name="T62" fmla="*/ 925087 w 4656"/>
                <a:gd name="T63" fmla="*/ 1775255 h 4524"/>
                <a:gd name="T64" fmla="*/ 952500 w 4656"/>
                <a:gd name="T65" fmla="*/ 1851799 h 4524"/>
                <a:gd name="T66" fmla="*/ 990960 w 4656"/>
                <a:gd name="T67" fmla="*/ 1749467 h 4524"/>
                <a:gd name="T68" fmla="*/ 1078927 w 4656"/>
                <a:gd name="T69" fmla="*/ 1601700 h 4524"/>
                <a:gd name="T70" fmla="*/ 1192262 w 4656"/>
                <a:gd name="T71" fmla="*/ 1462528 h 4524"/>
                <a:gd name="T72" fmla="*/ 1317461 w 4656"/>
                <a:gd name="T73" fmla="*/ 1337274 h 4524"/>
                <a:gd name="T74" fmla="*/ 1482349 w 4656"/>
                <a:gd name="T75" fmla="*/ 1199330 h 4524"/>
                <a:gd name="T76" fmla="*/ 1596910 w 4656"/>
                <a:gd name="T77" fmla="*/ 1110506 h 4524"/>
                <a:gd name="T78" fmla="*/ 1702062 w 4656"/>
                <a:gd name="T79" fmla="*/ 1011040 h 4524"/>
                <a:gd name="T80" fmla="*/ 1791256 w 4656"/>
                <a:gd name="T81" fmla="*/ 900521 h 4524"/>
                <a:gd name="T82" fmla="*/ 1858357 w 4656"/>
                <a:gd name="T83" fmla="*/ 776904 h 4524"/>
                <a:gd name="T84" fmla="*/ 1896817 w 4656"/>
                <a:gd name="T85" fmla="*/ 639779 h 4524"/>
                <a:gd name="T86" fmla="*/ 1905000 w 4656"/>
                <a:gd name="T87" fmla="*/ 526805 h 4524"/>
                <a:gd name="T88" fmla="*/ 1896408 w 4656"/>
                <a:gd name="T89" fmla="*/ 444939 h 4524"/>
                <a:gd name="T90" fmla="*/ 1876769 w 4656"/>
                <a:gd name="T91" fmla="*/ 367167 h 4524"/>
                <a:gd name="T92" fmla="*/ 1846082 w 4656"/>
                <a:gd name="T93" fmla="*/ 294307 h 4524"/>
                <a:gd name="T94" fmla="*/ 1805168 w 4656"/>
                <a:gd name="T95" fmla="*/ 227586 h 4524"/>
                <a:gd name="T96" fmla="*/ 1755660 w 4656"/>
                <a:gd name="T97" fmla="*/ 167415 h 4524"/>
                <a:gd name="T98" fmla="*/ 1698380 w 4656"/>
                <a:gd name="T99" fmla="*/ 115021 h 4524"/>
                <a:gd name="T100" fmla="*/ 1633734 w 4656"/>
                <a:gd name="T101" fmla="*/ 71632 h 4524"/>
                <a:gd name="T102" fmla="*/ 1562951 w 4656"/>
                <a:gd name="T103" fmla="*/ 37249 h 4524"/>
                <a:gd name="T104" fmla="*/ 1486849 w 4656"/>
                <a:gd name="T105" fmla="*/ 13917 h 4524"/>
                <a:gd name="T106" fmla="*/ 1406247 w 4656"/>
                <a:gd name="T107" fmla="*/ 1637 h 45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656" h="4524">
                  <a:moveTo>
                    <a:pt x="3336" y="0"/>
                  </a:moveTo>
                  <a:lnTo>
                    <a:pt x="3336" y="0"/>
                  </a:lnTo>
                  <a:lnTo>
                    <a:pt x="3295" y="0"/>
                  </a:lnTo>
                  <a:lnTo>
                    <a:pt x="3256" y="3"/>
                  </a:lnTo>
                  <a:lnTo>
                    <a:pt x="3217" y="5"/>
                  </a:lnTo>
                  <a:lnTo>
                    <a:pt x="3179" y="9"/>
                  </a:lnTo>
                  <a:lnTo>
                    <a:pt x="3142" y="14"/>
                  </a:lnTo>
                  <a:lnTo>
                    <a:pt x="3103" y="21"/>
                  </a:lnTo>
                  <a:lnTo>
                    <a:pt x="3068" y="28"/>
                  </a:lnTo>
                  <a:lnTo>
                    <a:pt x="3031" y="37"/>
                  </a:lnTo>
                  <a:lnTo>
                    <a:pt x="2995" y="46"/>
                  </a:lnTo>
                  <a:lnTo>
                    <a:pt x="2960" y="57"/>
                  </a:lnTo>
                  <a:lnTo>
                    <a:pt x="2926" y="68"/>
                  </a:lnTo>
                  <a:lnTo>
                    <a:pt x="2892" y="81"/>
                  </a:lnTo>
                  <a:lnTo>
                    <a:pt x="2859" y="95"/>
                  </a:lnTo>
                  <a:lnTo>
                    <a:pt x="2825" y="110"/>
                  </a:lnTo>
                  <a:lnTo>
                    <a:pt x="2793" y="125"/>
                  </a:lnTo>
                  <a:lnTo>
                    <a:pt x="2762" y="141"/>
                  </a:lnTo>
                  <a:lnTo>
                    <a:pt x="2730" y="160"/>
                  </a:lnTo>
                  <a:lnTo>
                    <a:pt x="2699" y="177"/>
                  </a:lnTo>
                  <a:lnTo>
                    <a:pt x="2669" y="197"/>
                  </a:lnTo>
                  <a:lnTo>
                    <a:pt x="2640" y="217"/>
                  </a:lnTo>
                  <a:lnTo>
                    <a:pt x="2610" y="238"/>
                  </a:lnTo>
                  <a:lnTo>
                    <a:pt x="2582" y="260"/>
                  </a:lnTo>
                  <a:lnTo>
                    <a:pt x="2555" y="282"/>
                  </a:lnTo>
                  <a:lnTo>
                    <a:pt x="2527" y="306"/>
                  </a:lnTo>
                  <a:lnTo>
                    <a:pt x="2500" y="331"/>
                  </a:lnTo>
                  <a:lnTo>
                    <a:pt x="2474" y="355"/>
                  </a:lnTo>
                  <a:lnTo>
                    <a:pt x="2448" y="381"/>
                  </a:lnTo>
                  <a:lnTo>
                    <a:pt x="2423" y="408"/>
                  </a:lnTo>
                  <a:lnTo>
                    <a:pt x="2399" y="435"/>
                  </a:lnTo>
                  <a:lnTo>
                    <a:pt x="2375" y="462"/>
                  </a:lnTo>
                  <a:lnTo>
                    <a:pt x="2351" y="491"/>
                  </a:lnTo>
                  <a:lnTo>
                    <a:pt x="2328" y="520"/>
                  </a:lnTo>
                  <a:lnTo>
                    <a:pt x="2305" y="491"/>
                  </a:lnTo>
                  <a:lnTo>
                    <a:pt x="2282" y="462"/>
                  </a:lnTo>
                  <a:lnTo>
                    <a:pt x="2258" y="435"/>
                  </a:lnTo>
                  <a:lnTo>
                    <a:pt x="2232" y="408"/>
                  </a:lnTo>
                  <a:lnTo>
                    <a:pt x="2208" y="381"/>
                  </a:lnTo>
                  <a:lnTo>
                    <a:pt x="2182" y="355"/>
                  </a:lnTo>
                  <a:lnTo>
                    <a:pt x="2156" y="331"/>
                  </a:lnTo>
                  <a:lnTo>
                    <a:pt x="2129" y="306"/>
                  </a:lnTo>
                  <a:lnTo>
                    <a:pt x="2102" y="282"/>
                  </a:lnTo>
                  <a:lnTo>
                    <a:pt x="2074" y="260"/>
                  </a:lnTo>
                  <a:lnTo>
                    <a:pt x="2045" y="238"/>
                  </a:lnTo>
                  <a:lnTo>
                    <a:pt x="2016" y="217"/>
                  </a:lnTo>
                  <a:lnTo>
                    <a:pt x="1986" y="197"/>
                  </a:lnTo>
                  <a:lnTo>
                    <a:pt x="1956" y="177"/>
                  </a:lnTo>
                  <a:lnTo>
                    <a:pt x="1925" y="160"/>
                  </a:lnTo>
                  <a:lnTo>
                    <a:pt x="1894" y="141"/>
                  </a:lnTo>
                  <a:lnTo>
                    <a:pt x="1863" y="125"/>
                  </a:lnTo>
                  <a:lnTo>
                    <a:pt x="1830" y="110"/>
                  </a:lnTo>
                  <a:lnTo>
                    <a:pt x="1797" y="95"/>
                  </a:lnTo>
                  <a:lnTo>
                    <a:pt x="1763" y="81"/>
                  </a:lnTo>
                  <a:lnTo>
                    <a:pt x="1730" y="68"/>
                  </a:lnTo>
                  <a:lnTo>
                    <a:pt x="1695" y="57"/>
                  </a:lnTo>
                  <a:lnTo>
                    <a:pt x="1661" y="46"/>
                  </a:lnTo>
                  <a:lnTo>
                    <a:pt x="1625" y="37"/>
                  </a:lnTo>
                  <a:lnTo>
                    <a:pt x="1589" y="28"/>
                  </a:lnTo>
                  <a:lnTo>
                    <a:pt x="1552" y="21"/>
                  </a:lnTo>
                  <a:lnTo>
                    <a:pt x="1515" y="14"/>
                  </a:lnTo>
                  <a:lnTo>
                    <a:pt x="1477" y="9"/>
                  </a:lnTo>
                  <a:lnTo>
                    <a:pt x="1439" y="5"/>
                  </a:lnTo>
                  <a:lnTo>
                    <a:pt x="1400" y="3"/>
                  </a:lnTo>
                  <a:lnTo>
                    <a:pt x="1360" y="0"/>
                  </a:lnTo>
                  <a:lnTo>
                    <a:pt x="1320" y="0"/>
                  </a:lnTo>
                  <a:lnTo>
                    <a:pt x="1286" y="0"/>
                  </a:lnTo>
                  <a:lnTo>
                    <a:pt x="1253" y="1"/>
                  </a:lnTo>
                  <a:lnTo>
                    <a:pt x="1218" y="4"/>
                  </a:lnTo>
                  <a:lnTo>
                    <a:pt x="1185" y="6"/>
                  </a:lnTo>
                  <a:lnTo>
                    <a:pt x="1152" y="11"/>
                  </a:lnTo>
                  <a:lnTo>
                    <a:pt x="1119" y="15"/>
                  </a:lnTo>
                  <a:lnTo>
                    <a:pt x="1087" y="20"/>
                  </a:lnTo>
                  <a:lnTo>
                    <a:pt x="1054" y="27"/>
                  </a:lnTo>
                  <a:lnTo>
                    <a:pt x="1022" y="34"/>
                  </a:lnTo>
                  <a:lnTo>
                    <a:pt x="991" y="42"/>
                  </a:lnTo>
                  <a:lnTo>
                    <a:pt x="958" y="50"/>
                  </a:lnTo>
                  <a:lnTo>
                    <a:pt x="927" y="59"/>
                  </a:lnTo>
                  <a:lnTo>
                    <a:pt x="897" y="70"/>
                  </a:lnTo>
                  <a:lnTo>
                    <a:pt x="866" y="80"/>
                  </a:lnTo>
                  <a:lnTo>
                    <a:pt x="836" y="91"/>
                  </a:lnTo>
                  <a:lnTo>
                    <a:pt x="806" y="103"/>
                  </a:lnTo>
                  <a:lnTo>
                    <a:pt x="777" y="117"/>
                  </a:lnTo>
                  <a:lnTo>
                    <a:pt x="748" y="130"/>
                  </a:lnTo>
                  <a:lnTo>
                    <a:pt x="719" y="145"/>
                  </a:lnTo>
                  <a:lnTo>
                    <a:pt x="690" y="158"/>
                  </a:lnTo>
                  <a:lnTo>
                    <a:pt x="663" y="175"/>
                  </a:lnTo>
                  <a:lnTo>
                    <a:pt x="635" y="191"/>
                  </a:lnTo>
                  <a:lnTo>
                    <a:pt x="608" y="208"/>
                  </a:lnTo>
                  <a:lnTo>
                    <a:pt x="582" y="225"/>
                  </a:lnTo>
                  <a:lnTo>
                    <a:pt x="555" y="243"/>
                  </a:lnTo>
                  <a:lnTo>
                    <a:pt x="530" y="262"/>
                  </a:lnTo>
                  <a:lnTo>
                    <a:pt x="504" y="281"/>
                  </a:lnTo>
                  <a:lnTo>
                    <a:pt x="480" y="302"/>
                  </a:lnTo>
                  <a:lnTo>
                    <a:pt x="456" y="321"/>
                  </a:lnTo>
                  <a:lnTo>
                    <a:pt x="432" y="343"/>
                  </a:lnTo>
                  <a:lnTo>
                    <a:pt x="408" y="364"/>
                  </a:lnTo>
                  <a:lnTo>
                    <a:pt x="387" y="386"/>
                  </a:lnTo>
                  <a:lnTo>
                    <a:pt x="365" y="409"/>
                  </a:lnTo>
                  <a:lnTo>
                    <a:pt x="343" y="432"/>
                  </a:lnTo>
                  <a:lnTo>
                    <a:pt x="322" y="457"/>
                  </a:lnTo>
                  <a:lnTo>
                    <a:pt x="301" y="481"/>
                  </a:lnTo>
                  <a:lnTo>
                    <a:pt x="281" y="505"/>
                  </a:lnTo>
                  <a:lnTo>
                    <a:pt x="262" y="530"/>
                  </a:lnTo>
                  <a:lnTo>
                    <a:pt x="243" y="556"/>
                  </a:lnTo>
                  <a:lnTo>
                    <a:pt x="225" y="582"/>
                  </a:lnTo>
                  <a:lnTo>
                    <a:pt x="207" y="609"/>
                  </a:lnTo>
                  <a:lnTo>
                    <a:pt x="190" y="636"/>
                  </a:lnTo>
                  <a:lnTo>
                    <a:pt x="174" y="663"/>
                  </a:lnTo>
                  <a:lnTo>
                    <a:pt x="159" y="691"/>
                  </a:lnTo>
                  <a:lnTo>
                    <a:pt x="144" y="719"/>
                  </a:lnTo>
                  <a:lnTo>
                    <a:pt x="129" y="748"/>
                  </a:lnTo>
                  <a:lnTo>
                    <a:pt x="116" y="777"/>
                  </a:lnTo>
                  <a:lnTo>
                    <a:pt x="104" y="807"/>
                  </a:lnTo>
                  <a:lnTo>
                    <a:pt x="91" y="837"/>
                  </a:lnTo>
                  <a:lnTo>
                    <a:pt x="79" y="867"/>
                  </a:lnTo>
                  <a:lnTo>
                    <a:pt x="69" y="897"/>
                  </a:lnTo>
                  <a:lnTo>
                    <a:pt x="58" y="928"/>
                  </a:lnTo>
                  <a:lnTo>
                    <a:pt x="49" y="959"/>
                  </a:lnTo>
                  <a:lnTo>
                    <a:pt x="41" y="990"/>
                  </a:lnTo>
                  <a:lnTo>
                    <a:pt x="33" y="1023"/>
                  </a:lnTo>
                  <a:lnTo>
                    <a:pt x="26" y="1055"/>
                  </a:lnTo>
                  <a:lnTo>
                    <a:pt x="20" y="1087"/>
                  </a:lnTo>
                  <a:lnTo>
                    <a:pt x="15" y="1120"/>
                  </a:lnTo>
                  <a:lnTo>
                    <a:pt x="10" y="1153"/>
                  </a:lnTo>
                  <a:lnTo>
                    <a:pt x="6" y="1185"/>
                  </a:lnTo>
                  <a:lnTo>
                    <a:pt x="3" y="1219"/>
                  </a:lnTo>
                  <a:lnTo>
                    <a:pt x="1" y="1252"/>
                  </a:lnTo>
                  <a:lnTo>
                    <a:pt x="0" y="1287"/>
                  </a:lnTo>
                  <a:lnTo>
                    <a:pt x="0" y="1321"/>
                  </a:lnTo>
                  <a:lnTo>
                    <a:pt x="1" y="1383"/>
                  </a:lnTo>
                  <a:lnTo>
                    <a:pt x="4" y="1444"/>
                  </a:lnTo>
                  <a:lnTo>
                    <a:pt x="10" y="1504"/>
                  </a:lnTo>
                  <a:lnTo>
                    <a:pt x="18" y="1563"/>
                  </a:lnTo>
                  <a:lnTo>
                    <a:pt x="30" y="1622"/>
                  </a:lnTo>
                  <a:lnTo>
                    <a:pt x="42" y="1679"/>
                  </a:lnTo>
                  <a:lnTo>
                    <a:pt x="57" y="1735"/>
                  </a:lnTo>
                  <a:lnTo>
                    <a:pt x="75" y="1791"/>
                  </a:lnTo>
                  <a:lnTo>
                    <a:pt x="93" y="1845"/>
                  </a:lnTo>
                  <a:lnTo>
                    <a:pt x="114" y="1898"/>
                  </a:lnTo>
                  <a:lnTo>
                    <a:pt x="137" y="1950"/>
                  </a:lnTo>
                  <a:lnTo>
                    <a:pt x="161" y="2002"/>
                  </a:lnTo>
                  <a:lnTo>
                    <a:pt x="188" y="2053"/>
                  </a:lnTo>
                  <a:lnTo>
                    <a:pt x="217" y="2103"/>
                  </a:lnTo>
                  <a:lnTo>
                    <a:pt x="246" y="2151"/>
                  </a:lnTo>
                  <a:lnTo>
                    <a:pt x="278" y="2200"/>
                  </a:lnTo>
                  <a:lnTo>
                    <a:pt x="310" y="2247"/>
                  </a:lnTo>
                  <a:lnTo>
                    <a:pt x="345" y="2293"/>
                  </a:lnTo>
                  <a:lnTo>
                    <a:pt x="380" y="2338"/>
                  </a:lnTo>
                  <a:lnTo>
                    <a:pt x="417" y="2383"/>
                  </a:lnTo>
                  <a:lnTo>
                    <a:pt x="456" y="2427"/>
                  </a:lnTo>
                  <a:lnTo>
                    <a:pt x="495" y="2470"/>
                  </a:lnTo>
                  <a:lnTo>
                    <a:pt x="536" y="2513"/>
                  </a:lnTo>
                  <a:lnTo>
                    <a:pt x="577" y="2554"/>
                  </a:lnTo>
                  <a:lnTo>
                    <a:pt x="620" y="2595"/>
                  </a:lnTo>
                  <a:lnTo>
                    <a:pt x="663" y="2635"/>
                  </a:lnTo>
                  <a:lnTo>
                    <a:pt x="708" y="2675"/>
                  </a:lnTo>
                  <a:lnTo>
                    <a:pt x="753" y="2713"/>
                  </a:lnTo>
                  <a:lnTo>
                    <a:pt x="799" y="2751"/>
                  </a:lnTo>
                  <a:lnTo>
                    <a:pt x="845" y="2788"/>
                  </a:lnTo>
                  <a:lnTo>
                    <a:pt x="892" y="2825"/>
                  </a:lnTo>
                  <a:lnTo>
                    <a:pt x="940" y="2861"/>
                  </a:lnTo>
                  <a:lnTo>
                    <a:pt x="1032" y="2930"/>
                  </a:lnTo>
                  <a:lnTo>
                    <a:pt x="1129" y="3006"/>
                  </a:lnTo>
                  <a:lnTo>
                    <a:pt x="1229" y="3087"/>
                  </a:lnTo>
                  <a:lnTo>
                    <a:pt x="1279" y="3131"/>
                  </a:lnTo>
                  <a:lnTo>
                    <a:pt x="1331" y="3175"/>
                  </a:lnTo>
                  <a:lnTo>
                    <a:pt x="1383" y="3221"/>
                  </a:lnTo>
                  <a:lnTo>
                    <a:pt x="1435" y="3267"/>
                  </a:lnTo>
                  <a:lnTo>
                    <a:pt x="1487" y="3316"/>
                  </a:lnTo>
                  <a:lnTo>
                    <a:pt x="1539" y="3365"/>
                  </a:lnTo>
                  <a:lnTo>
                    <a:pt x="1590" y="3415"/>
                  </a:lnTo>
                  <a:lnTo>
                    <a:pt x="1642" y="3467"/>
                  </a:lnTo>
                  <a:lnTo>
                    <a:pt x="1692" y="3520"/>
                  </a:lnTo>
                  <a:lnTo>
                    <a:pt x="1743" y="3573"/>
                  </a:lnTo>
                  <a:lnTo>
                    <a:pt x="1791" y="3628"/>
                  </a:lnTo>
                  <a:lnTo>
                    <a:pt x="1840" y="3683"/>
                  </a:lnTo>
                  <a:lnTo>
                    <a:pt x="1886" y="3740"/>
                  </a:lnTo>
                  <a:lnTo>
                    <a:pt x="1932" y="3796"/>
                  </a:lnTo>
                  <a:lnTo>
                    <a:pt x="1976" y="3854"/>
                  </a:lnTo>
                  <a:lnTo>
                    <a:pt x="2019" y="3913"/>
                  </a:lnTo>
                  <a:lnTo>
                    <a:pt x="2059" y="3972"/>
                  </a:lnTo>
                  <a:lnTo>
                    <a:pt x="2098" y="4031"/>
                  </a:lnTo>
                  <a:lnTo>
                    <a:pt x="2135" y="4091"/>
                  </a:lnTo>
                  <a:lnTo>
                    <a:pt x="2171" y="4152"/>
                  </a:lnTo>
                  <a:lnTo>
                    <a:pt x="2204" y="4213"/>
                  </a:lnTo>
                  <a:lnTo>
                    <a:pt x="2234" y="4274"/>
                  </a:lnTo>
                  <a:lnTo>
                    <a:pt x="2261" y="4337"/>
                  </a:lnTo>
                  <a:lnTo>
                    <a:pt x="2287" y="4399"/>
                  </a:lnTo>
                  <a:lnTo>
                    <a:pt x="2298" y="4430"/>
                  </a:lnTo>
                  <a:lnTo>
                    <a:pt x="2309" y="4462"/>
                  </a:lnTo>
                  <a:lnTo>
                    <a:pt x="2319" y="4493"/>
                  </a:lnTo>
                  <a:lnTo>
                    <a:pt x="2328" y="4524"/>
                  </a:lnTo>
                  <a:lnTo>
                    <a:pt x="2338" y="4493"/>
                  </a:lnTo>
                  <a:lnTo>
                    <a:pt x="2347" y="4462"/>
                  </a:lnTo>
                  <a:lnTo>
                    <a:pt x="2358" y="4430"/>
                  </a:lnTo>
                  <a:lnTo>
                    <a:pt x="2369" y="4399"/>
                  </a:lnTo>
                  <a:lnTo>
                    <a:pt x="2394" y="4337"/>
                  </a:lnTo>
                  <a:lnTo>
                    <a:pt x="2422" y="4274"/>
                  </a:lnTo>
                  <a:lnTo>
                    <a:pt x="2452" y="4213"/>
                  </a:lnTo>
                  <a:lnTo>
                    <a:pt x="2484" y="4152"/>
                  </a:lnTo>
                  <a:lnTo>
                    <a:pt x="2520" y="4091"/>
                  </a:lnTo>
                  <a:lnTo>
                    <a:pt x="2557" y="4031"/>
                  </a:lnTo>
                  <a:lnTo>
                    <a:pt x="2596" y="3972"/>
                  </a:lnTo>
                  <a:lnTo>
                    <a:pt x="2637" y="3913"/>
                  </a:lnTo>
                  <a:lnTo>
                    <a:pt x="2680" y="3854"/>
                  </a:lnTo>
                  <a:lnTo>
                    <a:pt x="2723" y="3796"/>
                  </a:lnTo>
                  <a:lnTo>
                    <a:pt x="2770" y="3740"/>
                  </a:lnTo>
                  <a:lnTo>
                    <a:pt x="2817" y="3683"/>
                  </a:lnTo>
                  <a:lnTo>
                    <a:pt x="2864" y="3628"/>
                  </a:lnTo>
                  <a:lnTo>
                    <a:pt x="2914" y="3573"/>
                  </a:lnTo>
                  <a:lnTo>
                    <a:pt x="2964" y="3520"/>
                  </a:lnTo>
                  <a:lnTo>
                    <a:pt x="3015" y="3467"/>
                  </a:lnTo>
                  <a:lnTo>
                    <a:pt x="3065" y="3415"/>
                  </a:lnTo>
                  <a:lnTo>
                    <a:pt x="3117" y="3365"/>
                  </a:lnTo>
                  <a:lnTo>
                    <a:pt x="3168" y="3316"/>
                  </a:lnTo>
                  <a:lnTo>
                    <a:pt x="3220" y="3267"/>
                  </a:lnTo>
                  <a:lnTo>
                    <a:pt x="3272" y="3221"/>
                  </a:lnTo>
                  <a:lnTo>
                    <a:pt x="3324" y="3175"/>
                  </a:lnTo>
                  <a:lnTo>
                    <a:pt x="3376" y="3131"/>
                  </a:lnTo>
                  <a:lnTo>
                    <a:pt x="3427" y="3087"/>
                  </a:lnTo>
                  <a:lnTo>
                    <a:pt x="3527" y="3006"/>
                  </a:lnTo>
                  <a:lnTo>
                    <a:pt x="3623" y="2930"/>
                  </a:lnTo>
                  <a:lnTo>
                    <a:pt x="3716" y="2861"/>
                  </a:lnTo>
                  <a:lnTo>
                    <a:pt x="3763" y="2825"/>
                  </a:lnTo>
                  <a:lnTo>
                    <a:pt x="3810" y="2788"/>
                  </a:lnTo>
                  <a:lnTo>
                    <a:pt x="3858" y="2751"/>
                  </a:lnTo>
                  <a:lnTo>
                    <a:pt x="3903" y="2713"/>
                  </a:lnTo>
                  <a:lnTo>
                    <a:pt x="3948" y="2675"/>
                  </a:lnTo>
                  <a:lnTo>
                    <a:pt x="3993" y="2635"/>
                  </a:lnTo>
                  <a:lnTo>
                    <a:pt x="4037" y="2595"/>
                  </a:lnTo>
                  <a:lnTo>
                    <a:pt x="4078" y="2554"/>
                  </a:lnTo>
                  <a:lnTo>
                    <a:pt x="4120" y="2513"/>
                  </a:lnTo>
                  <a:lnTo>
                    <a:pt x="4160" y="2470"/>
                  </a:lnTo>
                  <a:lnTo>
                    <a:pt x="4201" y="2427"/>
                  </a:lnTo>
                  <a:lnTo>
                    <a:pt x="4239" y="2383"/>
                  </a:lnTo>
                  <a:lnTo>
                    <a:pt x="4276" y="2338"/>
                  </a:lnTo>
                  <a:lnTo>
                    <a:pt x="4311" y="2293"/>
                  </a:lnTo>
                  <a:lnTo>
                    <a:pt x="4345" y="2247"/>
                  </a:lnTo>
                  <a:lnTo>
                    <a:pt x="4378" y="2200"/>
                  </a:lnTo>
                  <a:lnTo>
                    <a:pt x="4410" y="2151"/>
                  </a:lnTo>
                  <a:lnTo>
                    <a:pt x="4439" y="2103"/>
                  </a:lnTo>
                  <a:lnTo>
                    <a:pt x="4468" y="2053"/>
                  </a:lnTo>
                  <a:lnTo>
                    <a:pt x="4494" y="2002"/>
                  </a:lnTo>
                  <a:lnTo>
                    <a:pt x="4519" y="1950"/>
                  </a:lnTo>
                  <a:lnTo>
                    <a:pt x="4542" y="1898"/>
                  </a:lnTo>
                  <a:lnTo>
                    <a:pt x="4562" y="1845"/>
                  </a:lnTo>
                  <a:lnTo>
                    <a:pt x="4581" y="1791"/>
                  </a:lnTo>
                  <a:lnTo>
                    <a:pt x="4598" y="1735"/>
                  </a:lnTo>
                  <a:lnTo>
                    <a:pt x="4613" y="1679"/>
                  </a:lnTo>
                  <a:lnTo>
                    <a:pt x="4626" y="1622"/>
                  </a:lnTo>
                  <a:lnTo>
                    <a:pt x="4636" y="1563"/>
                  </a:lnTo>
                  <a:lnTo>
                    <a:pt x="4646" y="1504"/>
                  </a:lnTo>
                  <a:lnTo>
                    <a:pt x="4651" y="1444"/>
                  </a:lnTo>
                  <a:lnTo>
                    <a:pt x="4655" y="1383"/>
                  </a:lnTo>
                  <a:lnTo>
                    <a:pt x="4656" y="1321"/>
                  </a:lnTo>
                  <a:lnTo>
                    <a:pt x="4656" y="1287"/>
                  </a:lnTo>
                  <a:lnTo>
                    <a:pt x="4655" y="1252"/>
                  </a:lnTo>
                  <a:lnTo>
                    <a:pt x="4653" y="1219"/>
                  </a:lnTo>
                  <a:lnTo>
                    <a:pt x="4649" y="1185"/>
                  </a:lnTo>
                  <a:lnTo>
                    <a:pt x="4646" y="1153"/>
                  </a:lnTo>
                  <a:lnTo>
                    <a:pt x="4641" y="1120"/>
                  </a:lnTo>
                  <a:lnTo>
                    <a:pt x="4635" y="1087"/>
                  </a:lnTo>
                  <a:lnTo>
                    <a:pt x="4629" y="1055"/>
                  </a:lnTo>
                  <a:lnTo>
                    <a:pt x="4623" y="1023"/>
                  </a:lnTo>
                  <a:lnTo>
                    <a:pt x="4614" y="990"/>
                  </a:lnTo>
                  <a:lnTo>
                    <a:pt x="4606" y="959"/>
                  </a:lnTo>
                  <a:lnTo>
                    <a:pt x="4597" y="928"/>
                  </a:lnTo>
                  <a:lnTo>
                    <a:pt x="4587" y="897"/>
                  </a:lnTo>
                  <a:lnTo>
                    <a:pt x="4576" y="867"/>
                  </a:lnTo>
                  <a:lnTo>
                    <a:pt x="4565" y="837"/>
                  </a:lnTo>
                  <a:lnTo>
                    <a:pt x="4552" y="807"/>
                  </a:lnTo>
                  <a:lnTo>
                    <a:pt x="4539" y="777"/>
                  </a:lnTo>
                  <a:lnTo>
                    <a:pt x="4527" y="748"/>
                  </a:lnTo>
                  <a:lnTo>
                    <a:pt x="4512" y="719"/>
                  </a:lnTo>
                  <a:lnTo>
                    <a:pt x="4497" y="691"/>
                  </a:lnTo>
                  <a:lnTo>
                    <a:pt x="4482" y="663"/>
                  </a:lnTo>
                  <a:lnTo>
                    <a:pt x="4465" y="636"/>
                  </a:lnTo>
                  <a:lnTo>
                    <a:pt x="4448" y="609"/>
                  </a:lnTo>
                  <a:lnTo>
                    <a:pt x="4431" y="582"/>
                  </a:lnTo>
                  <a:lnTo>
                    <a:pt x="4412" y="556"/>
                  </a:lnTo>
                  <a:lnTo>
                    <a:pt x="4394" y="530"/>
                  </a:lnTo>
                  <a:lnTo>
                    <a:pt x="4374" y="505"/>
                  </a:lnTo>
                  <a:lnTo>
                    <a:pt x="4355" y="481"/>
                  </a:lnTo>
                  <a:lnTo>
                    <a:pt x="4334" y="457"/>
                  </a:lnTo>
                  <a:lnTo>
                    <a:pt x="4313" y="432"/>
                  </a:lnTo>
                  <a:lnTo>
                    <a:pt x="4291" y="409"/>
                  </a:lnTo>
                  <a:lnTo>
                    <a:pt x="4269" y="386"/>
                  </a:lnTo>
                  <a:lnTo>
                    <a:pt x="4247" y="364"/>
                  </a:lnTo>
                  <a:lnTo>
                    <a:pt x="4224" y="343"/>
                  </a:lnTo>
                  <a:lnTo>
                    <a:pt x="4200" y="321"/>
                  </a:lnTo>
                  <a:lnTo>
                    <a:pt x="4175" y="302"/>
                  </a:lnTo>
                  <a:lnTo>
                    <a:pt x="4151" y="281"/>
                  </a:lnTo>
                  <a:lnTo>
                    <a:pt x="4126" y="262"/>
                  </a:lnTo>
                  <a:lnTo>
                    <a:pt x="4100" y="243"/>
                  </a:lnTo>
                  <a:lnTo>
                    <a:pt x="4074" y="225"/>
                  </a:lnTo>
                  <a:lnTo>
                    <a:pt x="4047" y="208"/>
                  </a:lnTo>
                  <a:lnTo>
                    <a:pt x="4021" y="191"/>
                  </a:lnTo>
                  <a:lnTo>
                    <a:pt x="3993" y="175"/>
                  </a:lnTo>
                  <a:lnTo>
                    <a:pt x="3965" y="158"/>
                  </a:lnTo>
                  <a:lnTo>
                    <a:pt x="3936" y="145"/>
                  </a:lnTo>
                  <a:lnTo>
                    <a:pt x="3907" y="130"/>
                  </a:lnTo>
                  <a:lnTo>
                    <a:pt x="3879" y="117"/>
                  </a:lnTo>
                  <a:lnTo>
                    <a:pt x="3850" y="103"/>
                  </a:lnTo>
                  <a:lnTo>
                    <a:pt x="3820" y="91"/>
                  </a:lnTo>
                  <a:lnTo>
                    <a:pt x="3790" y="80"/>
                  </a:lnTo>
                  <a:lnTo>
                    <a:pt x="3758" y="70"/>
                  </a:lnTo>
                  <a:lnTo>
                    <a:pt x="3728" y="59"/>
                  </a:lnTo>
                  <a:lnTo>
                    <a:pt x="3697" y="50"/>
                  </a:lnTo>
                  <a:lnTo>
                    <a:pt x="3665" y="42"/>
                  </a:lnTo>
                  <a:lnTo>
                    <a:pt x="3634" y="34"/>
                  </a:lnTo>
                  <a:lnTo>
                    <a:pt x="3601" y="27"/>
                  </a:lnTo>
                  <a:lnTo>
                    <a:pt x="3569" y="20"/>
                  </a:lnTo>
                  <a:lnTo>
                    <a:pt x="3537" y="15"/>
                  </a:lnTo>
                  <a:lnTo>
                    <a:pt x="3503" y="11"/>
                  </a:lnTo>
                  <a:lnTo>
                    <a:pt x="3470" y="6"/>
                  </a:lnTo>
                  <a:lnTo>
                    <a:pt x="3437" y="4"/>
                  </a:lnTo>
                  <a:lnTo>
                    <a:pt x="3403" y="1"/>
                  </a:lnTo>
                  <a:lnTo>
                    <a:pt x="3369" y="0"/>
                  </a:lnTo>
                  <a:lnTo>
                    <a:pt x="3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PA_KSO_Shape"/>
            <p:cNvSpPr/>
            <p:nvPr>
              <p:custDataLst>
                <p:tags r:id="rId15"/>
              </p:custDataLst>
            </p:nvPr>
          </p:nvSpPr>
          <p:spPr bwMode="auto">
            <a:xfrm>
              <a:off x="7020828" y="2088393"/>
              <a:ext cx="944775" cy="1200985"/>
            </a:xfrm>
            <a:custGeom>
              <a:avLst/>
              <a:gdLst>
                <a:gd name="T0" fmla="*/ 769455 w 4116"/>
                <a:gd name="T1" fmla="*/ 749055 h 5239"/>
                <a:gd name="T2" fmla="*/ 608652 w 4116"/>
                <a:gd name="T3" fmla="*/ 766145 h 5239"/>
                <a:gd name="T4" fmla="*/ 337614 w 4116"/>
                <a:gd name="T5" fmla="*/ 920683 h 5239"/>
                <a:gd name="T6" fmla="*/ 253575 w 4116"/>
                <a:gd name="T7" fmla="*/ 1028315 h 5239"/>
                <a:gd name="T8" fmla="*/ 196457 w 4116"/>
                <a:gd name="T9" fmla="*/ 1154127 h 5239"/>
                <a:gd name="T10" fmla="*/ 171354 w 4116"/>
                <a:gd name="T11" fmla="*/ 1294120 h 5239"/>
                <a:gd name="T12" fmla="*/ 176811 w 4116"/>
                <a:gd name="T13" fmla="*/ 1414842 h 5239"/>
                <a:gd name="T14" fmla="*/ 210645 w 4116"/>
                <a:gd name="T15" fmla="*/ 1539199 h 5239"/>
                <a:gd name="T16" fmla="*/ 269218 w 4116"/>
                <a:gd name="T17" fmla="*/ 1650103 h 5239"/>
                <a:gd name="T18" fmla="*/ 349620 w 4116"/>
                <a:gd name="T19" fmla="*/ 1745371 h 5239"/>
                <a:gd name="T20" fmla="*/ 448940 w 4116"/>
                <a:gd name="T21" fmla="*/ 1821368 h 5239"/>
                <a:gd name="T22" fmla="*/ 563539 w 4116"/>
                <a:gd name="T23" fmla="*/ 1874456 h 5239"/>
                <a:gd name="T24" fmla="*/ 689781 w 4116"/>
                <a:gd name="T25" fmla="*/ 1902091 h 5239"/>
                <a:gd name="T26" fmla="*/ 808019 w 4116"/>
                <a:gd name="T27" fmla="*/ 1902091 h 5239"/>
                <a:gd name="T28" fmla="*/ 934624 w 4116"/>
                <a:gd name="T29" fmla="*/ 1874456 h 5239"/>
                <a:gd name="T30" fmla="*/ 1048860 w 4116"/>
                <a:gd name="T31" fmla="*/ 1821368 h 5239"/>
                <a:gd name="T32" fmla="*/ 1147816 w 4116"/>
                <a:gd name="T33" fmla="*/ 1745371 h 5239"/>
                <a:gd name="T34" fmla="*/ 1228218 w 4116"/>
                <a:gd name="T35" fmla="*/ 1650103 h 5239"/>
                <a:gd name="T36" fmla="*/ 1287155 w 4116"/>
                <a:gd name="T37" fmla="*/ 1539199 h 5239"/>
                <a:gd name="T38" fmla="*/ 1320625 w 4116"/>
                <a:gd name="T39" fmla="*/ 1414842 h 5239"/>
                <a:gd name="T40" fmla="*/ 1326082 w 4116"/>
                <a:gd name="T41" fmla="*/ 1291575 h 5239"/>
                <a:gd name="T42" fmla="*/ 1296977 w 4116"/>
                <a:gd name="T43" fmla="*/ 1141400 h 5239"/>
                <a:gd name="T44" fmla="*/ 1231128 w 4116"/>
                <a:gd name="T45" fmla="*/ 1007588 h 5239"/>
                <a:gd name="T46" fmla="*/ 1134355 w 4116"/>
                <a:gd name="T47" fmla="*/ 895957 h 5239"/>
                <a:gd name="T48" fmla="*/ 1120530 w 4116"/>
                <a:gd name="T49" fmla="*/ 1326846 h 5239"/>
                <a:gd name="T50" fmla="*/ 1110708 w 4116"/>
                <a:gd name="T51" fmla="*/ 1410478 h 5239"/>
                <a:gd name="T52" fmla="*/ 1075418 w 4116"/>
                <a:gd name="T53" fmla="*/ 1503928 h 5239"/>
                <a:gd name="T54" fmla="*/ 971005 w 4116"/>
                <a:gd name="T55" fmla="*/ 1624286 h 5239"/>
                <a:gd name="T56" fmla="*/ 859316 w 4116"/>
                <a:gd name="T57" fmla="*/ 1681738 h 5239"/>
                <a:gd name="T58" fmla="*/ 777459 w 4116"/>
                <a:gd name="T59" fmla="*/ 1697374 h 5239"/>
                <a:gd name="T60" fmla="*/ 701787 w 4116"/>
                <a:gd name="T61" fmla="*/ 1695192 h 5239"/>
                <a:gd name="T62" fmla="*/ 621385 w 4116"/>
                <a:gd name="T63" fmla="*/ 1675556 h 5239"/>
                <a:gd name="T64" fmla="*/ 499509 w 4116"/>
                <a:gd name="T65" fmla="*/ 1601742 h 5239"/>
                <a:gd name="T66" fmla="*/ 406738 w 4116"/>
                <a:gd name="T67" fmla="*/ 1471203 h 5239"/>
                <a:gd name="T68" fmla="*/ 383090 w 4116"/>
                <a:gd name="T69" fmla="*/ 1392297 h 5239"/>
                <a:gd name="T70" fmla="*/ 377269 w 4116"/>
                <a:gd name="T71" fmla="*/ 1317028 h 5239"/>
                <a:gd name="T72" fmla="*/ 388911 w 4116"/>
                <a:gd name="T73" fmla="*/ 1234123 h 5239"/>
                <a:gd name="T74" fmla="*/ 431113 w 4116"/>
                <a:gd name="T75" fmla="*/ 1134491 h 5239"/>
                <a:gd name="T76" fmla="*/ 541347 w 4116"/>
                <a:gd name="T77" fmla="*/ 1018860 h 5239"/>
                <a:gd name="T78" fmla="*/ 647215 w 4116"/>
                <a:gd name="T79" fmla="*/ 969772 h 5239"/>
                <a:gd name="T80" fmla="*/ 729800 w 4116"/>
                <a:gd name="T81" fmla="*/ 955954 h 5239"/>
                <a:gd name="T82" fmla="*/ 805472 w 4116"/>
                <a:gd name="T83" fmla="*/ 959954 h 5239"/>
                <a:gd name="T84" fmla="*/ 884782 w 4116"/>
                <a:gd name="T85" fmla="*/ 981771 h 5239"/>
                <a:gd name="T86" fmla="*/ 1011388 w 4116"/>
                <a:gd name="T87" fmla="*/ 1064676 h 5239"/>
                <a:gd name="T88" fmla="*/ 1094700 w 4116"/>
                <a:gd name="T89" fmla="*/ 1190852 h 5239"/>
                <a:gd name="T90" fmla="*/ 1116165 w 4116"/>
                <a:gd name="T91" fmla="*/ 1270485 h 5239"/>
                <a:gd name="T92" fmla="*/ 0 w 4116"/>
                <a:gd name="T93" fmla="*/ 167992 h 5239"/>
                <a:gd name="T94" fmla="*/ 419835 w 4116"/>
                <a:gd name="T95" fmla="*/ 1208306 h 5239"/>
                <a:gd name="T96" fmla="*/ 410740 w 4116"/>
                <a:gd name="T97" fmla="*/ 1220669 h 5239"/>
                <a:gd name="T98" fmla="*/ 534435 w 4116"/>
                <a:gd name="T99" fmla="*/ 1599924 h 5239"/>
                <a:gd name="T100" fmla="*/ 539528 w 4116"/>
                <a:gd name="T101" fmla="*/ 1614105 h 5239"/>
                <a:gd name="T102" fmla="*/ 748718 w 4116"/>
                <a:gd name="T103" fmla="*/ 1473384 h 5239"/>
                <a:gd name="T104" fmla="*/ 954270 w 4116"/>
                <a:gd name="T105" fmla="*/ 1615923 h 5239"/>
                <a:gd name="T106" fmla="*/ 963365 w 4116"/>
                <a:gd name="T107" fmla="*/ 1603923 h 5239"/>
                <a:gd name="T108" fmla="*/ 1086332 w 4116"/>
                <a:gd name="T109" fmla="*/ 1224669 h 5239"/>
                <a:gd name="T110" fmla="*/ 1081603 w 4116"/>
                <a:gd name="T111" fmla="*/ 1210124 h 5239"/>
                <a:gd name="T112" fmla="*/ 759632 w 4116"/>
                <a:gd name="T113" fmla="*/ 977044 h 5239"/>
                <a:gd name="T114" fmla="*/ 744716 w 4116"/>
                <a:gd name="T115" fmla="*/ 972317 h 5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116" h="5239">
                  <a:moveTo>
                    <a:pt x="2496" y="2121"/>
                  </a:moveTo>
                  <a:lnTo>
                    <a:pt x="2496" y="2121"/>
                  </a:lnTo>
                  <a:lnTo>
                    <a:pt x="2443" y="2107"/>
                  </a:lnTo>
                  <a:lnTo>
                    <a:pt x="2390" y="2095"/>
                  </a:lnTo>
                  <a:lnTo>
                    <a:pt x="2336" y="2084"/>
                  </a:lnTo>
                  <a:lnTo>
                    <a:pt x="2282" y="2075"/>
                  </a:lnTo>
                  <a:lnTo>
                    <a:pt x="2227" y="2068"/>
                  </a:lnTo>
                  <a:lnTo>
                    <a:pt x="2171" y="2063"/>
                  </a:lnTo>
                  <a:lnTo>
                    <a:pt x="2115" y="2060"/>
                  </a:lnTo>
                  <a:lnTo>
                    <a:pt x="2058" y="2059"/>
                  </a:lnTo>
                  <a:lnTo>
                    <a:pt x="2002" y="2060"/>
                  </a:lnTo>
                  <a:lnTo>
                    <a:pt x="1945" y="2063"/>
                  </a:lnTo>
                  <a:lnTo>
                    <a:pt x="1890" y="2068"/>
                  </a:lnTo>
                  <a:lnTo>
                    <a:pt x="1835" y="2075"/>
                  </a:lnTo>
                  <a:lnTo>
                    <a:pt x="1780" y="2084"/>
                  </a:lnTo>
                  <a:lnTo>
                    <a:pt x="1726" y="2095"/>
                  </a:lnTo>
                  <a:lnTo>
                    <a:pt x="1673" y="2107"/>
                  </a:lnTo>
                  <a:lnTo>
                    <a:pt x="1621" y="2121"/>
                  </a:lnTo>
                  <a:lnTo>
                    <a:pt x="1621" y="761"/>
                  </a:lnTo>
                  <a:lnTo>
                    <a:pt x="452" y="761"/>
                  </a:lnTo>
                  <a:lnTo>
                    <a:pt x="452" y="1438"/>
                  </a:lnTo>
                  <a:lnTo>
                    <a:pt x="1020" y="2446"/>
                  </a:lnTo>
                  <a:lnTo>
                    <a:pt x="989" y="2473"/>
                  </a:lnTo>
                  <a:lnTo>
                    <a:pt x="958" y="2502"/>
                  </a:lnTo>
                  <a:lnTo>
                    <a:pt x="928" y="2532"/>
                  </a:lnTo>
                  <a:lnTo>
                    <a:pt x="900" y="2561"/>
                  </a:lnTo>
                  <a:lnTo>
                    <a:pt x="871" y="2593"/>
                  </a:lnTo>
                  <a:lnTo>
                    <a:pt x="844" y="2624"/>
                  </a:lnTo>
                  <a:lnTo>
                    <a:pt x="817" y="2656"/>
                  </a:lnTo>
                  <a:lnTo>
                    <a:pt x="792" y="2689"/>
                  </a:lnTo>
                  <a:lnTo>
                    <a:pt x="767" y="2723"/>
                  </a:lnTo>
                  <a:lnTo>
                    <a:pt x="743" y="2758"/>
                  </a:lnTo>
                  <a:lnTo>
                    <a:pt x="720" y="2792"/>
                  </a:lnTo>
                  <a:lnTo>
                    <a:pt x="697" y="2828"/>
                  </a:lnTo>
                  <a:lnTo>
                    <a:pt x="676" y="2864"/>
                  </a:lnTo>
                  <a:lnTo>
                    <a:pt x="655" y="2901"/>
                  </a:lnTo>
                  <a:lnTo>
                    <a:pt x="636" y="2938"/>
                  </a:lnTo>
                  <a:lnTo>
                    <a:pt x="618" y="2977"/>
                  </a:lnTo>
                  <a:lnTo>
                    <a:pt x="600" y="3015"/>
                  </a:lnTo>
                  <a:lnTo>
                    <a:pt x="584" y="3054"/>
                  </a:lnTo>
                  <a:lnTo>
                    <a:pt x="569" y="3094"/>
                  </a:lnTo>
                  <a:lnTo>
                    <a:pt x="554" y="3134"/>
                  </a:lnTo>
                  <a:lnTo>
                    <a:pt x="540" y="3174"/>
                  </a:lnTo>
                  <a:lnTo>
                    <a:pt x="528" y="3216"/>
                  </a:lnTo>
                  <a:lnTo>
                    <a:pt x="517" y="3257"/>
                  </a:lnTo>
                  <a:lnTo>
                    <a:pt x="507" y="3300"/>
                  </a:lnTo>
                  <a:lnTo>
                    <a:pt x="499" y="3341"/>
                  </a:lnTo>
                  <a:lnTo>
                    <a:pt x="490" y="3384"/>
                  </a:lnTo>
                  <a:lnTo>
                    <a:pt x="483" y="3428"/>
                  </a:lnTo>
                  <a:lnTo>
                    <a:pt x="478" y="3472"/>
                  </a:lnTo>
                  <a:lnTo>
                    <a:pt x="474" y="3515"/>
                  </a:lnTo>
                  <a:lnTo>
                    <a:pt x="471" y="3559"/>
                  </a:lnTo>
                  <a:lnTo>
                    <a:pt x="469" y="3604"/>
                  </a:lnTo>
                  <a:lnTo>
                    <a:pt x="468" y="3649"/>
                  </a:lnTo>
                  <a:lnTo>
                    <a:pt x="469" y="3691"/>
                  </a:lnTo>
                  <a:lnTo>
                    <a:pt x="470" y="3731"/>
                  </a:lnTo>
                  <a:lnTo>
                    <a:pt x="473" y="3771"/>
                  </a:lnTo>
                  <a:lnTo>
                    <a:pt x="476" y="3812"/>
                  </a:lnTo>
                  <a:lnTo>
                    <a:pt x="481" y="3852"/>
                  </a:lnTo>
                  <a:lnTo>
                    <a:pt x="486" y="3891"/>
                  </a:lnTo>
                  <a:lnTo>
                    <a:pt x="493" y="3931"/>
                  </a:lnTo>
                  <a:lnTo>
                    <a:pt x="501" y="3970"/>
                  </a:lnTo>
                  <a:lnTo>
                    <a:pt x="509" y="4008"/>
                  </a:lnTo>
                  <a:lnTo>
                    <a:pt x="519" y="4046"/>
                  </a:lnTo>
                  <a:lnTo>
                    <a:pt x="529" y="4085"/>
                  </a:lnTo>
                  <a:lnTo>
                    <a:pt x="540" y="4122"/>
                  </a:lnTo>
                  <a:lnTo>
                    <a:pt x="552" y="4159"/>
                  </a:lnTo>
                  <a:lnTo>
                    <a:pt x="565" y="4196"/>
                  </a:lnTo>
                  <a:lnTo>
                    <a:pt x="579" y="4233"/>
                  </a:lnTo>
                  <a:lnTo>
                    <a:pt x="593" y="4268"/>
                  </a:lnTo>
                  <a:lnTo>
                    <a:pt x="609" y="4304"/>
                  </a:lnTo>
                  <a:lnTo>
                    <a:pt x="625" y="4339"/>
                  </a:lnTo>
                  <a:lnTo>
                    <a:pt x="642" y="4373"/>
                  </a:lnTo>
                  <a:lnTo>
                    <a:pt x="661" y="4407"/>
                  </a:lnTo>
                  <a:lnTo>
                    <a:pt x="679" y="4440"/>
                  </a:lnTo>
                  <a:lnTo>
                    <a:pt x="698" y="4474"/>
                  </a:lnTo>
                  <a:lnTo>
                    <a:pt x="719" y="4507"/>
                  </a:lnTo>
                  <a:lnTo>
                    <a:pt x="740" y="4538"/>
                  </a:lnTo>
                  <a:lnTo>
                    <a:pt x="761" y="4570"/>
                  </a:lnTo>
                  <a:lnTo>
                    <a:pt x="785" y="4600"/>
                  </a:lnTo>
                  <a:lnTo>
                    <a:pt x="807" y="4631"/>
                  </a:lnTo>
                  <a:lnTo>
                    <a:pt x="832" y="4660"/>
                  </a:lnTo>
                  <a:lnTo>
                    <a:pt x="856" y="4690"/>
                  </a:lnTo>
                  <a:lnTo>
                    <a:pt x="882" y="4718"/>
                  </a:lnTo>
                  <a:lnTo>
                    <a:pt x="907" y="4746"/>
                  </a:lnTo>
                  <a:lnTo>
                    <a:pt x="935" y="4773"/>
                  </a:lnTo>
                  <a:lnTo>
                    <a:pt x="961" y="4800"/>
                  </a:lnTo>
                  <a:lnTo>
                    <a:pt x="990" y="4826"/>
                  </a:lnTo>
                  <a:lnTo>
                    <a:pt x="1018" y="4852"/>
                  </a:lnTo>
                  <a:lnTo>
                    <a:pt x="1047" y="4876"/>
                  </a:lnTo>
                  <a:lnTo>
                    <a:pt x="1077" y="4900"/>
                  </a:lnTo>
                  <a:lnTo>
                    <a:pt x="1107" y="4923"/>
                  </a:lnTo>
                  <a:lnTo>
                    <a:pt x="1138" y="4946"/>
                  </a:lnTo>
                  <a:lnTo>
                    <a:pt x="1170" y="4968"/>
                  </a:lnTo>
                  <a:lnTo>
                    <a:pt x="1201" y="4988"/>
                  </a:lnTo>
                  <a:lnTo>
                    <a:pt x="1234" y="5009"/>
                  </a:lnTo>
                  <a:lnTo>
                    <a:pt x="1267" y="5028"/>
                  </a:lnTo>
                  <a:lnTo>
                    <a:pt x="1300" y="5047"/>
                  </a:lnTo>
                  <a:lnTo>
                    <a:pt x="1335" y="5065"/>
                  </a:lnTo>
                  <a:lnTo>
                    <a:pt x="1370" y="5082"/>
                  </a:lnTo>
                  <a:lnTo>
                    <a:pt x="1404" y="5098"/>
                  </a:lnTo>
                  <a:lnTo>
                    <a:pt x="1440" y="5114"/>
                  </a:lnTo>
                  <a:lnTo>
                    <a:pt x="1476" y="5129"/>
                  </a:lnTo>
                  <a:lnTo>
                    <a:pt x="1512" y="5142"/>
                  </a:lnTo>
                  <a:lnTo>
                    <a:pt x="1549" y="5155"/>
                  </a:lnTo>
                  <a:lnTo>
                    <a:pt x="1586" y="5168"/>
                  </a:lnTo>
                  <a:lnTo>
                    <a:pt x="1623" y="5179"/>
                  </a:lnTo>
                  <a:lnTo>
                    <a:pt x="1661" y="5189"/>
                  </a:lnTo>
                  <a:lnTo>
                    <a:pt x="1700" y="5198"/>
                  </a:lnTo>
                  <a:lnTo>
                    <a:pt x="1738" y="5206"/>
                  </a:lnTo>
                  <a:lnTo>
                    <a:pt x="1777" y="5214"/>
                  </a:lnTo>
                  <a:lnTo>
                    <a:pt x="1817" y="5221"/>
                  </a:lnTo>
                  <a:lnTo>
                    <a:pt x="1855" y="5227"/>
                  </a:lnTo>
                  <a:lnTo>
                    <a:pt x="1896" y="5231"/>
                  </a:lnTo>
                  <a:lnTo>
                    <a:pt x="1936" y="5235"/>
                  </a:lnTo>
                  <a:lnTo>
                    <a:pt x="1977" y="5237"/>
                  </a:lnTo>
                  <a:lnTo>
                    <a:pt x="2017" y="5239"/>
                  </a:lnTo>
                  <a:lnTo>
                    <a:pt x="2058" y="5239"/>
                  </a:lnTo>
                  <a:lnTo>
                    <a:pt x="2099" y="5239"/>
                  </a:lnTo>
                  <a:lnTo>
                    <a:pt x="2141" y="5237"/>
                  </a:lnTo>
                  <a:lnTo>
                    <a:pt x="2180" y="5235"/>
                  </a:lnTo>
                  <a:lnTo>
                    <a:pt x="2221" y="5231"/>
                  </a:lnTo>
                  <a:lnTo>
                    <a:pt x="2261" y="5227"/>
                  </a:lnTo>
                  <a:lnTo>
                    <a:pt x="2301" y="5221"/>
                  </a:lnTo>
                  <a:lnTo>
                    <a:pt x="2339" y="5214"/>
                  </a:lnTo>
                  <a:lnTo>
                    <a:pt x="2379" y="5206"/>
                  </a:lnTo>
                  <a:lnTo>
                    <a:pt x="2418" y="5198"/>
                  </a:lnTo>
                  <a:lnTo>
                    <a:pt x="2456" y="5189"/>
                  </a:lnTo>
                  <a:lnTo>
                    <a:pt x="2494" y="5179"/>
                  </a:lnTo>
                  <a:lnTo>
                    <a:pt x="2531" y="5168"/>
                  </a:lnTo>
                  <a:lnTo>
                    <a:pt x="2569" y="5155"/>
                  </a:lnTo>
                  <a:lnTo>
                    <a:pt x="2605" y="5142"/>
                  </a:lnTo>
                  <a:lnTo>
                    <a:pt x="2642" y="5129"/>
                  </a:lnTo>
                  <a:lnTo>
                    <a:pt x="2678" y="5114"/>
                  </a:lnTo>
                  <a:lnTo>
                    <a:pt x="2713" y="5098"/>
                  </a:lnTo>
                  <a:lnTo>
                    <a:pt x="2748" y="5082"/>
                  </a:lnTo>
                  <a:lnTo>
                    <a:pt x="2783" y="5065"/>
                  </a:lnTo>
                  <a:lnTo>
                    <a:pt x="2816" y="5047"/>
                  </a:lnTo>
                  <a:lnTo>
                    <a:pt x="2850" y="5028"/>
                  </a:lnTo>
                  <a:lnTo>
                    <a:pt x="2883" y="5009"/>
                  </a:lnTo>
                  <a:lnTo>
                    <a:pt x="2915" y="4988"/>
                  </a:lnTo>
                  <a:lnTo>
                    <a:pt x="2948" y="4968"/>
                  </a:lnTo>
                  <a:lnTo>
                    <a:pt x="2979" y="4946"/>
                  </a:lnTo>
                  <a:lnTo>
                    <a:pt x="3010" y="4923"/>
                  </a:lnTo>
                  <a:lnTo>
                    <a:pt x="3040" y="4900"/>
                  </a:lnTo>
                  <a:lnTo>
                    <a:pt x="3070" y="4876"/>
                  </a:lnTo>
                  <a:lnTo>
                    <a:pt x="3099" y="4852"/>
                  </a:lnTo>
                  <a:lnTo>
                    <a:pt x="3128" y="4826"/>
                  </a:lnTo>
                  <a:lnTo>
                    <a:pt x="3155" y="4800"/>
                  </a:lnTo>
                  <a:lnTo>
                    <a:pt x="3183" y="4773"/>
                  </a:lnTo>
                  <a:lnTo>
                    <a:pt x="3209" y="4746"/>
                  </a:lnTo>
                  <a:lnTo>
                    <a:pt x="3236" y="4718"/>
                  </a:lnTo>
                  <a:lnTo>
                    <a:pt x="3260" y="4690"/>
                  </a:lnTo>
                  <a:lnTo>
                    <a:pt x="3286" y="4660"/>
                  </a:lnTo>
                  <a:lnTo>
                    <a:pt x="3309" y="4631"/>
                  </a:lnTo>
                  <a:lnTo>
                    <a:pt x="3333" y="4600"/>
                  </a:lnTo>
                  <a:lnTo>
                    <a:pt x="3355" y="4570"/>
                  </a:lnTo>
                  <a:lnTo>
                    <a:pt x="3376" y="4538"/>
                  </a:lnTo>
                  <a:lnTo>
                    <a:pt x="3398" y="4507"/>
                  </a:lnTo>
                  <a:lnTo>
                    <a:pt x="3418" y="4474"/>
                  </a:lnTo>
                  <a:lnTo>
                    <a:pt x="3438" y="4440"/>
                  </a:lnTo>
                  <a:lnTo>
                    <a:pt x="3457" y="4407"/>
                  </a:lnTo>
                  <a:lnTo>
                    <a:pt x="3474" y="4373"/>
                  </a:lnTo>
                  <a:lnTo>
                    <a:pt x="3492" y="4339"/>
                  </a:lnTo>
                  <a:lnTo>
                    <a:pt x="3508" y="4304"/>
                  </a:lnTo>
                  <a:lnTo>
                    <a:pt x="3523" y="4268"/>
                  </a:lnTo>
                  <a:lnTo>
                    <a:pt x="3538" y="4233"/>
                  </a:lnTo>
                  <a:lnTo>
                    <a:pt x="3552" y="4196"/>
                  </a:lnTo>
                  <a:lnTo>
                    <a:pt x="3565" y="4159"/>
                  </a:lnTo>
                  <a:lnTo>
                    <a:pt x="3577" y="4122"/>
                  </a:lnTo>
                  <a:lnTo>
                    <a:pt x="3588" y="4085"/>
                  </a:lnTo>
                  <a:lnTo>
                    <a:pt x="3599" y="4046"/>
                  </a:lnTo>
                  <a:lnTo>
                    <a:pt x="3608" y="4008"/>
                  </a:lnTo>
                  <a:lnTo>
                    <a:pt x="3616" y="3970"/>
                  </a:lnTo>
                  <a:lnTo>
                    <a:pt x="3624" y="3931"/>
                  </a:lnTo>
                  <a:lnTo>
                    <a:pt x="3630" y="3891"/>
                  </a:lnTo>
                  <a:lnTo>
                    <a:pt x="3635" y="3852"/>
                  </a:lnTo>
                  <a:lnTo>
                    <a:pt x="3640" y="3812"/>
                  </a:lnTo>
                  <a:lnTo>
                    <a:pt x="3643" y="3771"/>
                  </a:lnTo>
                  <a:lnTo>
                    <a:pt x="3646" y="3731"/>
                  </a:lnTo>
                  <a:lnTo>
                    <a:pt x="3648" y="3691"/>
                  </a:lnTo>
                  <a:lnTo>
                    <a:pt x="3648" y="3649"/>
                  </a:lnTo>
                  <a:lnTo>
                    <a:pt x="3647" y="3601"/>
                  </a:lnTo>
                  <a:lnTo>
                    <a:pt x="3645" y="3552"/>
                  </a:lnTo>
                  <a:lnTo>
                    <a:pt x="3642" y="3504"/>
                  </a:lnTo>
                  <a:lnTo>
                    <a:pt x="3637" y="3457"/>
                  </a:lnTo>
                  <a:lnTo>
                    <a:pt x="3631" y="3411"/>
                  </a:lnTo>
                  <a:lnTo>
                    <a:pt x="3623" y="3364"/>
                  </a:lnTo>
                  <a:lnTo>
                    <a:pt x="3614" y="3318"/>
                  </a:lnTo>
                  <a:lnTo>
                    <a:pt x="3604" y="3272"/>
                  </a:lnTo>
                  <a:lnTo>
                    <a:pt x="3591" y="3227"/>
                  </a:lnTo>
                  <a:lnTo>
                    <a:pt x="3579" y="3182"/>
                  </a:lnTo>
                  <a:lnTo>
                    <a:pt x="3565" y="3139"/>
                  </a:lnTo>
                  <a:lnTo>
                    <a:pt x="3550" y="3095"/>
                  </a:lnTo>
                  <a:lnTo>
                    <a:pt x="3532" y="3052"/>
                  </a:lnTo>
                  <a:lnTo>
                    <a:pt x="3515" y="3010"/>
                  </a:lnTo>
                  <a:lnTo>
                    <a:pt x="3496" y="2969"/>
                  </a:lnTo>
                  <a:lnTo>
                    <a:pt x="3475" y="2928"/>
                  </a:lnTo>
                  <a:lnTo>
                    <a:pt x="3454" y="2887"/>
                  </a:lnTo>
                  <a:lnTo>
                    <a:pt x="3431" y="2847"/>
                  </a:lnTo>
                  <a:lnTo>
                    <a:pt x="3408" y="2809"/>
                  </a:lnTo>
                  <a:lnTo>
                    <a:pt x="3384" y="2771"/>
                  </a:lnTo>
                  <a:lnTo>
                    <a:pt x="3358" y="2733"/>
                  </a:lnTo>
                  <a:lnTo>
                    <a:pt x="3332" y="2697"/>
                  </a:lnTo>
                  <a:lnTo>
                    <a:pt x="3304" y="2661"/>
                  </a:lnTo>
                  <a:lnTo>
                    <a:pt x="3276" y="2626"/>
                  </a:lnTo>
                  <a:lnTo>
                    <a:pt x="3246" y="2592"/>
                  </a:lnTo>
                  <a:lnTo>
                    <a:pt x="3215" y="2559"/>
                  </a:lnTo>
                  <a:lnTo>
                    <a:pt x="3184" y="2526"/>
                  </a:lnTo>
                  <a:lnTo>
                    <a:pt x="3151" y="2495"/>
                  </a:lnTo>
                  <a:lnTo>
                    <a:pt x="3118" y="2464"/>
                  </a:lnTo>
                  <a:lnTo>
                    <a:pt x="3084" y="2435"/>
                  </a:lnTo>
                  <a:lnTo>
                    <a:pt x="3049" y="2406"/>
                  </a:lnTo>
                  <a:lnTo>
                    <a:pt x="3014" y="2378"/>
                  </a:lnTo>
                  <a:lnTo>
                    <a:pt x="3666" y="1453"/>
                  </a:lnTo>
                  <a:lnTo>
                    <a:pt x="3666" y="761"/>
                  </a:lnTo>
                  <a:lnTo>
                    <a:pt x="2496" y="761"/>
                  </a:lnTo>
                  <a:lnTo>
                    <a:pt x="2496" y="2121"/>
                  </a:lnTo>
                  <a:close/>
                  <a:moveTo>
                    <a:pt x="3080" y="3649"/>
                  </a:moveTo>
                  <a:lnTo>
                    <a:pt x="3080" y="3649"/>
                  </a:lnTo>
                  <a:lnTo>
                    <a:pt x="3079" y="3675"/>
                  </a:lnTo>
                  <a:lnTo>
                    <a:pt x="3078" y="3702"/>
                  </a:lnTo>
                  <a:lnTo>
                    <a:pt x="3077" y="3727"/>
                  </a:lnTo>
                  <a:lnTo>
                    <a:pt x="3074" y="3754"/>
                  </a:lnTo>
                  <a:lnTo>
                    <a:pt x="3072" y="3779"/>
                  </a:lnTo>
                  <a:lnTo>
                    <a:pt x="3068" y="3805"/>
                  </a:lnTo>
                  <a:lnTo>
                    <a:pt x="3064" y="3829"/>
                  </a:lnTo>
                  <a:lnTo>
                    <a:pt x="3059" y="3855"/>
                  </a:lnTo>
                  <a:lnTo>
                    <a:pt x="3053" y="3879"/>
                  </a:lnTo>
                  <a:lnTo>
                    <a:pt x="3047" y="3905"/>
                  </a:lnTo>
                  <a:lnTo>
                    <a:pt x="3041" y="3928"/>
                  </a:lnTo>
                  <a:lnTo>
                    <a:pt x="3033" y="3952"/>
                  </a:lnTo>
                  <a:lnTo>
                    <a:pt x="3026" y="3976"/>
                  </a:lnTo>
                  <a:lnTo>
                    <a:pt x="3018" y="4000"/>
                  </a:lnTo>
                  <a:lnTo>
                    <a:pt x="3009" y="4023"/>
                  </a:lnTo>
                  <a:lnTo>
                    <a:pt x="3000" y="4046"/>
                  </a:lnTo>
                  <a:lnTo>
                    <a:pt x="2979" y="4091"/>
                  </a:lnTo>
                  <a:lnTo>
                    <a:pt x="2956" y="4136"/>
                  </a:lnTo>
                  <a:lnTo>
                    <a:pt x="2931" y="4179"/>
                  </a:lnTo>
                  <a:lnTo>
                    <a:pt x="2905" y="4219"/>
                  </a:lnTo>
                  <a:lnTo>
                    <a:pt x="2876" y="4260"/>
                  </a:lnTo>
                  <a:lnTo>
                    <a:pt x="2846" y="4299"/>
                  </a:lnTo>
                  <a:lnTo>
                    <a:pt x="2814" y="4335"/>
                  </a:lnTo>
                  <a:lnTo>
                    <a:pt x="2780" y="4371"/>
                  </a:lnTo>
                  <a:lnTo>
                    <a:pt x="2745" y="4405"/>
                  </a:lnTo>
                  <a:lnTo>
                    <a:pt x="2707" y="4437"/>
                  </a:lnTo>
                  <a:lnTo>
                    <a:pt x="2669" y="4467"/>
                  </a:lnTo>
                  <a:lnTo>
                    <a:pt x="2629" y="4495"/>
                  </a:lnTo>
                  <a:lnTo>
                    <a:pt x="2588" y="4522"/>
                  </a:lnTo>
                  <a:lnTo>
                    <a:pt x="2545" y="4547"/>
                  </a:lnTo>
                  <a:lnTo>
                    <a:pt x="2500" y="4570"/>
                  </a:lnTo>
                  <a:lnTo>
                    <a:pt x="2456" y="4590"/>
                  </a:lnTo>
                  <a:lnTo>
                    <a:pt x="2432" y="4599"/>
                  </a:lnTo>
                  <a:lnTo>
                    <a:pt x="2410" y="4608"/>
                  </a:lnTo>
                  <a:lnTo>
                    <a:pt x="2385" y="4617"/>
                  </a:lnTo>
                  <a:lnTo>
                    <a:pt x="2362" y="4625"/>
                  </a:lnTo>
                  <a:lnTo>
                    <a:pt x="2337" y="4632"/>
                  </a:lnTo>
                  <a:lnTo>
                    <a:pt x="2313" y="4638"/>
                  </a:lnTo>
                  <a:lnTo>
                    <a:pt x="2288" y="4644"/>
                  </a:lnTo>
                  <a:lnTo>
                    <a:pt x="2264" y="4649"/>
                  </a:lnTo>
                  <a:lnTo>
                    <a:pt x="2239" y="4654"/>
                  </a:lnTo>
                  <a:lnTo>
                    <a:pt x="2214" y="4658"/>
                  </a:lnTo>
                  <a:lnTo>
                    <a:pt x="2189" y="4662"/>
                  </a:lnTo>
                  <a:lnTo>
                    <a:pt x="2163" y="4665"/>
                  </a:lnTo>
                  <a:lnTo>
                    <a:pt x="2137" y="4668"/>
                  </a:lnTo>
                  <a:lnTo>
                    <a:pt x="2111" y="4669"/>
                  </a:lnTo>
                  <a:lnTo>
                    <a:pt x="2085" y="4670"/>
                  </a:lnTo>
                  <a:lnTo>
                    <a:pt x="2058" y="4671"/>
                  </a:lnTo>
                  <a:lnTo>
                    <a:pt x="2032" y="4670"/>
                  </a:lnTo>
                  <a:lnTo>
                    <a:pt x="2006" y="4669"/>
                  </a:lnTo>
                  <a:lnTo>
                    <a:pt x="1980" y="4668"/>
                  </a:lnTo>
                  <a:lnTo>
                    <a:pt x="1954" y="4665"/>
                  </a:lnTo>
                  <a:lnTo>
                    <a:pt x="1929" y="4662"/>
                  </a:lnTo>
                  <a:lnTo>
                    <a:pt x="1903" y="4658"/>
                  </a:lnTo>
                  <a:lnTo>
                    <a:pt x="1878" y="4654"/>
                  </a:lnTo>
                  <a:lnTo>
                    <a:pt x="1852" y="4649"/>
                  </a:lnTo>
                  <a:lnTo>
                    <a:pt x="1828" y="4644"/>
                  </a:lnTo>
                  <a:lnTo>
                    <a:pt x="1804" y="4638"/>
                  </a:lnTo>
                  <a:lnTo>
                    <a:pt x="1779" y="4632"/>
                  </a:lnTo>
                  <a:lnTo>
                    <a:pt x="1755" y="4625"/>
                  </a:lnTo>
                  <a:lnTo>
                    <a:pt x="1731" y="4617"/>
                  </a:lnTo>
                  <a:lnTo>
                    <a:pt x="1708" y="4608"/>
                  </a:lnTo>
                  <a:lnTo>
                    <a:pt x="1684" y="4599"/>
                  </a:lnTo>
                  <a:lnTo>
                    <a:pt x="1661" y="4590"/>
                  </a:lnTo>
                  <a:lnTo>
                    <a:pt x="1616" y="4570"/>
                  </a:lnTo>
                  <a:lnTo>
                    <a:pt x="1572" y="4547"/>
                  </a:lnTo>
                  <a:lnTo>
                    <a:pt x="1530" y="4522"/>
                  </a:lnTo>
                  <a:lnTo>
                    <a:pt x="1488" y="4495"/>
                  </a:lnTo>
                  <a:lnTo>
                    <a:pt x="1448" y="4467"/>
                  </a:lnTo>
                  <a:lnTo>
                    <a:pt x="1409" y="4437"/>
                  </a:lnTo>
                  <a:lnTo>
                    <a:pt x="1373" y="4405"/>
                  </a:lnTo>
                  <a:lnTo>
                    <a:pt x="1337" y="4371"/>
                  </a:lnTo>
                  <a:lnTo>
                    <a:pt x="1303" y="4335"/>
                  </a:lnTo>
                  <a:lnTo>
                    <a:pt x="1271" y="4299"/>
                  </a:lnTo>
                  <a:lnTo>
                    <a:pt x="1240" y="4260"/>
                  </a:lnTo>
                  <a:lnTo>
                    <a:pt x="1212" y="4219"/>
                  </a:lnTo>
                  <a:lnTo>
                    <a:pt x="1185" y="4179"/>
                  </a:lnTo>
                  <a:lnTo>
                    <a:pt x="1161" y="4136"/>
                  </a:lnTo>
                  <a:lnTo>
                    <a:pt x="1138" y="4091"/>
                  </a:lnTo>
                  <a:lnTo>
                    <a:pt x="1118" y="4046"/>
                  </a:lnTo>
                  <a:lnTo>
                    <a:pt x="1108" y="4023"/>
                  </a:lnTo>
                  <a:lnTo>
                    <a:pt x="1100" y="4000"/>
                  </a:lnTo>
                  <a:lnTo>
                    <a:pt x="1091" y="3976"/>
                  </a:lnTo>
                  <a:lnTo>
                    <a:pt x="1083" y="3952"/>
                  </a:lnTo>
                  <a:lnTo>
                    <a:pt x="1076" y="3928"/>
                  </a:lnTo>
                  <a:lnTo>
                    <a:pt x="1069" y="3905"/>
                  </a:lnTo>
                  <a:lnTo>
                    <a:pt x="1064" y="3879"/>
                  </a:lnTo>
                  <a:lnTo>
                    <a:pt x="1058" y="3855"/>
                  </a:lnTo>
                  <a:lnTo>
                    <a:pt x="1053" y="3829"/>
                  </a:lnTo>
                  <a:lnTo>
                    <a:pt x="1049" y="3805"/>
                  </a:lnTo>
                  <a:lnTo>
                    <a:pt x="1046" y="3779"/>
                  </a:lnTo>
                  <a:lnTo>
                    <a:pt x="1043" y="3754"/>
                  </a:lnTo>
                  <a:lnTo>
                    <a:pt x="1041" y="3727"/>
                  </a:lnTo>
                  <a:lnTo>
                    <a:pt x="1038" y="3702"/>
                  </a:lnTo>
                  <a:lnTo>
                    <a:pt x="1037" y="3675"/>
                  </a:lnTo>
                  <a:lnTo>
                    <a:pt x="1037" y="3649"/>
                  </a:lnTo>
                  <a:lnTo>
                    <a:pt x="1037" y="3622"/>
                  </a:lnTo>
                  <a:lnTo>
                    <a:pt x="1038" y="3597"/>
                  </a:lnTo>
                  <a:lnTo>
                    <a:pt x="1041" y="3571"/>
                  </a:lnTo>
                  <a:lnTo>
                    <a:pt x="1043" y="3545"/>
                  </a:lnTo>
                  <a:lnTo>
                    <a:pt x="1046" y="3520"/>
                  </a:lnTo>
                  <a:lnTo>
                    <a:pt x="1049" y="3494"/>
                  </a:lnTo>
                  <a:lnTo>
                    <a:pt x="1053" y="3469"/>
                  </a:lnTo>
                  <a:lnTo>
                    <a:pt x="1058" y="3444"/>
                  </a:lnTo>
                  <a:lnTo>
                    <a:pt x="1064" y="3419"/>
                  </a:lnTo>
                  <a:lnTo>
                    <a:pt x="1069" y="3394"/>
                  </a:lnTo>
                  <a:lnTo>
                    <a:pt x="1076" y="3370"/>
                  </a:lnTo>
                  <a:lnTo>
                    <a:pt x="1083" y="3346"/>
                  </a:lnTo>
                  <a:lnTo>
                    <a:pt x="1091" y="3322"/>
                  </a:lnTo>
                  <a:lnTo>
                    <a:pt x="1100" y="3299"/>
                  </a:lnTo>
                  <a:lnTo>
                    <a:pt x="1108" y="3275"/>
                  </a:lnTo>
                  <a:lnTo>
                    <a:pt x="1118" y="3252"/>
                  </a:lnTo>
                  <a:lnTo>
                    <a:pt x="1138" y="3207"/>
                  </a:lnTo>
                  <a:lnTo>
                    <a:pt x="1161" y="3163"/>
                  </a:lnTo>
                  <a:lnTo>
                    <a:pt x="1185" y="3120"/>
                  </a:lnTo>
                  <a:lnTo>
                    <a:pt x="1212" y="3079"/>
                  </a:lnTo>
                  <a:lnTo>
                    <a:pt x="1240" y="3039"/>
                  </a:lnTo>
                  <a:lnTo>
                    <a:pt x="1271" y="3000"/>
                  </a:lnTo>
                  <a:lnTo>
                    <a:pt x="1303" y="2963"/>
                  </a:lnTo>
                  <a:lnTo>
                    <a:pt x="1337" y="2928"/>
                  </a:lnTo>
                  <a:lnTo>
                    <a:pt x="1373" y="2894"/>
                  </a:lnTo>
                  <a:lnTo>
                    <a:pt x="1409" y="2862"/>
                  </a:lnTo>
                  <a:lnTo>
                    <a:pt x="1448" y="2831"/>
                  </a:lnTo>
                  <a:lnTo>
                    <a:pt x="1488" y="2802"/>
                  </a:lnTo>
                  <a:lnTo>
                    <a:pt x="1530" y="2776"/>
                  </a:lnTo>
                  <a:lnTo>
                    <a:pt x="1572" y="2752"/>
                  </a:lnTo>
                  <a:lnTo>
                    <a:pt x="1616" y="2729"/>
                  </a:lnTo>
                  <a:lnTo>
                    <a:pt x="1661" y="2709"/>
                  </a:lnTo>
                  <a:lnTo>
                    <a:pt x="1684" y="2700"/>
                  </a:lnTo>
                  <a:lnTo>
                    <a:pt x="1708" y="2690"/>
                  </a:lnTo>
                  <a:lnTo>
                    <a:pt x="1731" y="2682"/>
                  </a:lnTo>
                  <a:lnTo>
                    <a:pt x="1755" y="2674"/>
                  </a:lnTo>
                  <a:lnTo>
                    <a:pt x="1779" y="2667"/>
                  </a:lnTo>
                  <a:lnTo>
                    <a:pt x="1804" y="2661"/>
                  </a:lnTo>
                  <a:lnTo>
                    <a:pt x="1828" y="2655"/>
                  </a:lnTo>
                  <a:lnTo>
                    <a:pt x="1852" y="2649"/>
                  </a:lnTo>
                  <a:lnTo>
                    <a:pt x="1878" y="2645"/>
                  </a:lnTo>
                  <a:lnTo>
                    <a:pt x="1903" y="2640"/>
                  </a:lnTo>
                  <a:lnTo>
                    <a:pt x="1929" y="2636"/>
                  </a:lnTo>
                  <a:lnTo>
                    <a:pt x="1954" y="2633"/>
                  </a:lnTo>
                  <a:lnTo>
                    <a:pt x="1980" y="2631"/>
                  </a:lnTo>
                  <a:lnTo>
                    <a:pt x="2006" y="2629"/>
                  </a:lnTo>
                  <a:lnTo>
                    <a:pt x="2032" y="2628"/>
                  </a:lnTo>
                  <a:lnTo>
                    <a:pt x="2058" y="2628"/>
                  </a:lnTo>
                  <a:lnTo>
                    <a:pt x="2085" y="2628"/>
                  </a:lnTo>
                  <a:lnTo>
                    <a:pt x="2111" y="2629"/>
                  </a:lnTo>
                  <a:lnTo>
                    <a:pt x="2137" y="2631"/>
                  </a:lnTo>
                  <a:lnTo>
                    <a:pt x="2163" y="2633"/>
                  </a:lnTo>
                  <a:lnTo>
                    <a:pt x="2189" y="2636"/>
                  </a:lnTo>
                  <a:lnTo>
                    <a:pt x="2214" y="2640"/>
                  </a:lnTo>
                  <a:lnTo>
                    <a:pt x="2239" y="2645"/>
                  </a:lnTo>
                  <a:lnTo>
                    <a:pt x="2264" y="2649"/>
                  </a:lnTo>
                  <a:lnTo>
                    <a:pt x="2288" y="2655"/>
                  </a:lnTo>
                  <a:lnTo>
                    <a:pt x="2313" y="2661"/>
                  </a:lnTo>
                  <a:lnTo>
                    <a:pt x="2337" y="2667"/>
                  </a:lnTo>
                  <a:lnTo>
                    <a:pt x="2362" y="2674"/>
                  </a:lnTo>
                  <a:lnTo>
                    <a:pt x="2385" y="2682"/>
                  </a:lnTo>
                  <a:lnTo>
                    <a:pt x="2410" y="2690"/>
                  </a:lnTo>
                  <a:lnTo>
                    <a:pt x="2432" y="2700"/>
                  </a:lnTo>
                  <a:lnTo>
                    <a:pt x="2456" y="2709"/>
                  </a:lnTo>
                  <a:lnTo>
                    <a:pt x="2500" y="2729"/>
                  </a:lnTo>
                  <a:lnTo>
                    <a:pt x="2545" y="2752"/>
                  </a:lnTo>
                  <a:lnTo>
                    <a:pt x="2588" y="2776"/>
                  </a:lnTo>
                  <a:lnTo>
                    <a:pt x="2629" y="2802"/>
                  </a:lnTo>
                  <a:lnTo>
                    <a:pt x="2669" y="2831"/>
                  </a:lnTo>
                  <a:lnTo>
                    <a:pt x="2707" y="2862"/>
                  </a:lnTo>
                  <a:lnTo>
                    <a:pt x="2745" y="2894"/>
                  </a:lnTo>
                  <a:lnTo>
                    <a:pt x="2780" y="2928"/>
                  </a:lnTo>
                  <a:lnTo>
                    <a:pt x="2814" y="2963"/>
                  </a:lnTo>
                  <a:lnTo>
                    <a:pt x="2846" y="3000"/>
                  </a:lnTo>
                  <a:lnTo>
                    <a:pt x="2876" y="3039"/>
                  </a:lnTo>
                  <a:lnTo>
                    <a:pt x="2905" y="3079"/>
                  </a:lnTo>
                  <a:lnTo>
                    <a:pt x="2931" y="3120"/>
                  </a:lnTo>
                  <a:lnTo>
                    <a:pt x="2956" y="3163"/>
                  </a:lnTo>
                  <a:lnTo>
                    <a:pt x="2979" y="3207"/>
                  </a:lnTo>
                  <a:lnTo>
                    <a:pt x="3000" y="3252"/>
                  </a:lnTo>
                  <a:lnTo>
                    <a:pt x="3009" y="3275"/>
                  </a:lnTo>
                  <a:lnTo>
                    <a:pt x="3018" y="3299"/>
                  </a:lnTo>
                  <a:lnTo>
                    <a:pt x="3026" y="3322"/>
                  </a:lnTo>
                  <a:lnTo>
                    <a:pt x="3033" y="3346"/>
                  </a:lnTo>
                  <a:lnTo>
                    <a:pt x="3041" y="3370"/>
                  </a:lnTo>
                  <a:lnTo>
                    <a:pt x="3047" y="3394"/>
                  </a:lnTo>
                  <a:lnTo>
                    <a:pt x="3053" y="3419"/>
                  </a:lnTo>
                  <a:lnTo>
                    <a:pt x="3059" y="3444"/>
                  </a:lnTo>
                  <a:lnTo>
                    <a:pt x="3064" y="3469"/>
                  </a:lnTo>
                  <a:lnTo>
                    <a:pt x="3068" y="3494"/>
                  </a:lnTo>
                  <a:lnTo>
                    <a:pt x="3072" y="3520"/>
                  </a:lnTo>
                  <a:lnTo>
                    <a:pt x="3074" y="3545"/>
                  </a:lnTo>
                  <a:lnTo>
                    <a:pt x="3077" y="3571"/>
                  </a:lnTo>
                  <a:lnTo>
                    <a:pt x="3078" y="3597"/>
                  </a:lnTo>
                  <a:lnTo>
                    <a:pt x="3079" y="3622"/>
                  </a:lnTo>
                  <a:lnTo>
                    <a:pt x="3080" y="3649"/>
                  </a:lnTo>
                  <a:close/>
                  <a:moveTo>
                    <a:pt x="0" y="0"/>
                  </a:moveTo>
                  <a:lnTo>
                    <a:pt x="0" y="462"/>
                  </a:lnTo>
                  <a:lnTo>
                    <a:pt x="4116" y="462"/>
                  </a:lnTo>
                  <a:lnTo>
                    <a:pt x="4116" y="0"/>
                  </a:lnTo>
                  <a:lnTo>
                    <a:pt x="0" y="0"/>
                  </a:lnTo>
                  <a:close/>
                  <a:moveTo>
                    <a:pt x="2024" y="2698"/>
                  </a:moveTo>
                  <a:lnTo>
                    <a:pt x="1820" y="3321"/>
                  </a:lnTo>
                  <a:lnTo>
                    <a:pt x="1165" y="3321"/>
                  </a:lnTo>
                  <a:lnTo>
                    <a:pt x="1159" y="3321"/>
                  </a:lnTo>
                  <a:lnTo>
                    <a:pt x="1154" y="3323"/>
                  </a:lnTo>
                  <a:lnTo>
                    <a:pt x="1149" y="3325"/>
                  </a:lnTo>
                  <a:lnTo>
                    <a:pt x="1143" y="3328"/>
                  </a:lnTo>
                  <a:lnTo>
                    <a:pt x="1139" y="3331"/>
                  </a:lnTo>
                  <a:lnTo>
                    <a:pt x="1135" y="3335"/>
                  </a:lnTo>
                  <a:lnTo>
                    <a:pt x="1133" y="3340"/>
                  </a:lnTo>
                  <a:lnTo>
                    <a:pt x="1130" y="3345"/>
                  </a:lnTo>
                  <a:lnTo>
                    <a:pt x="1129" y="3352"/>
                  </a:lnTo>
                  <a:lnTo>
                    <a:pt x="1129" y="3357"/>
                  </a:lnTo>
                  <a:lnTo>
                    <a:pt x="1129" y="3363"/>
                  </a:lnTo>
                  <a:lnTo>
                    <a:pt x="1130" y="3368"/>
                  </a:lnTo>
                  <a:lnTo>
                    <a:pt x="1132" y="3373"/>
                  </a:lnTo>
                  <a:lnTo>
                    <a:pt x="1135" y="3378"/>
                  </a:lnTo>
                  <a:lnTo>
                    <a:pt x="1139" y="3382"/>
                  </a:lnTo>
                  <a:lnTo>
                    <a:pt x="1143" y="3386"/>
                  </a:lnTo>
                  <a:lnTo>
                    <a:pt x="1673" y="3772"/>
                  </a:lnTo>
                  <a:lnTo>
                    <a:pt x="1469" y="4400"/>
                  </a:lnTo>
                  <a:lnTo>
                    <a:pt x="1468" y="4405"/>
                  </a:lnTo>
                  <a:lnTo>
                    <a:pt x="1467" y="4411"/>
                  </a:lnTo>
                  <a:lnTo>
                    <a:pt x="1468" y="4416"/>
                  </a:lnTo>
                  <a:lnTo>
                    <a:pt x="1469" y="4422"/>
                  </a:lnTo>
                  <a:lnTo>
                    <a:pt x="1471" y="4427"/>
                  </a:lnTo>
                  <a:lnTo>
                    <a:pt x="1475" y="4431"/>
                  </a:lnTo>
                  <a:lnTo>
                    <a:pt x="1479" y="4436"/>
                  </a:lnTo>
                  <a:lnTo>
                    <a:pt x="1483" y="4439"/>
                  </a:lnTo>
                  <a:lnTo>
                    <a:pt x="1488" y="4442"/>
                  </a:lnTo>
                  <a:lnTo>
                    <a:pt x="1493" y="4444"/>
                  </a:lnTo>
                  <a:lnTo>
                    <a:pt x="1498" y="4446"/>
                  </a:lnTo>
                  <a:lnTo>
                    <a:pt x="1504" y="4446"/>
                  </a:lnTo>
                  <a:lnTo>
                    <a:pt x="1509" y="4446"/>
                  </a:lnTo>
                  <a:lnTo>
                    <a:pt x="1515" y="4444"/>
                  </a:lnTo>
                  <a:lnTo>
                    <a:pt x="1520" y="4442"/>
                  </a:lnTo>
                  <a:lnTo>
                    <a:pt x="1525" y="4439"/>
                  </a:lnTo>
                  <a:lnTo>
                    <a:pt x="2058" y="4052"/>
                  </a:lnTo>
                  <a:lnTo>
                    <a:pt x="2591" y="4439"/>
                  </a:lnTo>
                  <a:lnTo>
                    <a:pt x="2596" y="4442"/>
                  </a:lnTo>
                  <a:lnTo>
                    <a:pt x="2601" y="4444"/>
                  </a:lnTo>
                  <a:lnTo>
                    <a:pt x="2606" y="4446"/>
                  </a:lnTo>
                  <a:lnTo>
                    <a:pt x="2612" y="4446"/>
                  </a:lnTo>
                  <a:lnTo>
                    <a:pt x="2617" y="4446"/>
                  </a:lnTo>
                  <a:lnTo>
                    <a:pt x="2623" y="4444"/>
                  </a:lnTo>
                  <a:lnTo>
                    <a:pt x="2628" y="4442"/>
                  </a:lnTo>
                  <a:lnTo>
                    <a:pt x="2633" y="4439"/>
                  </a:lnTo>
                  <a:lnTo>
                    <a:pt x="2638" y="4436"/>
                  </a:lnTo>
                  <a:lnTo>
                    <a:pt x="2641" y="4431"/>
                  </a:lnTo>
                  <a:lnTo>
                    <a:pt x="2644" y="4427"/>
                  </a:lnTo>
                  <a:lnTo>
                    <a:pt x="2646" y="4422"/>
                  </a:lnTo>
                  <a:lnTo>
                    <a:pt x="2648" y="4416"/>
                  </a:lnTo>
                  <a:lnTo>
                    <a:pt x="2648" y="4411"/>
                  </a:lnTo>
                  <a:lnTo>
                    <a:pt x="2648" y="4405"/>
                  </a:lnTo>
                  <a:lnTo>
                    <a:pt x="2646" y="4400"/>
                  </a:lnTo>
                  <a:lnTo>
                    <a:pt x="2442" y="3772"/>
                  </a:lnTo>
                  <a:lnTo>
                    <a:pt x="2973" y="3386"/>
                  </a:lnTo>
                  <a:lnTo>
                    <a:pt x="2977" y="3382"/>
                  </a:lnTo>
                  <a:lnTo>
                    <a:pt x="2981" y="3378"/>
                  </a:lnTo>
                  <a:lnTo>
                    <a:pt x="2984" y="3373"/>
                  </a:lnTo>
                  <a:lnTo>
                    <a:pt x="2986" y="3368"/>
                  </a:lnTo>
                  <a:lnTo>
                    <a:pt x="2987" y="3363"/>
                  </a:lnTo>
                  <a:lnTo>
                    <a:pt x="2988" y="3357"/>
                  </a:lnTo>
                  <a:lnTo>
                    <a:pt x="2987" y="3352"/>
                  </a:lnTo>
                  <a:lnTo>
                    <a:pt x="2986" y="3345"/>
                  </a:lnTo>
                  <a:lnTo>
                    <a:pt x="2984" y="3340"/>
                  </a:lnTo>
                  <a:lnTo>
                    <a:pt x="2981" y="3335"/>
                  </a:lnTo>
                  <a:lnTo>
                    <a:pt x="2977" y="3331"/>
                  </a:lnTo>
                  <a:lnTo>
                    <a:pt x="2973" y="3328"/>
                  </a:lnTo>
                  <a:lnTo>
                    <a:pt x="2968" y="3325"/>
                  </a:lnTo>
                  <a:lnTo>
                    <a:pt x="2963" y="3323"/>
                  </a:lnTo>
                  <a:lnTo>
                    <a:pt x="2958" y="3321"/>
                  </a:lnTo>
                  <a:lnTo>
                    <a:pt x="2952" y="3321"/>
                  </a:lnTo>
                  <a:lnTo>
                    <a:pt x="2296" y="3321"/>
                  </a:lnTo>
                  <a:lnTo>
                    <a:pt x="2093" y="2698"/>
                  </a:lnTo>
                  <a:lnTo>
                    <a:pt x="2091" y="2691"/>
                  </a:lnTo>
                  <a:lnTo>
                    <a:pt x="2088" y="2687"/>
                  </a:lnTo>
                  <a:lnTo>
                    <a:pt x="2084" y="2682"/>
                  </a:lnTo>
                  <a:lnTo>
                    <a:pt x="2080" y="2679"/>
                  </a:lnTo>
                  <a:lnTo>
                    <a:pt x="2075" y="2676"/>
                  </a:lnTo>
                  <a:lnTo>
                    <a:pt x="2069" y="2674"/>
                  </a:lnTo>
                  <a:lnTo>
                    <a:pt x="2064" y="2673"/>
                  </a:lnTo>
                  <a:lnTo>
                    <a:pt x="2058" y="2672"/>
                  </a:lnTo>
                  <a:lnTo>
                    <a:pt x="2053" y="2673"/>
                  </a:lnTo>
                  <a:lnTo>
                    <a:pt x="2047" y="2674"/>
                  </a:lnTo>
                  <a:lnTo>
                    <a:pt x="2042" y="2676"/>
                  </a:lnTo>
                  <a:lnTo>
                    <a:pt x="2037" y="2679"/>
                  </a:lnTo>
                  <a:lnTo>
                    <a:pt x="2033" y="2682"/>
                  </a:lnTo>
                  <a:lnTo>
                    <a:pt x="2030" y="2687"/>
                  </a:lnTo>
                  <a:lnTo>
                    <a:pt x="2027" y="2691"/>
                  </a:lnTo>
                  <a:lnTo>
                    <a:pt x="2024" y="26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PA_KSO_Shape"/>
            <p:cNvSpPr/>
            <p:nvPr>
              <p:custDataLst>
                <p:tags r:id="rId16"/>
              </p:custDataLst>
            </p:nvPr>
          </p:nvSpPr>
          <p:spPr bwMode="auto">
            <a:xfrm>
              <a:off x="4135898" y="2020334"/>
              <a:ext cx="1198983" cy="1200984"/>
            </a:xfrm>
            <a:custGeom>
              <a:avLst/>
              <a:gdLst>
                <a:gd name="T0" fmla="*/ 1677554 w 4408"/>
                <a:gd name="T1" fmla="*/ 780497 h 4408"/>
                <a:gd name="T2" fmla="*/ 1588217 w 4408"/>
                <a:gd name="T3" fmla="*/ 591639 h 4408"/>
                <a:gd name="T4" fmla="*/ 1608502 w 4408"/>
                <a:gd name="T5" fmla="*/ 502180 h 4408"/>
                <a:gd name="T6" fmla="*/ 1696976 w 4408"/>
                <a:gd name="T7" fmla="*/ 375555 h 4408"/>
                <a:gd name="T8" fmla="*/ 1554554 w 4408"/>
                <a:gd name="T9" fmla="*/ 213924 h 4408"/>
                <a:gd name="T10" fmla="*/ 1473848 w 4408"/>
                <a:gd name="T11" fmla="*/ 222135 h 4408"/>
                <a:gd name="T12" fmla="*/ 1343079 w 4408"/>
                <a:gd name="T13" fmla="*/ 316780 h 4408"/>
                <a:gd name="T14" fmla="*/ 1147142 w 4408"/>
                <a:gd name="T15" fmla="*/ 246336 h 4408"/>
                <a:gd name="T16" fmla="*/ 1097941 w 4408"/>
                <a:gd name="T17" fmla="*/ 168978 h 4408"/>
                <a:gd name="T18" fmla="*/ 1070752 w 4408"/>
                <a:gd name="T19" fmla="*/ 16855 h 4408"/>
                <a:gd name="T20" fmla="*/ 856688 w 4408"/>
                <a:gd name="T21" fmla="*/ 3025 h 4408"/>
                <a:gd name="T22" fmla="*/ 805761 w 4408"/>
                <a:gd name="T23" fmla="*/ 65690 h 4408"/>
                <a:gd name="T24" fmla="*/ 779866 w 4408"/>
                <a:gd name="T25" fmla="*/ 225592 h 4408"/>
                <a:gd name="T26" fmla="*/ 591266 w 4408"/>
                <a:gd name="T27" fmla="*/ 314619 h 4408"/>
                <a:gd name="T28" fmla="*/ 502360 w 4408"/>
                <a:gd name="T29" fmla="*/ 294739 h 4408"/>
                <a:gd name="T30" fmla="*/ 375044 w 4408"/>
                <a:gd name="T31" fmla="*/ 206145 h 4408"/>
                <a:gd name="T32" fmla="*/ 214064 w 4408"/>
                <a:gd name="T33" fmla="*/ 348328 h 4408"/>
                <a:gd name="T34" fmla="*/ 221833 w 4408"/>
                <a:gd name="T35" fmla="*/ 428711 h 4408"/>
                <a:gd name="T36" fmla="*/ 316780 w 4408"/>
                <a:gd name="T37" fmla="*/ 560091 h 4408"/>
                <a:gd name="T38" fmla="*/ 246001 w 4408"/>
                <a:gd name="T39" fmla="*/ 756728 h 4408"/>
                <a:gd name="T40" fmla="*/ 168748 w 4408"/>
                <a:gd name="T41" fmla="*/ 805563 h 4408"/>
                <a:gd name="T42" fmla="*/ 16832 w 4408"/>
                <a:gd name="T43" fmla="*/ 832357 h 4408"/>
                <a:gd name="T44" fmla="*/ 3453 w 4408"/>
                <a:gd name="T45" fmla="*/ 1047577 h 4408"/>
                <a:gd name="T46" fmla="*/ 65600 w 4408"/>
                <a:gd name="T47" fmla="*/ 1098573 h 4408"/>
                <a:gd name="T48" fmla="*/ 225717 w 4408"/>
                <a:gd name="T49" fmla="*/ 1124935 h 4408"/>
                <a:gd name="T50" fmla="*/ 314191 w 4408"/>
                <a:gd name="T51" fmla="*/ 1313361 h 4408"/>
                <a:gd name="T52" fmla="*/ 294338 w 4408"/>
                <a:gd name="T53" fmla="*/ 1402820 h 4408"/>
                <a:gd name="T54" fmla="*/ 205864 w 4408"/>
                <a:gd name="T55" fmla="*/ 1529445 h 4408"/>
                <a:gd name="T56" fmla="*/ 348286 w 4408"/>
                <a:gd name="T57" fmla="*/ 1691076 h 4408"/>
                <a:gd name="T58" fmla="*/ 428560 w 4408"/>
                <a:gd name="T59" fmla="*/ 1682865 h 4408"/>
                <a:gd name="T60" fmla="*/ 559329 w 4408"/>
                <a:gd name="T61" fmla="*/ 1588220 h 4408"/>
                <a:gd name="T62" fmla="*/ 755698 w 4408"/>
                <a:gd name="T63" fmla="*/ 1658664 h 4408"/>
                <a:gd name="T64" fmla="*/ 804467 w 4408"/>
                <a:gd name="T65" fmla="*/ 1736886 h 4408"/>
                <a:gd name="T66" fmla="*/ 831656 w 4408"/>
                <a:gd name="T67" fmla="*/ 1888578 h 4408"/>
                <a:gd name="T68" fmla="*/ 1046152 w 4408"/>
                <a:gd name="T69" fmla="*/ 1901543 h 4408"/>
                <a:gd name="T70" fmla="*/ 1097510 w 4408"/>
                <a:gd name="T71" fmla="*/ 1839310 h 4408"/>
                <a:gd name="T72" fmla="*/ 1123405 w 4408"/>
                <a:gd name="T73" fmla="*/ 1679840 h 4408"/>
                <a:gd name="T74" fmla="*/ 1311574 w 4408"/>
                <a:gd name="T75" fmla="*/ 1590813 h 4408"/>
                <a:gd name="T76" fmla="*/ 1400911 w 4408"/>
                <a:gd name="T77" fmla="*/ 1610693 h 4408"/>
                <a:gd name="T78" fmla="*/ 1527364 w 4408"/>
                <a:gd name="T79" fmla="*/ 1699288 h 4408"/>
                <a:gd name="T80" fmla="*/ 1688776 w 4408"/>
                <a:gd name="T81" fmla="*/ 1556672 h 4408"/>
                <a:gd name="T82" fmla="*/ 1681007 w 4408"/>
                <a:gd name="T83" fmla="*/ 1475856 h 4408"/>
                <a:gd name="T84" fmla="*/ 1586059 w 4408"/>
                <a:gd name="T85" fmla="*/ 1344909 h 4408"/>
                <a:gd name="T86" fmla="*/ 1656407 w 4408"/>
                <a:gd name="T87" fmla="*/ 1148705 h 4408"/>
                <a:gd name="T88" fmla="*/ 1734092 w 4408"/>
                <a:gd name="T89" fmla="*/ 1099437 h 4408"/>
                <a:gd name="T90" fmla="*/ 1886008 w 4408"/>
                <a:gd name="T91" fmla="*/ 1072211 h 4408"/>
                <a:gd name="T92" fmla="*/ 1899387 w 4408"/>
                <a:gd name="T93" fmla="*/ 857423 h 4408"/>
                <a:gd name="T94" fmla="*/ 1836808 w 4408"/>
                <a:gd name="T95" fmla="*/ 805995 h 4408"/>
                <a:gd name="T96" fmla="*/ 1281363 w 4408"/>
                <a:gd name="T97" fmla="*/ 1111106 h 4408"/>
                <a:gd name="T98" fmla="*/ 1141100 w 4408"/>
                <a:gd name="T99" fmla="*/ 1265390 h 4408"/>
                <a:gd name="T100" fmla="*/ 951636 w 4408"/>
                <a:gd name="T101" fmla="*/ 1318547 h 4408"/>
                <a:gd name="T102" fmla="*/ 747066 w 4408"/>
                <a:gd name="T103" fmla="*/ 1256315 h 4408"/>
                <a:gd name="T104" fmla="*/ 614139 w 4408"/>
                <a:gd name="T105" fmla="*/ 1095116 h 4408"/>
                <a:gd name="T106" fmla="*/ 589539 w 4408"/>
                <a:gd name="T107" fmla="*/ 896318 h 4408"/>
                <a:gd name="T108" fmla="*/ 680603 w 4408"/>
                <a:gd name="T109" fmla="*/ 706164 h 4408"/>
                <a:gd name="T110" fmla="*/ 860140 w 4408"/>
                <a:gd name="T111" fmla="*/ 597689 h 4408"/>
                <a:gd name="T112" fmla="*/ 1060394 w 4408"/>
                <a:gd name="T113" fmla="*/ 602443 h 4408"/>
                <a:gd name="T114" fmla="*/ 1233458 w 4408"/>
                <a:gd name="T115" fmla="*/ 719561 h 4408"/>
                <a:gd name="T116" fmla="*/ 1315458 w 4408"/>
                <a:gd name="T117" fmla="*/ 914901 h 44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408" h="4408">
                  <a:moveTo>
                    <a:pt x="4239" y="1864"/>
                  </a:moveTo>
                  <a:lnTo>
                    <a:pt x="4036" y="1864"/>
                  </a:lnTo>
                  <a:lnTo>
                    <a:pt x="4018" y="1864"/>
                  </a:lnTo>
                  <a:lnTo>
                    <a:pt x="4001" y="1861"/>
                  </a:lnTo>
                  <a:lnTo>
                    <a:pt x="3983" y="1857"/>
                  </a:lnTo>
                  <a:lnTo>
                    <a:pt x="3966" y="1852"/>
                  </a:lnTo>
                  <a:lnTo>
                    <a:pt x="3949" y="1845"/>
                  </a:lnTo>
                  <a:lnTo>
                    <a:pt x="3933" y="1837"/>
                  </a:lnTo>
                  <a:lnTo>
                    <a:pt x="3916" y="1828"/>
                  </a:lnTo>
                  <a:lnTo>
                    <a:pt x="3901" y="1818"/>
                  </a:lnTo>
                  <a:lnTo>
                    <a:pt x="3887" y="1806"/>
                  </a:lnTo>
                  <a:lnTo>
                    <a:pt x="3873" y="1793"/>
                  </a:lnTo>
                  <a:lnTo>
                    <a:pt x="3861" y="1780"/>
                  </a:lnTo>
                  <a:lnTo>
                    <a:pt x="3848" y="1766"/>
                  </a:lnTo>
                  <a:lnTo>
                    <a:pt x="3838" y="1751"/>
                  </a:lnTo>
                  <a:lnTo>
                    <a:pt x="3829" y="1736"/>
                  </a:lnTo>
                  <a:lnTo>
                    <a:pt x="3822" y="1719"/>
                  </a:lnTo>
                  <a:lnTo>
                    <a:pt x="3816" y="1703"/>
                  </a:lnTo>
                  <a:lnTo>
                    <a:pt x="3699" y="1419"/>
                  </a:lnTo>
                  <a:lnTo>
                    <a:pt x="3691" y="1403"/>
                  </a:lnTo>
                  <a:lnTo>
                    <a:pt x="3685" y="1387"/>
                  </a:lnTo>
                  <a:lnTo>
                    <a:pt x="3680" y="1369"/>
                  </a:lnTo>
                  <a:lnTo>
                    <a:pt x="3677" y="1351"/>
                  </a:lnTo>
                  <a:lnTo>
                    <a:pt x="3675" y="1333"/>
                  </a:lnTo>
                  <a:lnTo>
                    <a:pt x="3675" y="1315"/>
                  </a:lnTo>
                  <a:lnTo>
                    <a:pt x="3675" y="1296"/>
                  </a:lnTo>
                  <a:lnTo>
                    <a:pt x="3678" y="1278"/>
                  </a:lnTo>
                  <a:lnTo>
                    <a:pt x="3681" y="1260"/>
                  </a:lnTo>
                  <a:lnTo>
                    <a:pt x="3685" y="1242"/>
                  </a:lnTo>
                  <a:lnTo>
                    <a:pt x="3691" y="1224"/>
                  </a:lnTo>
                  <a:lnTo>
                    <a:pt x="3698" y="1208"/>
                  </a:lnTo>
                  <a:lnTo>
                    <a:pt x="3706" y="1192"/>
                  </a:lnTo>
                  <a:lnTo>
                    <a:pt x="3717" y="1177"/>
                  </a:lnTo>
                  <a:lnTo>
                    <a:pt x="3727" y="1162"/>
                  </a:lnTo>
                  <a:lnTo>
                    <a:pt x="3739" y="1149"/>
                  </a:lnTo>
                  <a:lnTo>
                    <a:pt x="3883" y="1005"/>
                  </a:lnTo>
                  <a:lnTo>
                    <a:pt x="3895" y="992"/>
                  </a:lnTo>
                  <a:lnTo>
                    <a:pt x="3904" y="979"/>
                  </a:lnTo>
                  <a:lnTo>
                    <a:pt x="3913" y="965"/>
                  </a:lnTo>
                  <a:lnTo>
                    <a:pt x="3920" y="949"/>
                  </a:lnTo>
                  <a:lnTo>
                    <a:pt x="3926" y="933"/>
                  </a:lnTo>
                  <a:lnTo>
                    <a:pt x="3930" y="918"/>
                  </a:lnTo>
                  <a:lnTo>
                    <a:pt x="3932" y="902"/>
                  </a:lnTo>
                  <a:lnTo>
                    <a:pt x="3933" y="886"/>
                  </a:lnTo>
                  <a:lnTo>
                    <a:pt x="3932" y="869"/>
                  </a:lnTo>
                  <a:lnTo>
                    <a:pt x="3930" y="853"/>
                  </a:lnTo>
                  <a:lnTo>
                    <a:pt x="3926" y="837"/>
                  </a:lnTo>
                  <a:lnTo>
                    <a:pt x="3920" y="822"/>
                  </a:lnTo>
                  <a:lnTo>
                    <a:pt x="3913" y="806"/>
                  </a:lnTo>
                  <a:lnTo>
                    <a:pt x="3904" y="792"/>
                  </a:lnTo>
                  <a:lnTo>
                    <a:pt x="3895" y="778"/>
                  </a:lnTo>
                  <a:lnTo>
                    <a:pt x="3883" y="765"/>
                  </a:lnTo>
                  <a:lnTo>
                    <a:pt x="3643" y="525"/>
                  </a:lnTo>
                  <a:lnTo>
                    <a:pt x="3630" y="514"/>
                  </a:lnTo>
                  <a:lnTo>
                    <a:pt x="3616" y="504"/>
                  </a:lnTo>
                  <a:lnTo>
                    <a:pt x="3602" y="495"/>
                  </a:lnTo>
                  <a:lnTo>
                    <a:pt x="3587" y="489"/>
                  </a:lnTo>
                  <a:lnTo>
                    <a:pt x="3572" y="483"/>
                  </a:lnTo>
                  <a:lnTo>
                    <a:pt x="3555" y="479"/>
                  </a:lnTo>
                  <a:lnTo>
                    <a:pt x="3539" y="477"/>
                  </a:lnTo>
                  <a:lnTo>
                    <a:pt x="3523" y="476"/>
                  </a:lnTo>
                  <a:lnTo>
                    <a:pt x="3507" y="477"/>
                  </a:lnTo>
                  <a:lnTo>
                    <a:pt x="3490" y="479"/>
                  </a:lnTo>
                  <a:lnTo>
                    <a:pt x="3474" y="483"/>
                  </a:lnTo>
                  <a:lnTo>
                    <a:pt x="3459" y="489"/>
                  </a:lnTo>
                  <a:lnTo>
                    <a:pt x="3444" y="495"/>
                  </a:lnTo>
                  <a:lnTo>
                    <a:pt x="3430" y="504"/>
                  </a:lnTo>
                  <a:lnTo>
                    <a:pt x="3415" y="514"/>
                  </a:lnTo>
                  <a:lnTo>
                    <a:pt x="3403" y="525"/>
                  </a:lnTo>
                  <a:lnTo>
                    <a:pt x="3259" y="669"/>
                  </a:lnTo>
                  <a:lnTo>
                    <a:pt x="3246" y="682"/>
                  </a:lnTo>
                  <a:lnTo>
                    <a:pt x="3232" y="692"/>
                  </a:lnTo>
                  <a:lnTo>
                    <a:pt x="3217" y="702"/>
                  </a:lnTo>
                  <a:lnTo>
                    <a:pt x="3200" y="710"/>
                  </a:lnTo>
                  <a:lnTo>
                    <a:pt x="3183" y="717"/>
                  </a:lnTo>
                  <a:lnTo>
                    <a:pt x="3166" y="723"/>
                  </a:lnTo>
                  <a:lnTo>
                    <a:pt x="3149" y="727"/>
                  </a:lnTo>
                  <a:lnTo>
                    <a:pt x="3130" y="731"/>
                  </a:lnTo>
                  <a:lnTo>
                    <a:pt x="3112" y="733"/>
                  </a:lnTo>
                  <a:lnTo>
                    <a:pt x="3093" y="733"/>
                  </a:lnTo>
                  <a:lnTo>
                    <a:pt x="3075" y="733"/>
                  </a:lnTo>
                  <a:lnTo>
                    <a:pt x="3056" y="731"/>
                  </a:lnTo>
                  <a:lnTo>
                    <a:pt x="3039" y="728"/>
                  </a:lnTo>
                  <a:lnTo>
                    <a:pt x="3022" y="723"/>
                  </a:lnTo>
                  <a:lnTo>
                    <a:pt x="3005" y="717"/>
                  </a:lnTo>
                  <a:lnTo>
                    <a:pt x="2989" y="710"/>
                  </a:lnTo>
                  <a:lnTo>
                    <a:pt x="2705" y="592"/>
                  </a:lnTo>
                  <a:lnTo>
                    <a:pt x="2689" y="587"/>
                  </a:lnTo>
                  <a:lnTo>
                    <a:pt x="2673" y="579"/>
                  </a:lnTo>
                  <a:lnTo>
                    <a:pt x="2658" y="570"/>
                  </a:lnTo>
                  <a:lnTo>
                    <a:pt x="2642" y="560"/>
                  </a:lnTo>
                  <a:lnTo>
                    <a:pt x="2628" y="549"/>
                  </a:lnTo>
                  <a:lnTo>
                    <a:pt x="2615" y="536"/>
                  </a:lnTo>
                  <a:lnTo>
                    <a:pt x="2603" y="522"/>
                  </a:lnTo>
                  <a:lnTo>
                    <a:pt x="2591" y="507"/>
                  </a:lnTo>
                  <a:lnTo>
                    <a:pt x="2581" y="492"/>
                  </a:lnTo>
                  <a:lnTo>
                    <a:pt x="2571" y="476"/>
                  </a:lnTo>
                  <a:lnTo>
                    <a:pt x="2563" y="460"/>
                  </a:lnTo>
                  <a:lnTo>
                    <a:pt x="2556" y="442"/>
                  </a:lnTo>
                  <a:lnTo>
                    <a:pt x="2551" y="425"/>
                  </a:lnTo>
                  <a:lnTo>
                    <a:pt x="2547" y="408"/>
                  </a:lnTo>
                  <a:lnTo>
                    <a:pt x="2544" y="391"/>
                  </a:lnTo>
                  <a:lnTo>
                    <a:pt x="2543" y="373"/>
                  </a:lnTo>
                  <a:lnTo>
                    <a:pt x="2543" y="169"/>
                  </a:lnTo>
                  <a:lnTo>
                    <a:pt x="2543" y="152"/>
                  </a:lnTo>
                  <a:lnTo>
                    <a:pt x="2540" y="135"/>
                  </a:lnTo>
                  <a:lnTo>
                    <a:pt x="2536" y="119"/>
                  </a:lnTo>
                  <a:lnTo>
                    <a:pt x="2530" y="103"/>
                  </a:lnTo>
                  <a:lnTo>
                    <a:pt x="2523" y="88"/>
                  </a:lnTo>
                  <a:lnTo>
                    <a:pt x="2515" y="75"/>
                  </a:lnTo>
                  <a:lnTo>
                    <a:pt x="2505" y="62"/>
                  </a:lnTo>
                  <a:lnTo>
                    <a:pt x="2493" y="50"/>
                  </a:lnTo>
                  <a:lnTo>
                    <a:pt x="2481" y="39"/>
                  </a:lnTo>
                  <a:lnTo>
                    <a:pt x="2469" y="28"/>
                  </a:lnTo>
                  <a:lnTo>
                    <a:pt x="2455" y="20"/>
                  </a:lnTo>
                  <a:lnTo>
                    <a:pt x="2440" y="13"/>
                  </a:lnTo>
                  <a:lnTo>
                    <a:pt x="2424" y="7"/>
                  </a:lnTo>
                  <a:lnTo>
                    <a:pt x="2408" y="3"/>
                  </a:lnTo>
                  <a:lnTo>
                    <a:pt x="2391" y="1"/>
                  </a:lnTo>
                  <a:lnTo>
                    <a:pt x="2374" y="0"/>
                  </a:lnTo>
                  <a:lnTo>
                    <a:pt x="2035" y="0"/>
                  </a:lnTo>
                  <a:lnTo>
                    <a:pt x="2018" y="1"/>
                  </a:lnTo>
                  <a:lnTo>
                    <a:pt x="2001" y="3"/>
                  </a:lnTo>
                  <a:lnTo>
                    <a:pt x="1985" y="7"/>
                  </a:lnTo>
                  <a:lnTo>
                    <a:pt x="1969" y="13"/>
                  </a:lnTo>
                  <a:lnTo>
                    <a:pt x="1955" y="20"/>
                  </a:lnTo>
                  <a:lnTo>
                    <a:pt x="1941" y="28"/>
                  </a:lnTo>
                  <a:lnTo>
                    <a:pt x="1927" y="39"/>
                  </a:lnTo>
                  <a:lnTo>
                    <a:pt x="1915" y="50"/>
                  </a:lnTo>
                  <a:lnTo>
                    <a:pt x="1904" y="62"/>
                  </a:lnTo>
                  <a:lnTo>
                    <a:pt x="1894" y="75"/>
                  </a:lnTo>
                  <a:lnTo>
                    <a:pt x="1886" y="88"/>
                  </a:lnTo>
                  <a:lnTo>
                    <a:pt x="1879" y="103"/>
                  </a:lnTo>
                  <a:lnTo>
                    <a:pt x="1873" y="119"/>
                  </a:lnTo>
                  <a:lnTo>
                    <a:pt x="1869" y="135"/>
                  </a:lnTo>
                  <a:lnTo>
                    <a:pt x="1867" y="152"/>
                  </a:lnTo>
                  <a:lnTo>
                    <a:pt x="1866" y="169"/>
                  </a:lnTo>
                  <a:lnTo>
                    <a:pt x="1866" y="373"/>
                  </a:lnTo>
                  <a:lnTo>
                    <a:pt x="1864" y="391"/>
                  </a:lnTo>
                  <a:lnTo>
                    <a:pt x="1861" y="408"/>
                  </a:lnTo>
                  <a:lnTo>
                    <a:pt x="1858" y="425"/>
                  </a:lnTo>
                  <a:lnTo>
                    <a:pt x="1852" y="442"/>
                  </a:lnTo>
                  <a:lnTo>
                    <a:pt x="1845" y="460"/>
                  </a:lnTo>
                  <a:lnTo>
                    <a:pt x="1837" y="476"/>
                  </a:lnTo>
                  <a:lnTo>
                    <a:pt x="1828" y="492"/>
                  </a:lnTo>
                  <a:lnTo>
                    <a:pt x="1818" y="507"/>
                  </a:lnTo>
                  <a:lnTo>
                    <a:pt x="1807" y="522"/>
                  </a:lnTo>
                  <a:lnTo>
                    <a:pt x="1793" y="536"/>
                  </a:lnTo>
                  <a:lnTo>
                    <a:pt x="1780" y="549"/>
                  </a:lnTo>
                  <a:lnTo>
                    <a:pt x="1766" y="560"/>
                  </a:lnTo>
                  <a:lnTo>
                    <a:pt x="1751" y="570"/>
                  </a:lnTo>
                  <a:lnTo>
                    <a:pt x="1736" y="579"/>
                  </a:lnTo>
                  <a:lnTo>
                    <a:pt x="1719" y="587"/>
                  </a:lnTo>
                  <a:lnTo>
                    <a:pt x="1703" y="592"/>
                  </a:lnTo>
                  <a:lnTo>
                    <a:pt x="1419" y="710"/>
                  </a:lnTo>
                  <a:lnTo>
                    <a:pt x="1404" y="717"/>
                  </a:lnTo>
                  <a:lnTo>
                    <a:pt x="1387" y="723"/>
                  </a:lnTo>
                  <a:lnTo>
                    <a:pt x="1370" y="728"/>
                  </a:lnTo>
                  <a:lnTo>
                    <a:pt x="1352" y="731"/>
                  </a:lnTo>
                  <a:lnTo>
                    <a:pt x="1334" y="733"/>
                  </a:lnTo>
                  <a:lnTo>
                    <a:pt x="1316" y="733"/>
                  </a:lnTo>
                  <a:lnTo>
                    <a:pt x="1297" y="733"/>
                  </a:lnTo>
                  <a:lnTo>
                    <a:pt x="1278" y="731"/>
                  </a:lnTo>
                  <a:lnTo>
                    <a:pt x="1261" y="727"/>
                  </a:lnTo>
                  <a:lnTo>
                    <a:pt x="1243" y="723"/>
                  </a:lnTo>
                  <a:lnTo>
                    <a:pt x="1225" y="717"/>
                  </a:lnTo>
                  <a:lnTo>
                    <a:pt x="1208" y="710"/>
                  </a:lnTo>
                  <a:lnTo>
                    <a:pt x="1193" y="702"/>
                  </a:lnTo>
                  <a:lnTo>
                    <a:pt x="1178" y="692"/>
                  </a:lnTo>
                  <a:lnTo>
                    <a:pt x="1164" y="682"/>
                  </a:lnTo>
                  <a:lnTo>
                    <a:pt x="1150" y="669"/>
                  </a:lnTo>
                  <a:lnTo>
                    <a:pt x="1005" y="525"/>
                  </a:lnTo>
                  <a:lnTo>
                    <a:pt x="993" y="514"/>
                  </a:lnTo>
                  <a:lnTo>
                    <a:pt x="979" y="504"/>
                  </a:lnTo>
                  <a:lnTo>
                    <a:pt x="965" y="495"/>
                  </a:lnTo>
                  <a:lnTo>
                    <a:pt x="950" y="489"/>
                  </a:lnTo>
                  <a:lnTo>
                    <a:pt x="934" y="483"/>
                  </a:lnTo>
                  <a:lnTo>
                    <a:pt x="918" y="479"/>
                  </a:lnTo>
                  <a:lnTo>
                    <a:pt x="902" y="477"/>
                  </a:lnTo>
                  <a:lnTo>
                    <a:pt x="886" y="476"/>
                  </a:lnTo>
                  <a:lnTo>
                    <a:pt x="869" y="477"/>
                  </a:lnTo>
                  <a:lnTo>
                    <a:pt x="853" y="479"/>
                  </a:lnTo>
                  <a:lnTo>
                    <a:pt x="837" y="483"/>
                  </a:lnTo>
                  <a:lnTo>
                    <a:pt x="822" y="489"/>
                  </a:lnTo>
                  <a:lnTo>
                    <a:pt x="807" y="495"/>
                  </a:lnTo>
                  <a:lnTo>
                    <a:pt x="792" y="504"/>
                  </a:lnTo>
                  <a:lnTo>
                    <a:pt x="779" y="514"/>
                  </a:lnTo>
                  <a:lnTo>
                    <a:pt x="766" y="525"/>
                  </a:lnTo>
                  <a:lnTo>
                    <a:pt x="527" y="765"/>
                  </a:lnTo>
                  <a:lnTo>
                    <a:pt x="514" y="778"/>
                  </a:lnTo>
                  <a:lnTo>
                    <a:pt x="504" y="792"/>
                  </a:lnTo>
                  <a:lnTo>
                    <a:pt x="496" y="806"/>
                  </a:lnTo>
                  <a:lnTo>
                    <a:pt x="489" y="822"/>
                  </a:lnTo>
                  <a:lnTo>
                    <a:pt x="484" y="837"/>
                  </a:lnTo>
                  <a:lnTo>
                    <a:pt x="480" y="853"/>
                  </a:lnTo>
                  <a:lnTo>
                    <a:pt x="477" y="869"/>
                  </a:lnTo>
                  <a:lnTo>
                    <a:pt x="477" y="886"/>
                  </a:lnTo>
                  <a:lnTo>
                    <a:pt x="477" y="902"/>
                  </a:lnTo>
                  <a:lnTo>
                    <a:pt x="480" y="918"/>
                  </a:lnTo>
                  <a:lnTo>
                    <a:pt x="484" y="933"/>
                  </a:lnTo>
                  <a:lnTo>
                    <a:pt x="489" y="949"/>
                  </a:lnTo>
                  <a:lnTo>
                    <a:pt x="496" y="965"/>
                  </a:lnTo>
                  <a:lnTo>
                    <a:pt x="504" y="979"/>
                  </a:lnTo>
                  <a:lnTo>
                    <a:pt x="514" y="992"/>
                  </a:lnTo>
                  <a:lnTo>
                    <a:pt x="527" y="1005"/>
                  </a:lnTo>
                  <a:lnTo>
                    <a:pt x="670" y="1149"/>
                  </a:lnTo>
                  <a:lnTo>
                    <a:pt x="682" y="1162"/>
                  </a:lnTo>
                  <a:lnTo>
                    <a:pt x="693" y="1177"/>
                  </a:lnTo>
                  <a:lnTo>
                    <a:pt x="702" y="1192"/>
                  </a:lnTo>
                  <a:lnTo>
                    <a:pt x="710" y="1208"/>
                  </a:lnTo>
                  <a:lnTo>
                    <a:pt x="717" y="1224"/>
                  </a:lnTo>
                  <a:lnTo>
                    <a:pt x="723" y="1242"/>
                  </a:lnTo>
                  <a:lnTo>
                    <a:pt x="728" y="1260"/>
                  </a:lnTo>
                  <a:lnTo>
                    <a:pt x="732" y="1278"/>
                  </a:lnTo>
                  <a:lnTo>
                    <a:pt x="734" y="1296"/>
                  </a:lnTo>
                  <a:lnTo>
                    <a:pt x="735" y="1315"/>
                  </a:lnTo>
                  <a:lnTo>
                    <a:pt x="734" y="1333"/>
                  </a:lnTo>
                  <a:lnTo>
                    <a:pt x="732" y="1351"/>
                  </a:lnTo>
                  <a:lnTo>
                    <a:pt x="728" y="1369"/>
                  </a:lnTo>
                  <a:lnTo>
                    <a:pt x="723" y="1387"/>
                  </a:lnTo>
                  <a:lnTo>
                    <a:pt x="717" y="1403"/>
                  </a:lnTo>
                  <a:lnTo>
                    <a:pt x="710" y="1419"/>
                  </a:lnTo>
                  <a:lnTo>
                    <a:pt x="594" y="1703"/>
                  </a:lnTo>
                  <a:lnTo>
                    <a:pt x="587" y="1719"/>
                  </a:lnTo>
                  <a:lnTo>
                    <a:pt x="579" y="1736"/>
                  </a:lnTo>
                  <a:lnTo>
                    <a:pt x="570" y="1751"/>
                  </a:lnTo>
                  <a:lnTo>
                    <a:pt x="560" y="1766"/>
                  </a:lnTo>
                  <a:lnTo>
                    <a:pt x="549" y="1780"/>
                  </a:lnTo>
                  <a:lnTo>
                    <a:pt x="536" y="1793"/>
                  </a:lnTo>
                  <a:lnTo>
                    <a:pt x="523" y="1806"/>
                  </a:lnTo>
                  <a:lnTo>
                    <a:pt x="508" y="1818"/>
                  </a:lnTo>
                  <a:lnTo>
                    <a:pt x="493" y="1828"/>
                  </a:lnTo>
                  <a:lnTo>
                    <a:pt x="477" y="1837"/>
                  </a:lnTo>
                  <a:lnTo>
                    <a:pt x="460" y="1845"/>
                  </a:lnTo>
                  <a:lnTo>
                    <a:pt x="443" y="1852"/>
                  </a:lnTo>
                  <a:lnTo>
                    <a:pt x="426" y="1857"/>
                  </a:lnTo>
                  <a:lnTo>
                    <a:pt x="409" y="1861"/>
                  </a:lnTo>
                  <a:lnTo>
                    <a:pt x="391" y="1864"/>
                  </a:lnTo>
                  <a:lnTo>
                    <a:pt x="373" y="1865"/>
                  </a:lnTo>
                  <a:lnTo>
                    <a:pt x="170" y="1864"/>
                  </a:lnTo>
                  <a:lnTo>
                    <a:pt x="152" y="1865"/>
                  </a:lnTo>
                  <a:lnTo>
                    <a:pt x="136" y="1868"/>
                  </a:lnTo>
                  <a:lnTo>
                    <a:pt x="120" y="1873"/>
                  </a:lnTo>
                  <a:lnTo>
                    <a:pt x="104" y="1879"/>
                  </a:lnTo>
                  <a:lnTo>
                    <a:pt x="89" y="1886"/>
                  </a:lnTo>
                  <a:lnTo>
                    <a:pt x="75" y="1894"/>
                  </a:lnTo>
                  <a:lnTo>
                    <a:pt x="62" y="1904"/>
                  </a:lnTo>
                  <a:lnTo>
                    <a:pt x="50" y="1915"/>
                  </a:lnTo>
                  <a:lnTo>
                    <a:pt x="39" y="1926"/>
                  </a:lnTo>
                  <a:lnTo>
                    <a:pt x="30" y="1939"/>
                  </a:lnTo>
                  <a:lnTo>
                    <a:pt x="20" y="1954"/>
                  </a:lnTo>
                  <a:lnTo>
                    <a:pt x="13" y="1969"/>
                  </a:lnTo>
                  <a:lnTo>
                    <a:pt x="8" y="1984"/>
                  </a:lnTo>
                  <a:lnTo>
                    <a:pt x="3" y="2000"/>
                  </a:lnTo>
                  <a:lnTo>
                    <a:pt x="1" y="2018"/>
                  </a:lnTo>
                  <a:lnTo>
                    <a:pt x="0" y="2035"/>
                  </a:lnTo>
                  <a:lnTo>
                    <a:pt x="0" y="2374"/>
                  </a:lnTo>
                  <a:lnTo>
                    <a:pt x="1" y="2391"/>
                  </a:lnTo>
                  <a:lnTo>
                    <a:pt x="3" y="2408"/>
                  </a:lnTo>
                  <a:lnTo>
                    <a:pt x="8" y="2424"/>
                  </a:lnTo>
                  <a:lnTo>
                    <a:pt x="13" y="2440"/>
                  </a:lnTo>
                  <a:lnTo>
                    <a:pt x="20" y="2454"/>
                  </a:lnTo>
                  <a:lnTo>
                    <a:pt x="30" y="2468"/>
                  </a:lnTo>
                  <a:lnTo>
                    <a:pt x="39" y="2481"/>
                  </a:lnTo>
                  <a:lnTo>
                    <a:pt x="50" y="2493"/>
                  </a:lnTo>
                  <a:lnTo>
                    <a:pt x="62" y="2504"/>
                  </a:lnTo>
                  <a:lnTo>
                    <a:pt x="75" y="2515"/>
                  </a:lnTo>
                  <a:lnTo>
                    <a:pt x="89" y="2523"/>
                  </a:lnTo>
                  <a:lnTo>
                    <a:pt x="104" y="2530"/>
                  </a:lnTo>
                  <a:lnTo>
                    <a:pt x="120" y="2536"/>
                  </a:lnTo>
                  <a:lnTo>
                    <a:pt x="136" y="2540"/>
                  </a:lnTo>
                  <a:lnTo>
                    <a:pt x="152" y="2542"/>
                  </a:lnTo>
                  <a:lnTo>
                    <a:pt x="170" y="2543"/>
                  </a:lnTo>
                  <a:lnTo>
                    <a:pt x="373" y="2543"/>
                  </a:lnTo>
                  <a:lnTo>
                    <a:pt x="391" y="2544"/>
                  </a:lnTo>
                  <a:lnTo>
                    <a:pt x="408" y="2547"/>
                  </a:lnTo>
                  <a:lnTo>
                    <a:pt x="426" y="2551"/>
                  </a:lnTo>
                  <a:lnTo>
                    <a:pt x="443" y="2556"/>
                  </a:lnTo>
                  <a:lnTo>
                    <a:pt x="460" y="2563"/>
                  </a:lnTo>
                  <a:lnTo>
                    <a:pt x="477" y="2571"/>
                  </a:lnTo>
                  <a:lnTo>
                    <a:pt x="492" y="2581"/>
                  </a:lnTo>
                  <a:lnTo>
                    <a:pt x="507" y="2591"/>
                  </a:lnTo>
                  <a:lnTo>
                    <a:pt x="523" y="2603"/>
                  </a:lnTo>
                  <a:lnTo>
                    <a:pt x="536" y="2615"/>
                  </a:lnTo>
                  <a:lnTo>
                    <a:pt x="549" y="2628"/>
                  </a:lnTo>
                  <a:lnTo>
                    <a:pt x="560" y="2642"/>
                  </a:lnTo>
                  <a:lnTo>
                    <a:pt x="570" y="2658"/>
                  </a:lnTo>
                  <a:lnTo>
                    <a:pt x="579" y="2673"/>
                  </a:lnTo>
                  <a:lnTo>
                    <a:pt x="586" y="2689"/>
                  </a:lnTo>
                  <a:lnTo>
                    <a:pt x="593" y="2705"/>
                  </a:lnTo>
                  <a:lnTo>
                    <a:pt x="710" y="2989"/>
                  </a:lnTo>
                  <a:lnTo>
                    <a:pt x="717" y="3006"/>
                  </a:lnTo>
                  <a:lnTo>
                    <a:pt x="723" y="3022"/>
                  </a:lnTo>
                  <a:lnTo>
                    <a:pt x="728" y="3039"/>
                  </a:lnTo>
                  <a:lnTo>
                    <a:pt x="732" y="3057"/>
                  </a:lnTo>
                  <a:lnTo>
                    <a:pt x="734" y="3075"/>
                  </a:lnTo>
                  <a:lnTo>
                    <a:pt x="735" y="3094"/>
                  </a:lnTo>
                  <a:lnTo>
                    <a:pt x="734" y="3112"/>
                  </a:lnTo>
                  <a:lnTo>
                    <a:pt x="732" y="3130"/>
                  </a:lnTo>
                  <a:lnTo>
                    <a:pt x="727" y="3149"/>
                  </a:lnTo>
                  <a:lnTo>
                    <a:pt x="723" y="3166"/>
                  </a:lnTo>
                  <a:lnTo>
                    <a:pt x="717" y="3184"/>
                  </a:lnTo>
                  <a:lnTo>
                    <a:pt x="710" y="3200"/>
                  </a:lnTo>
                  <a:lnTo>
                    <a:pt x="702" y="3217"/>
                  </a:lnTo>
                  <a:lnTo>
                    <a:pt x="693" y="3232"/>
                  </a:lnTo>
                  <a:lnTo>
                    <a:pt x="682" y="3246"/>
                  </a:lnTo>
                  <a:lnTo>
                    <a:pt x="670" y="3259"/>
                  </a:lnTo>
                  <a:lnTo>
                    <a:pt x="526" y="3403"/>
                  </a:lnTo>
                  <a:lnTo>
                    <a:pt x="514" y="3415"/>
                  </a:lnTo>
                  <a:lnTo>
                    <a:pt x="504" y="3430"/>
                  </a:lnTo>
                  <a:lnTo>
                    <a:pt x="496" y="3444"/>
                  </a:lnTo>
                  <a:lnTo>
                    <a:pt x="489" y="3459"/>
                  </a:lnTo>
                  <a:lnTo>
                    <a:pt x="483" y="3474"/>
                  </a:lnTo>
                  <a:lnTo>
                    <a:pt x="480" y="3490"/>
                  </a:lnTo>
                  <a:lnTo>
                    <a:pt x="477" y="3507"/>
                  </a:lnTo>
                  <a:lnTo>
                    <a:pt x="477" y="3523"/>
                  </a:lnTo>
                  <a:lnTo>
                    <a:pt x="477" y="3539"/>
                  </a:lnTo>
                  <a:lnTo>
                    <a:pt x="480" y="3555"/>
                  </a:lnTo>
                  <a:lnTo>
                    <a:pt x="483" y="3572"/>
                  </a:lnTo>
                  <a:lnTo>
                    <a:pt x="489" y="3587"/>
                  </a:lnTo>
                  <a:lnTo>
                    <a:pt x="496" y="3602"/>
                  </a:lnTo>
                  <a:lnTo>
                    <a:pt x="504" y="3616"/>
                  </a:lnTo>
                  <a:lnTo>
                    <a:pt x="514" y="3630"/>
                  </a:lnTo>
                  <a:lnTo>
                    <a:pt x="526" y="3643"/>
                  </a:lnTo>
                  <a:lnTo>
                    <a:pt x="766" y="3883"/>
                  </a:lnTo>
                  <a:lnTo>
                    <a:pt x="779" y="3894"/>
                  </a:lnTo>
                  <a:lnTo>
                    <a:pt x="792" y="3904"/>
                  </a:lnTo>
                  <a:lnTo>
                    <a:pt x="807" y="3913"/>
                  </a:lnTo>
                  <a:lnTo>
                    <a:pt x="822" y="3921"/>
                  </a:lnTo>
                  <a:lnTo>
                    <a:pt x="837" y="3926"/>
                  </a:lnTo>
                  <a:lnTo>
                    <a:pt x="853" y="3930"/>
                  </a:lnTo>
                  <a:lnTo>
                    <a:pt x="869" y="3932"/>
                  </a:lnTo>
                  <a:lnTo>
                    <a:pt x="886" y="3933"/>
                  </a:lnTo>
                  <a:lnTo>
                    <a:pt x="902" y="3932"/>
                  </a:lnTo>
                  <a:lnTo>
                    <a:pt x="918" y="3930"/>
                  </a:lnTo>
                  <a:lnTo>
                    <a:pt x="934" y="3926"/>
                  </a:lnTo>
                  <a:lnTo>
                    <a:pt x="950" y="3921"/>
                  </a:lnTo>
                  <a:lnTo>
                    <a:pt x="965" y="3913"/>
                  </a:lnTo>
                  <a:lnTo>
                    <a:pt x="979" y="3904"/>
                  </a:lnTo>
                  <a:lnTo>
                    <a:pt x="993" y="3894"/>
                  </a:lnTo>
                  <a:lnTo>
                    <a:pt x="1005" y="3883"/>
                  </a:lnTo>
                  <a:lnTo>
                    <a:pt x="1150" y="3739"/>
                  </a:lnTo>
                  <a:lnTo>
                    <a:pt x="1163" y="3727"/>
                  </a:lnTo>
                  <a:lnTo>
                    <a:pt x="1177" y="3717"/>
                  </a:lnTo>
                  <a:lnTo>
                    <a:pt x="1192" y="3706"/>
                  </a:lnTo>
                  <a:lnTo>
                    <a:pt x="1208" y="3698"/>
                  </a:lnTo>
                  <a:lnTo>
                    <a:pt x="1225" y="3691"/>
                  </a:lnTo>
                  <a:lnTo>
                    <a:pt x="1243" y="3685"/>
                  </a:lnTo>
                  <a:lnTo>
                    <a:pt x="1260" y="3681"/>
                  </a:lnTo>
                  <a:lnTo>
                    <a:pt x="1278" y="3678"/>
                  </a:lnTo>
                  <a:lnTo>
                    <a:pt x="1296" y="3675"/>
                  </a:lnTo>
                  <a:lnTo>
                    <a:pt x="1315" y="3675"/>
                  </a:lnTo>
                  <a:lnTo>
                    <a:pt x="1333" y="3675"/>
                  </a:lnTo>
                  <a:lnTo>
                    <a:pt x="1351" y="3677"/>
                  </a:lnTo>
                  <a:lnTo>
                    <a:pt x="1370" y="3681"/>
                  </a:lnTo>
                  <a:lnTo>
                    <a:pt x="1387" y="3685"/>
                  </a:lnTo>
                  <a:lnTo>
                    <a:pt x="1403" y="3691"/>
                  </a:lnTo>
                  <a:lnTo>
                    <a:pt x="1419" y="3699"/>
                  </a:lnTo>
                  <a:lnTo>
                    <a:pt x="1703" y="3816"/>
                  </a:lnTo>
                  <a:lnTo>
                    <a:pt x="1719" y="3822"/>
                  </a:lnTo>
                  <a:lnTo>
                    <a:pt x="1736" y="3829"/>
                  </a:lnTo>
                  <a:lnTo>
                    <a:pt x="1751" y="3838"/>
                  </a:lnTo>
                  <a:lnTo>
                    <a:pt x="1766" y="3848"/>
                  </a:lnTo>
                  <a:lnTo>
                    <a:pt x="1780" y="3861"/>
                  </a:lnTo>
                  <a:lnTo>
                    <a:pt x="1793" y="3873"/>
                  </a:lnTo>
                  <a:lnTo>
                    <a:pt x="1807" y="3887"/>
                  </a:lnTo>
                  <a:lnTo>
                    <a:pt x="1818" y="3901"/>
                  </a:lnTo>
                  <a:lnTo>
                    <a:pt x="1828" y="3916"/>
                  </a:lnTo>
                  <a:lnTo>
                    <a:pt x="1837" y="3933"/>
                  </a:lnTo>
                  <a:lnTo>
                    <a:pt x="1845" y="3949"/>
                  </a:lnTo>
                  <a:lnTo>
                    <a:pt x="1852" y="3966"/>
                  </a:lnTo>
                  <a:lnTo>
                    <a:pt x="1858" y="3983"/>
                  </a:lnTo>
                  <a:lnTo>
                    <a:pt x="1861" y="4001"/>
                  </a:lnTo>
                  <a:lnTo>
                    <a:pt x="1864" y="4019"/>
                  </a:lnTo>
                  <a:lnTo>
                    <a:pt x="1866" y="4036"/>
                  </a:lnTo>
                  <a:lnTo>
                    <a:pt x="1866" y="4239"/>
                  </a:lnTo>
                  <a:lnTo>
                    <a:pt x="1867" y="4256"/>
                  </a:lnTo>
                  <a:lnTo>
                    <a:pt x="1869" y="4272"/>
                  </a:lnTo>
                  <a:lnTo>
                    <a:pt x="1873" y="4289"/>
                  </a:lnTo>
                  <a:lnTo>
                    <a:pt x="1879" y="4305"/>
                  </a:lnTo>
                  <a:lnTo>
                    <a:pt x="1886" y="4319"/>
                  </a:lnTo>
                  <a:lnTo>
                    <a:pt x="1894" y="4333"/>
                  </a:lnTo>
                  <a:lnTo>
                    <a:pt x="1904" y="4347"/>
                  </a:lnTo>
                  <a:lnTo>
                    <a:pt x="1915" y="4359"/>
                  </a:lnTo>
                  <a:lnTo>
                    <a:pt x="1927" y="4370"/>
                  </a:lnTo>
                  <a:lnTo>
                    <a:pt x="1941" y="4379"/>
                  </a:lnTo>
                  <a:lnTo>
                    <a:pt x="1954" y="4388"/>
                  </a:lnTo>
                  <a:lnTo>
                    <a:pt x="1969" y="4395"/>
                  </a:lnTo>
                  <a:lnTo>
                    <a:pt x="1984" y="4400"/>
                  </a:lnTo>
                  <a:lnTo>
                    <a:pt x="2000" y="4405"/>
                  </a:lnTo>
                  <a:lnTo>
                    <a:pt x="2018" y="4407"/>
                  </a:lnTo>
                  <a:lnTo>
                    <a:pt x="2035" y="4408"/>
                  </a:lnTo>
                  <a:lnTo>
                    <a:pt x="2374" y="4408"/>
                  </a:lnTo>
                  <a:lnTo>
                    <a:pt x="2391" y="4407"/>
                  </a:lnTo>
                  <a:lnTo>
                    <a:pt x="2408" y="4405"/>
                  </a:lnTo>
                  <a:lnTo>
                    <a:pt x="2424" y="4400"/>
                  </a:lnTo>
                  <a:lnTo>
                    <a:pt x="2440" y="4395"/>
                  </a:lnTo>
                  <a:lnTo>
                    <a:pt x="2455" y="4388"/>
                  </a:lnTo>
                  <a:lnTo>
                    <a:pt x="2469" y="4379"/>
                  </a:lnTo>
                  <a:lnTo>
                    <a:pt x="2481" y="4370"/>
                  </a:lnTo>
                  <a:lnTo>
                    <a:pt x="2493" y="4359"/>
                  </a:lnTo>
                  <a:lnTo>
                    <a:pt x="2505" y="4347"/>
                  </a:lnTo>
                  <a:lnTo>
                    <a:pt x="2515" y="4333"/>
                  </a:lnTo>
                  <a:lnTo>
                    <a:pt x="2523" y="4319"/>
                  </a:lnTo>
                  <a:lnTo>
                    <a:pt x="2530" y="4305"/>
                  </a:lnTo>
                  <a:lnTo>
                    <a:pt x="2536" y="4289"/>
                  </a:lnTo>
                  <a:lnTo>
                    <a:pt x="2540" y="4272"/>
                  </a:lnTo>
                  <a:lnTo>
                    <a:pt x="2543" y="4256"/>
                  </a:lnTo>
                  <a:lnTo>
                    <a:pt x="2543" y="4239"/>
                  </a:lnTo>
                  <a:lnTo>
                    <a:pt x="2543" y="4036"/>
                  </a:lnTo>
                  <a:lnTo>
                    <a:pt x="2544" y="4019"/>
                  </a:lnTo>
                  <a:lnTo>
                    <a:pt x="2547" y="4001"/>
                  </a:lnTo>
                  <a:lnTo>
                    <a:pt x="2551" y="3983"/>
                  </a:lnTo>
                  <a:lnTo>
                    <a:pt x="2556" y="3966"/>
                  </a:lnTo>
                  <a:lnTo>
                    <a:pt x="2563" y="3949"/>
                  </a:lnTo>
                  <a:lnTo>
                    <a:pt x="2571" y="3933"/>
                  </a:lnTo>
                  <a:lnTo>
                    <a:pt x="2581" y="3916"/>
                  </a:lnTo>
                  <a:lnTo>
                    <a:pt x="2591" y="3901"/>
                  </a:lnTo>
                  <a:lnTo>
                    <a:pt x="2603" y="3887"/>
                  </a:lnTo>
                  <a:lnTo>
                    <a:pt x="2615" y="3873"/>
                  </a:lnTo>
                  <a:lnTo>
                    <a:pt x="2628" y="3861"/>
                  </a:lnTo>
                  <a:lnTo>
                    <a:pt x="2642" y="3848"/>
                  </a:lnTo>
                  <a:lnTo>
                    <a:pt x="2658" y="3838"/>
                  </a:lnTo>
                  <a:lnTo>
                    <a:pt x="2673" y="3829"/>
                  </a:lnTo>
                  <a:lnTo>
                    <a:pt x="2689" y="3822"/>
                  </a:lnTo>
                  <a:lnTo>
                    <a:pt x="2705" y="3816"/>
                  </a:lnTo>
                  <a:lnTo>
                    <a:pt x="2989" y="3699"/>
                  </a:lnTo>
                  <a:lnTo>
                    <a:pt x="3006" y="3691"/>
                  </a:lnTo>
                  <a:lnTo>
                    <a:pt x="3022" y="3685"/>
                  </a:lnTo>
                  <a:lnTo>
                    <a:pt x="3039" y="3681"/>
                  </a:lnTo>
                  <a:lnTo>
                    <a:pt x="3057" y="3677"/>
                  </a:lnTo>
                  <a:lnTo>
                    <a:pt x="3076" y="3675"/>
                  </a:lnTo>
                  <a:lnTo>
                    <a:pt x="3094" y="3675"/>
                  </a:lnTo>
                  <a:lnTo>
                    <a:pt x="3112" y="3675"/>
                  </a:lnTo>
                  <a:lnTo>
                    <a:pt x="3130" y="3678"/>
                  </a:lnTo>
                  <a:lnTo>
                    <a:pt x="3149" y="3681"/>
                  </a:lnTo>
                  <a:lnTo>
                    <a:pt x="3167" y="3685"/>
                  </a:lnTo>
                  <a:lnTo>
                    <a:pt x="3184" y="3691"/>
                  </a:lnTo>
                  <a:lnTo>
                    <a:pt x="3201" y="3698"/>
                  </a:lnTo>
                  <a:lnTo>
                    <a:pt x="3217" y="3706"/>
                  </a:lnTo>
                  <a:lnTo>
                    <a:pt x="3232" y="3717"/>
                  </a:lnTo>
                  <a:lnTo>
                    <a:pt x="3246" y="3727"/>
                  </a:lnTo>
                  <a:lnTo>
                    <a:pt x="3259" y="3739"/>
                  </a:lnTo>
                  <a:lnTo>
                    <a:pt x="3403" y="3883"/>
                  </a:lnTo>
                  <a:lnTo>
                    <a:pt x="3415" y="3894"/>
                  </a:lnTo>
                  <a:lnTo>
                    <a:pt x="3430" y="3904"/>
                  </a:lnTo>
                  <a:lnTo>
                    <a:pt x="3444" y="3913"/>
                  </a:lnTo>
                  <a:lnTo>
                    <a:pt x="3459" y="3921"/>
                  </a:lnTo>
                  <a:lnTo>
                    <a:pt x="3474" y="3926"/>
                  </a:lnTo>
                  <a:lnTo>
                    <a:pt x="3490" y="3930"/>
                  </a:lnTo>
                  <a:lnTo>
                    <a:pt x="3507" y="3932"/>
                  </a:lnTo>
                  <a:lnTo>
                    <a:pt x="3523" y="3933"/>
                  </a:lnTo>
                  <a:lnTo>
                    <a:pt x="3539" y="3932"/>
                  </a:lnTo>
                  <a:lnTo>
                    <a:pt x="3555" y="3930"/>
                  </a:lnTo>
                  <a:lnTo>
                    <a:pt x="3572" y="3926"/>
                  </a:lnTo>
                  <a:lnTo>
                    <a:pt x="3587" y="3921"/>
                  </a:lnTo>
                  <a:lnTo>
                    <a:pt x="3602" y="3913"/>
                  </a:lnTo>
                  <a:lnTo>
                    <a:pt x="3616" y="3904"/>
                  </a:lnTo>
                  <a:lnTo>
                    <a:pt x="3630" y="3894"/>
                  </a:lnTo>
                  <a:lnTo>
                    <a:pt x="3643" y="3883"/>
                  </a:lnTo>
                  <a:lnTo>
                    <a:pt x="3883" y="3643"/>
                  </a:lnTo>
                  <a:lnTo>
                    <a:pt x="3895" y="3630"/>
                  </a:lnTo>
                  <a:lnTo>
                    <a:pt x="3904" y="3616"/>
                  </a:lnTo>
                  <a:lnTo>
                    <a:pt x="3913" y="3602"/>
                  </a:lnTo>
                  <a:lnTo>
                    <a:pt x="3920" y="3587"/>
                  </a:lnTo>
                  <a:lnTo>
                    <a:pt x="3926" y="3572"/>
                  </a:lnTo>
                  <a:lnTo>
                    <a:pt x="3930" y="3555"/>
                  </a:lnTo>
                  <a:lnTo>
                    <a:pt x="3932" y="3539"/>
                  </a:lnTo>
                  <a:lnTo>
                    <a:pt x="3933" y="3523"/>
                  </a:lnTo>
                  <a:lnTo>
                    <a:pt x="3932" y="3507"/>
                  </a:lnTo>
                  <a:lnTo>
                    <a:pt x="3930" y="3490"/>
                  </a:lnTo>
                  <a:lnTo>
                    <a:pt x="3926" y="3474"/>
                  </a:lnTo>
                  <a:lnTo>
                    <a:pt x="3920" y="3459"/>
                  </a:lnTo>
                  <a:lnTo>
                    <a:pt x="3913" y="3444"/>
                  </a:lnTo>
                  <a:lnTo>
                    <a:pt x="3904" y="3430"/>
                  </a:lnTo>
                  <a:lnTo>
                    <a:pt x="3895" y="3415"/>
                  </a:lnTo>
                  <a:lnTo>
                    <a:pt x="3883" y="3403"/>
                  </a:lnTo>
                  <a:lnTo>
                    <a:pt x="3739" y="3259"/>
                  </a:lnTo>
                  <a:lnTo>
                    <a:pt x="3727" y="3246"/>
                  </a:lnTo>
                  <a:lnTo>
                    <a:pt x="3717" y="3232"/>
                  </a:lnTo>
                  <a:lnTo>
                    <a:pt x="3706" y="3217"/>
                  </a:lnTo>
                  <a:lnTo>
                    <a:pt x="3698" y="3200"/>
                  </a:lnTo>
                  <a:lnTo>
                    <a:pt x="3691" y="3184"/>
                  </a:lnTo>
                  <a:lnTo>
                    <a:pt x="3685" y="3166"/>
                  </a:lnTo>
                  <a:lnTo>
                    <a:pt x="3681" y="3149"/>
                  </a:lnTo>
                  <a:lnTo>
                    <a:pt x="3678" y="3130"/>
                  </a:lnTo>
                  <a:lnTo>
                    <a:pt x="3675" y="3112"/>
                  </a:lnTo>
                  <a:lnTo>
                    <a:pt x="3675" y="3094"/>
                  </a:lnTo>
                  <a:lnTo>
                    <a:pt x="3675" y="3075"/>
                  </a:lnTo>
                  <a:lnTo>
                    <a:pt x="3677" y="3057"/>
                  </a:lnTo>
                  <a:lnTo>
                    <a:pt x="3680" y="3039"/>
                  </a:lnTo>
                  <a:lnTo>
                    <a:pt x="3685" y="3022"/>
                  </a:lnTo>
                  <a:lnTo>
                    <a:pt x="3691" y="3006"/>
                  </a:lnTo>
                  <a:lnTo>
                    <a:pt x="3699" y="2989"/>
                  </a:lnTo>
                  <a:lnTo>
                    <a:pt x="3816" y="2705"/>
                  </a:lnTo>
                  <a:lnTo>
                    <a:pt x="3822" y="2689"/>
                  </a:lnTo>
                  <a:lnTo>
                    <a:pt x="3829" y="2673"/>
                  </a:lnTo>
                  <a:lnTo>
                    <a:pt x="3838" y="2658"/>
                  </a:lnTo>
                  <a:lnTo>
                    <a:pt x="3848" y="2642"/>
                  </a:lnTo>
                  <a:lnTo>
                    <a:pt x="3861" y="2628"/>
                  </a:lnTo>
                  <a:lnTo>
                    <a:pt x="3873" y="2615"/>
                  </a:lnTo>
                  <a:lnTo>
                    <a:pt x="3887" y="2603"/>
                  </a:lnTo>
                  <a:lnTo>
                    <a:pt x="3901" y="2591"/>
                  </a:lnTo>
                  <a:lnTo>
                    <a:pt x="3916" y="2581"/>
                  </a:lnTo>
                  <a:lnTo>
                    <a:pt x="3933" y="2571"/>
                  </a:lnTo>
                  <a:lnTo>
                    <a:pt x="3949" y="2563"/>
                  </a:lnTo>
                  <a:lnTo>
                    <a:pt x="3966" y="2556"/>
                  </a:lnTo>
                  <a:lnTo>
                    <a:pt x="3983" y="2551"/>
                  </a:lnTo>
                  <a:lnTo>
                    <a:pt x="4001" y="2547"/>
                  </a:lnTo>
                  <a:lnTo>
                    <a:pt x="4018" y="2544"/>
                  </a:lnTo>
                  <a:lnTo>
                    <a:pt x="4036" y="2543"/>
                  </a:lnTo>
                  <a:lnTo>
                    <a:pt x="4239" y="2543"/>
                  </a:lnTo>
                  <a:lnTo>
                    <a:pt x="4256" y="2543"/>
                  </a:lnTo>
                  <a:lnTo>
                    <a:pt x="4273" y="2540"/>
                  </a:lnTo>
                  <a:lnTo>
                    <a:pt x="4290" y="2536"/>
                  </a:lnTo>
                  <a:lnTo>
                    <a:pt x="4305" y="2530"/>
                  </a:lnTo>
                  <a:lnTo>
                    <a:pt x="4320" y="2523"/>
                  </a:lnTo>
                  <a:lnTo>
                    <a:pt x="4333" y="2515"/>
                  </a:lnTo>
                  <a:lnTo>
                    <a:pt x="4346" y="2504"/>
                  </a:lnTo>
                  <a:lnTo>
                    <a:pt x="4359" y="2493"/>
                  </a:lnTo>
                  <a:lnTo>
                    <a:pt x="4370" y="2481"/>
                  </a:lnTo>
                  <a:lnTo>
                    <a:pt x="4380" y="2469"/>
                  </a:lnTo>
                  <a:lnTo>
                    <a:pt x="4388" y="2455"/>
                  </a:lnTo>
                  <a:lnTo>
                    <a:pt x="4395" y="2440"/>
                  </a:lnTo>
                  <a:lnTo>
                    <a:pt x="4401" y="2424"/>
                  </a:lnTo>
                  <a:lnTo>
                    <a:pt x="4405" y="2408"/>
                  </a:lnTo>
                  <a:lnTo>
                    <a:pt x="4407" y="2391"/>
                  </a:lnTo>
                  <a:lnTo>
                    <a:pt x="4408" y="2374"/>
                  </a:lnTo>
                  <a:lnTo>
                    <a:pt x="4408" y="2035"/>
                  </a:lnTo>
                  <a:lnTo>
                    <a:pt x="4407" y="2018"/>
                  </a:lnTo>
                  <a:lnTo>
                    <a:pt x="4405" y="2000"/>
                  </a:lnTo>
                  <a:lnTo>
                    <a:pt x="4401" y="1984"/>
                  </a:lnTo>
                  <a:lnTo>
                    <a:pt x="4395" y="1969"/>
                  </a:lnTo>
                  <a:lnTo>
                    <a:pt x="4388" y="1954"/>
                  </a:lnTo>
                  <a:lnTo>
                    <a:pt x="4380" y="1939"/>
                  </a:lnTo>
                  <a:lnTo>
                    <a:pt x="4370" y="1926"/>
                  </a:lnTo>
                  <a:lnTo>
                    <a:pt x="4359" y="1915"/>
                  </a:lnTo>
                  <a:lnTo>
                    <a:pt x="4346" y="1904"/>
                  </a:lnTo>
                  <a:lnTo>
                    <a:pt x="4333" y="1894"/>
                  </a:lnTo>
                  <a:lnTo>
                    <a:pt x="4320" y="1886"/>
                  </a:lnTo>
                  <a:lnTo>
                    <a:pt x="4305" y="1879"/>
                  </a:lnTo>
                  <a:lnTo>
                    <a:pt x="4290" y="1873"/>
                  </a:lnTo>
                  <a:lnTo>
                    <a:pt x="4273" y="1868"/>
                  </a:lnTo>
                  <a:lnTo>
                    <a:pt x="4256" y="1865"/>
                  </a:lnTo>
                  <a:lnTo>
                    <a:pt x="4239" y="1864"/>
                  </a:lnTo>
                  <a:close/>
                  <a:moveTo>
                    <a:pt x="3052" y="2204"/>
                  </a:moveTo>
                  <a:lnTo>
                    <a:pt x="3052" y="2204"/>
                  </a:lnTo>
                  <a:lnTo>
                    <a:pt x="3051" y="2248"/>
                  </a:lnTo>
                  <a:lnTo>
                    <a:pt x="3048" y="2290"/>
                  </a:lnTo>
                  <a:lnTo>
                    <a:pt x="3043" y="2333"/>
                  </a:lnTo>
                  <a:lnTo>
                    <a:pt x="3035" y="2375"/>
                  </a:lnTo>
                  <a:lnTo>
                    <a:pt x="3026" y="2415"/>
                  </a:lnTo>
                  <a:lnTo>
                    <a:pt x="3015" y="2456"/>
                  </a:lnTo>
                  <a:lnTo>
                    <a:pt x="3002" y="2495"/>
                  </a:lnTo>
                  <a:lnTo>
                    <a:pt x="2986" y="2534"/>
                  </a:lnTo>
                  <a:lnTo>
                    <a:pt x="2969" y="2571"/>
                  </a:lnTo>
                  <a:lnTo>
                    <a:pt x="2950" y="2608"/>
                  </a:lnTo>
                  <a:lnTo>
                    <a:pt x="2929" y="2643"/>
                  </a:lnTo>
                  <a:lnTo>
                    <a:pt x="2908" y="2678"/>
                  </a:lnTo>
                  <a:lnTo>
                    <a:pt x="2884" y="2711"/>
                  </a:lnTo>
                  <a:lnTo>
                    <a:pt x="2858" y="2743"/>
                  </a:lnTo>
                  <a:lnTo>
                    <a:pt x="2832" y="2774"/>
                  </a:lnTo>
                  <a:lnTo>
                    <a:pt x="2805" y="2804"/>
                  </a:lnTo>
                  <a:lnTo>
                    <a:pt x="2775" y="2831"/>
                  </a:lnTo>
                  <a:lnTo>
                    <a:pt x="2744" y="2858"/>
                  </a:lnTo>
                  <a:lnTo>
                    <a:pt x="2712" y="2883"/>
                  </a:lnTo>
                  <a:lnTo>
                    <a:pt x="2679" y="2907"/>
                  </a:lnTo>
                  <a:lnTo>
                    <a:pt x="2644" y="2928"/>
                  </a:lnTo>
                  <a:lnTo>
                    <a:pt x="2609" y="2949"/>
                  </a:lnTo>
                  <a:lnTo>
                    <a:pt x="2572" y="2968"/>
                  </a:lnTo>
                  <a:lnTo>
                    <a:pt x="2535" y="2985"/>
                  </a:lnTo>
                  <a:lnTo>
                    <a:pt x="2496" y="3000"/>
                  </a:lnTo>
                  <a:lnTo>
                    <a:pt x="2457" y="3014"/>
                  </a:lnTo>
                  <a:lnTo>
                    <a:pt x="2416" y="3025"/>
                  </a:lnTo>
                  <a:lnTo>
                    <a:pt x="2376" y="3034"/>
                  </a:lnTo>
                  <a:lnTo>
                    <a:pt x="2334" y="3042"/>
                  </a:lnTo>
                  <a:lnTo>
                    <a:pt x="2292" y="3047"/>
                  </a:lnTo>
                  <a:lnTo>
                    <a:pt x="2249" y="3050"/>
                  </a:lnTo>
                  <a:lnTo>
                    <a:pt x="2205" y="3051"/>
                  </a:lnTo>
                  <a:lnTo>
                    <a:pt x="2162" y="3050"/>
                  </a:lnTo>
                  <a:lnTo>
                    <a:pt x="2118" y="3047"/>
                  </a:lnTo>
                  <a:lnTo>
                    <a:pt x="2075" y="3042"/>
                  </a:lnTo>
                  <a:lnTo>
                    <a:pt x="2034" y="3034"/>
                  </a:lnTo>
                  <a:lnTo>
                    <a:pt x="1993" y="3025"/>
                  </a:lnTo>
                  <a:lnTo>
                    <a:pt x="1953" y="3014"/>
                  </a:lnTo>
                  <a:lnTo>
                    <a:pt x="1913" y="3000"/>
                  </a:lnTo>
                  <a:lnTo>
                    <a:pt x="1875" y="2985"/>
                  </a:lnTo>
                  <a:lnTo>
                    <a:pt x="1837" y="2968"/>
                  </a:lnTo>
                  <a:lnTo>
                    <a:pt x="1801" y="2949"/>
                  </a:lnTo>
                  <a:lnTo>
                    <a:pt x="1765" y="2928"/>
                  </a:lnTo>
                  <a:lnTo>
                    <a:pt x="1731" y="2907"/>
                  </a:lnTo>
                  <a:lnTo>
                    <a:pt x="1697" y="2883"/>
                  </a:lnTo>
                  <a:lnTo>
                    <a:pt x="1666" y="2858"/>
                  </a:lnTo>
                  <a:lnTo>
                    <a:pt x="1635" y="2831"/>
                  </a:lnTo>
                  <a:lnTo>
                    <a:pt x="1605" y="2804"/>
                  </a:lnTo>
                  <a:lnTo>
                    <a:pt x="1577" y="2774"/>
                  </a:lnTo>
                  <a:lnTo>
                    <a:pt x="1551" y="2743"/>
                  </a:lnTo>
                  <a:lnTo>
                    <a:pt x="1526" y="2711"/>
                  </a:lnTo>
                  <a:lnTo>
                    <a:pt x="1501" y="2678"/>
                  </a:lnTo>
                  <a:lnTo>
                    <a:pt x="1480" y="2643"/>
                  </a:lnTo>
                  <a:lnTo>
                    <a:pt x="1460" y="2608"/>
                  </a:lnTo>
                  <a:lnTo>
                    <a:pt x="1441" y="2571"/>
                  </a:lnTo>
                  <a:lnTo>
                    <a:pt x="1423" y="2534"/>
                  </a:lnTo>
                  <a:lnTo>
                    <a:pt x="1408" y="2495"/>
                  </a:lnTo>
                  <a:lnTo>
                    <a:pt x="1395" y="2456"/>
                  </a:lnTo>
                  <a:lnTo>
                    <a:pt x="1384" y="2415"/>
                  </a:lnTo>
                  <a:lnTo>
                    <a:pt x="1375" y="2375"/>
                  </a:lnTo>
                  <a:lnTo>
                    <a:pt x="1366" y="2333"/>
                  </a:lnTo>
                  <a:lnTo>
                    <a:pt x="1361" y="2290"/>
                  </a:lnTo>
                  <a:lnTo>
                    <a:pt x="1358" y="2248"/>
                  </a:lnTo>
                  <a:lnTo>
                    <a:pt x="1357" y="2204"/>
                  </a:lnTo>
                  <a:lnTo>
                    <a:pt x="1358" y="2161"/>
                  </a:lnTo>
                  <a:lnTo>
                    <a:pt x="1361" y="2117"/>
                  </a:lnTo>
                  <a:lnTo>
                    <a:pt x="1366" y="2074"/>
                  </a:lnTo>
                  <a:lnTo>
                    <a:pt x="1375" y="2033"/>
                  </a:lnTo>
                  <a:lnTo>
                    <a:pt x="1384" y="1992"/>
                  </a:lnTo>
                  <a:lnTo>
                    <a:pt x="1395" y="1952"/>
                  </a:lnTo>
                  <a:lnTo>
                    <a:pt x="1408" y="1912"/>
                  </a:lnTo>
                  <a:lnTo>
                    <a:pt x="1423" y="1874"/>
                  </a:lnTo>
                  <a:lnTo>
                    <a:pt x="1441" y="1836"/>
                  </a:lnTo>
                  <a:lnTo>
                    <a:pt x="1460" y="1799"/>
                  </a:lnTo>
                  <a:lnTo>
                    <a:pt x="1480" y="1764"/>
                  </a:lnTo>
                  <a:lnTo>
                    <a:pt x="1501" y="1729"/>
                  </a:lnTo>
                  <a:lnTo>
                    <a:pt x="1526" y="1697"/>
                  </a:lnTo>
                  <a:lnTo>
                    <a:pt x="1551" y="1665"/>
                  </a:lnTo>
                  <a:lnTo>
                    <a:pt x="1577" y="1634"/>
                  </a:lnTo>
                  <a:lnTo>
                    <a:pt x="1605" y="1605"/>
                  </a:lnTo>
                  <a:lnTo>
                    <a:pt x="1635" y="1576"/>
                  </a:lnTo>
                  <a:lnTo>
                    <a:pt x="1666" y="1550"/>
                  </a:lnTo>
                  <a:lnTo>
                    <a:pt x="1697" y="1525"/>
                  </a:lnTo>
                  <a:lnTo>
                    <a:pt x="1731" y="1501"/>
                  </a:lnTo>
                  <a:lnTo>
                    <a:pt x="1765" y="1479"/>
                  </a:lnTo>
                  <a:lnTo>
                    <a:pt x="1801" y="1459"/>
                  </a:lnTo>
                  <a:lnTo>
                    <a:pt x="1837" y="1439"/>
                  </a:lnTo>
                  <a:lnTo>
                    <a:pt x="1875" y="1423"/>
                  </a:lnTo>
                  <a:lnTo>
                    <a:pt x="1913" y="1408"/>
                  </a:lnTo>
                  <a:lnTo>
                    <a:pt x="1953" y="1394"/>
                  </a:lnTo>
                  <a:lnTo>
                    <a:pt x="1993" y="1383"/>
                  </a:lnTo>
                  <a:lnTo>
                    <a:pt x="2034" y="1373"/>
                  </a:lnTo>
                  <a:lnTo>
                    <a:pt x="2075" y="1365"/>
                  </a:lnTo>
                  <a:lnTo>
                    <a:pt x="2118" y="1360"/>
                  </a:lnTo>
                  <a:lnTo>
                    <a:pt x="2162" y="1357"/>
                  </a:lnTo>
                  <a:lnTo>
                    <a:pt x="2205" y="1356"/>
                  </a:lnTo>
                  <a:lnTo>
                    <a:pt x="2249" y="1357"/>
                  </a:lnTo>
                  <a:lnTo>
                    <a:pt x="2292" y="1360"/>
                  </a:lnTo>
                  <a:lnTo>
                    <a:pt x="2334" y="1365"/>
                  </a:lnTo>
                  <a:lnTo>
                    <a:pt x="2376" y="1373"/>
                  </a:lnTo>
                  <a:lnTo>
                    <a:pt x="2416" y="1383"/>
                  </a:lnTo>
                  <a:lnTo>
                    <a:pt x="2457" y="1394"/>
                  </a:lnTo>
                  <a:lnTo>
                    <a:pt x="2496" y="1408"/>
                  </a:lnTo>
                  <a:lnTo>
                    <a:pt x="2535" y="1423"/>
                  </a:lnTo>
                  <a:lnTo>
                    <a:pt x="2572" y="1439"/>
                  </a:lnTo>
                  <a:lnTo>
                    <a:pt x="2609" y="1459"/>
                  </a:lnTo>
                  <a:lnTo>
                    <a:pt x="2644" y="1479"/>
                  </a:lnTo>
                  <a:lnTo>
                    <a:pt x="2679" y="1501"/>
                  </a:lnTo>
                  <a:lnTo>
                    <a:pt x="2712" y="1525"/>
                  </a:lnTo>
                  <a:lnTo>
                    <a:pt x="2744" y="1550"/>
                  </a:lnTo>
                  <a:lnTo>
                    <a:pt x="2775" y="1576"/>
                  </a:lnTo>
                  <a:lnTo>
                    <a:pt x="2805" y="1605"/>
                  </a:lnTo>
                  <a:lnTo>
                    <a:pt x="2832" y="1634"/>
                  </a:lnTo>
                  <a:lnTo>
                    <a:pt x="2858" y="1665"/>
                  </a:lnTo>
                  <a:lnTo>
                    <a:pt x="2884" y="1697"/>
                  </a:lnTo>
                  <a:lnTo>
                    <a:pt x="2908" y="1729"/>
                  </a:lnTo>
                  <a:lnTo>
                    <a:pt x="2929" y="1764"/>
                  </a:lnTo>
                  <a:lnTo>
                    <a:pt x="2950" y="1799"/>
                  </a:lnTo>
                  <a:lnTo>
                    <a:pt x="2969" y="1836"/>
                  </a:lnTo>
                  <a:lnTo>
                    <a:pt x="2986" y="1874"/>
                  </a:lnTo>
                  <a:lnTo>
                    <a:pt x="3002" y="1912"/>
                  </a:lnTo>
                  <a:lnTo>
                    <a:pt x="3015" y="1952"/>
                  </a:lnTo>
                  <a:lnTo>
                    <a:pt x="3026" y="1992"/>
                  </a:lnTo>
                  <a:lnTo>
                    <a:pt x="3035" y="2033"/>
                  </a:lnTo>
                  <a:lnTo>
                    <a:pt x="3043" y="2074"/>
                  </a:lnTo>
                  <a:lnTo>
                    <a:pt x="3048" y="2117"/>
                  </a:lnTo>
                  <a:lnTo>
                    <a:pt x="3051" y="2161"/>
                  </a:lnTo>
                  <a:lnTo>
                    <a:pt x="3052" y="22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30"/>
            <p:cNvSpPr txBox="1"/>
            <p:nvPr>
              <p:custDataLst>
                <p:tags r:id="rId17"/>
              </p:custDataLst>
            </p:nvPr>
          </p:nvSpPr>
          <p:spPr>
            <a:xfrm>
              <a:off x="1593047" y="4998586"/>
              <a:ext cx="1355801" cy="383266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KEYWORD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66" name="31"/>
            <p:cNvSpPr txBox="1"/>
            <p:nvPr>
              <p:custDataLst>
                <p:tags r:id="rId18"/>
              </p:custDataLst>
            </p:nvPr>
          </p:nvSpPr>
          <p:spPr>
            <a:xfrm>
              <a:off x="4061969" y="4998586"/>
              <a:ext cx="1355801" cy="383266"/>
            </a:xfrm>
            <a:prstGeom prst="rect">
              <a:avLst/>
            </a:prstGeom>
            <a:solidFill>
              <a:srgbClr val="FFDD52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latin typeface="微软雅黑" panose="020B0503020204020204" charset="-122"/>
                  <a:ea typeface="微软雅黑" panose="020B0503020204020204" charset="-122"/>
                </a:rPr>
                <a:t>KEYWORD</a:t>
              </a:r>
              <a:endParaRPr lang="zh-CN" altLang="en-US" sz="1400" dirty="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67" name="32"/>
            <p:cNvSpPr txBox="1"/>
            <p:nvPr>
              <p:custDataLst>
                <p:tags r:id="rId19"/>
              </p:custDataLst>
            </p:nvPr>
          </p:nvSpPr>
          <p:spPr>
            <a:xfrm>
              <a:off x="6822289" y="4998586"/>
              <a:ext cx="1355801" cy="383266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KEYWORD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68" name="3"/>
            <p:cNvSpPr txBox="1"/>
            <p:nvPr>
              <p:custDataLst>
                <p:tags r:id="rId20"/>
              </p:custDataLst>
            </p:nvPr>
          </p:nvSpPr>
          <p:spPr>
            <a:xfrm>
              <a:off x="9301257" y="4998586"/>
              <a:ext cx="1355801" cy="383266"/>
            </a:xfrm>
            <a:prstGeom prst="rect">
              <a:avLst/>
            </a:prstGeom>
            <a:solidFill>
              <a:srgbClr val="FFDD52"/>
            </a:solidFill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latin typeface="微软雅黑" panose="020B0503020204020204" charset="-122"/>
                  <a:ea typeface="微软雅黑" panose="020B0503020204020204" charset="-122"/>
                </a:rPr>
                <a:t>KEYWORD</a:t>
              </a:r>
              <a:endParaRPr lang="zh-CN" altLang="en-US" sz="1400" dirty="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1079462" y="5110479"/>
            <a:ext cx="2422746" cy="823200"/>
            <a:chOff x="7523108" y="3331677"/>
            <a:chExt cx="2422746" cy="823200"/>
          </a:xfrm>
        </p:grpSpPr>
        <p:sp>
          <p:nvSpPr>
            <p:cNvPr id="170" name="矩形 169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1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3692882" y="5110479"/>
            <a:ext cx="2422746" cy="823200"/>
            <a:chOff x="7523108" y="3331677"/>
            <a:chExt cx="2422746" cy="823200"/>
          </a:xfrm>
        </p:grpSpPr>
        <p:sp>
          <p:nvSpPr>
            <p:cNvPr id="173" name="矩形 172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4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6306302" y="5110479"/>
            <a:ext cx="2422746" cy="823200"/>
            <a:chOff x="7523108" y="3331677"/>
            <a:chExt cx="2422746" cy="823200"/>
          </a:xfrm>
        </p:grpSpPr>
        <p:sp>
          <p:nvSpPr>
            <p:cNvPr id="176" name="矩形 175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77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  <p:grpSp>
        <p:nvGrpSpPr>
          <p:cNvPr id="178" name="组合 177"/>
          <p:cNvGrpSpPr/>
          <p:nvPr/>
        </p:nvGrpSpPr>
        <p:grpSpPr>
          <a:xfrm>
            <a:off x="8919722" y="5110479"/>
            <a:ext cx="2422746" cy="823200"/>
            <a:chOff x="7523108" y="3331677"/>
            <a:chExt cx="2422746" cy="823200"/>
          </a:xfrm>
        </p:grpSpPr>
        <p:sp>
          <p:nvSpPr>
            <p:cNvPr id="179" name="矩形 178"/>
            <p:cNvSpPr/>
            <p:nvPr/>
          </p:nvSpPr>
          <p:spPr>
            <a:xfrm>
              <a:off x="7523108" y="3331677"/>
              <a:ext cx="2241974" cy="387798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zh-CN" altLang="en-US" sz="1600" b="1" dirty="0">
                  <a:solidFill>
                    <a:schemeClr val="bg1"/>
                  </a:solidFill>
                </a:rPr>
                <a:t>标题文字添加</a:t>
              </a:r>
            </a:p>
          </p:txBody>
        </p:sp>
        <p:sp>
          <p:nvSpPr>
            <p:cNvPr id="180" name="文本框 17"/>
            <p:cNvSpPr txBox="1"/>
            <p:nvPr/>
          </p:nvSpPr>
          <p:spPr>
            <a:xfrm>
              <a:off x="7523108" y="3641467"/>
              <a:ext cx="2422746" cy="5134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14000"/>
                </a:lnSpc>
              </a:pPr>
              <a:r>
                <a:rPr lang="en-US" altLang="zh-CN" sz="800" dirty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The user can demonstrate on a projector or computer, or print the presentation and make it into a film to be used in a wider field</a:t>
              </a:r>
              <a:r>
                <a:rPr lang="en-US" altLang="zh-CN" sz="800" dirty="0" smtClean="0">
                  <a:solidFill>
                    <a:schemeClr val="bg1"/>
                  </a:solidFill>
                  <a:latin typeface="Century Gothic" panose="020B0502020202020204" pitchFamily="34" charset="0"/>
                  <a:ea typeface="+mj-ea"/>
                </a:rPr>
                <a:t>.</a:t>
              </a:r>
              <a:endParaRPr lang="en-US" altLang="zh-CN" sz="800" dirty="0">
                <a:solidFill>
                  <a:schemeClr val="bg1"/>
                </a:solidFill>
                <a:latin typeface="Century Gothic" panose="020B0502020202020204" pitchFamily="34" charset="0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64327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207326" cy="6858000"/>
          </a:xfrm>
          <a:prstGeom prst="rect">
            <a:avLst/>
          </a:pr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236" y="135926"/>
            <a:ext cx="11937401" cy="6598509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129701" y="5693939"/>
            <a:ext cx="1081087" cy="1084262"/>
            <a:chOff x="255587" y="5538961"/>
            <a:chExt cx="1081087" cy="1084262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5587" y="5538961"/>
              <a:ext cx="525462" cy="485775"/>
            </a:xfrm>
            <a:custGeom>
              <a:avLst/>
              <a:gdLst>
                <a:gd name="T0" fmla="*/ 54 w 75"/>
                <a:gd name="T1" fmla="*/ 63 h 69"/>
                <a:gd name="T2" fmla="*/ 19 w 75"/>
                <a:gd name="T3" fmla="*/ 59 h 69"/>
                <a:gd name="T4" fmla="*/ 4 w 75"/>
                <a:gd name="T5" fmla="*/ 41 h 69"/>
                <a:gd name="T6" fmla="*/ 0 w 75"/>
                <a:gd name="T7" fmla="*/ 24 h 69"/>
                <a:gd name="T8" fmla="*/ 14 w 75"/>
                <a:gd name="T9" fmla="*/ 4 h 69"/>
                <a:gd name="T10" fmla="*/ 39 w 75"/>
                <a:gd name="T11" fmla="*/ 6 h 69"/>
                <a:gd name="T12" fmla="*/ 48 w 75"/>
                <a:gd name="T13" fmla="*/ 19 h 69"/>
                <a:gd name="T14" fmla="*/ 44 w 75"/>
                <a:gd name="T15" fmla="*/ 34 h 69"/>
                <a:gd name="T16" fmla="*/ 29 w 75"/>
                <a:gd name="T17" fmla="*/ 39 h 69"/>
                <a:gd name="T18" fmla="*/ 19 w 75"/>
                <a:gd name="T19" fmla="*/ 29 h 69"/>
                <a:gd name="T20" fmla="*/ 22 w 75"/>
                <a:gd name="T21" fmla="*/ 17 h 69"/>
                <a:gd name="T22" fmla="*/ 34 w 75"/>
                <a:gd name="T23" fmla="*/ 13 h 69"/>
                <a:gd name="T24" fmla="*/ 22 w 75"/>
                <a:gd name="T25" fmla="*/ 10 h 69"/>
                <a:gd name="T26" fmla="*/ 12 w 75"/>
                <a:gd name="T27" fmla="*/ 18 h 69"/>
                <a:gd name="T28" fmla="*/ 13 w 75"/>
                <a:gd name="T29" fmla="*/ 29 h 69"/>
                <a:gd name="T30" fmla="*/ 30 w 75"/>
                <a:gd name="T31" fmla="*/ 44 h 69"/>
                <a:gd name="T32" fmla="*/ 52 w 75"/>
                <a:gd name="T33" fmla="*/ 38 h 69"/>
                <a:gd name="T34" fmla="*/ 56 w 75"/>
                <a:gd name="T35" fmla="*/ 16 h 69"/>
                <a:gd name="T36" fmla="*/ 53 w 75"/>
                <a:gd name="T37" fmla="*/ 10 h 69"/>
                <a:gd name="T38" fmla="*/ 53 w 75"/>
                <a:gd name="T39" fmla="*/ 2 h 69"/>
                <a:gd name="T40" fmla="*/ 59 w 75"/>
                <a:gd name="T41" fmla="*/ 0 h 69"/>
                <a:gd name="T42" fmla="*/ 65 w 75"/>
                <a:gd name="T43" fmla="*/ 3 h 69"/>
                <a:gd name="T44" fmla="*/ 74 w 75"/>
                <a:gd name="T45" fmla="*/ 21 h 69"/>
                <a:gd name="T46" fmla="*/ 71 w 75"/>
                <a:gd name="T47" fmla="*/ 41 h 69"/>
                <a:gd name="T48" fmla="*/ 54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3"/>
                  </a:moveTo>
                  <a:cubicBezTo>
                    <a:pt x="43" y="69"/>
                    <a:pt x="29" y="67"/>
                    <a:pt x="19" y="59"/>
                  </a:cubicBezTo>
                  <a:cubicBezTo>
                    <a:pt x="12" y="55"/>
                    <a:pt x="7" y="48"/>
                    <a:pt x="4" y="41"/>
                  </a:cubicBezTo>
                  <a:cubicBezTo>
                    <a:pt x="2" y="36"/>
                    <a:pt x="0" y="30"/>
                    <a:pt x="0" y="24"/>
                  </a:cubicBezTo>
                  <a:cubicBezTo>
                    <a:pt x="1" y="16"/>
                    <a:pt x="6" y="7"/>
                    <a:pt x="14" y="4"/>
                  </a:cubicBezTo>
                  <a:cubicBezTo>
                    <a:pt x="22" y="0"/>
                    <a:pt x="32" y="1"/>
                    <a:pt x="39" y="6"/>
                  </a:cubicBezTo>
                  <a:cubicBezTo>
                    <a:pt x="43" y="9"/>
                    <a:pt x="47" y="14"/>
                    <a:pt x="48" y="19"/>
                  </a:cubicBezTo>
                  <a:cubicBezTo>
                    <a:pt x="49" y="24"/>
                    <a:pt x="47" y="30"/>
                    <a:pt x="44" y="34"/>
                  </a:cubicBezTo>
                  <a:cubicBezTo>
                    <a:pt x="40" y="38"/>
                    <a:pt x="34" y="40"/>
                    <a:pt x="29" y="39"/>
                  </a:cubicBezTo>
                  <a:cubicBezTo>
                    <a:pt x="25" y="38"/>
                    <a:pt x="21" y="34"/>
                    <a:pt x="19" y="29"/>
                  </a:cubicBezTo>
                  <a:cubicBezTo>
                    <a:pt x="18" y="25"/>
                    <a:pt x="19" y="20"/>
                    <a:pt x="22" y="17"/>
                  </a:cubicBezTo>
                  <a:cubicBezTo>
                    <a:pt x="25" y="14"/>
                    <a:pt x="30" y="12"/>
                    <a:pt x="34" y="13"/>
                  </a:cubicBezTo>
                  <a:cubicBezTo>
                    <a:pt x="31" y="10"/>
                    <a:pt x="26" y="9"/>
                    <a:pt x="22" y="10"/>
                  </a:cubicBezTo>
                  <a:cubicBezTo>
                    <a:pt x="17" y="10"/>
                    <a:pt x="14" y="14"/>
                    <a:pt x="12" y="18"/>
                  </a:cubicBezTo>
                  <a:cubicBezTo>
                    <a:pt x="11" y="22"/>
                    <a:pt x="12" y="25"/>
                    <a:pt x="13" y="29"/>
                  </a:cubicBezTo>
                  <a:cubicBezTo>
                    <a:pt x="16" y="36"/>
                    <a:pt x="23" y="42"/>
                    <a:pt x="30" y="44"/>
                  </a:cubicBezTo>
                  <a:cubicBezTo>
                    <a:pt x="38" y="46"/>
                    <a:pt x="47" y="44"/>
                    <a:pt x="52" y="38"/>
                  </a:cubicBezTo>
                  <a:cubicBezTo>
                    <a:pt x="58" y="32"/>
                    <a:pt x="59" y="23"/>
                    <a:pt x="56" y="16"/>
                  </a:cubicBezTo>
                  <a:cubicBezTo>
                    <a:pt x="55" y="14"/>
                    <a:pt x="53" y="12"/>
                    <a:pt x="53" y="10"/>
                  </a:cubicBezTo>
                  <a:cubicBezTo>
                    <a:pt x="52" y="7"/>
                    <a:pt x="52" y="4"/>
                    <a:pt x="53" y="2"/>
                  </a:cubicBezTo>
                  <a:cubicBezTo>
                    <a:pt x="54" y="1"/>
                    <a:pt x="57" y="0"/>
                    <a:pt x="59" y="0"/>
                  </a:cubicBezTo>
                  <a:cubicBezTo>
                    <a:pt x="61" y="1"/>
                    <a:pt x="63" y="2"/>
                    <a:pt x="65" y="3"/>
                  </a:cubicBezTo>
                  <a:cubicBezTo>
                    <a:pt x="70" y="8"/>
                    <a:pt x="73" y="14"/>
                    <a:pt x="74" y="21"/>
                  </a:cubicBezTo>
                  <a:cubicBezTo>
                    <a:pt x="75" y="28"/>
                    <a:pt x="74" y="35"/>
                    <a:pt x="71" y="41"/>
                  </a:cubicBezTo>
                  <a:cubicBezTo>
                    <a:pt x="68" y="50"/>
                    <a:pt x="62" y="59"/>
                    <a:pt x="54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852487" y="6094586"/>
              <a:ext cx="484187" cy="528637"/>
            </a:xfrm>
            <a:custGeom>
              <a:avLst/>
              <a:gdLst>
                <a:gd name="T0" fmla="*/ 6 w 69"/>
                <a:gd name="T1" fmla="*/ 21 h 75"/>
                <a:gd name="T2" fmla="*/ 9 w 69"/>
                <a:gd name="T3" fmla="*/ 56 h 75"/>
                <a:gd name="T4" fmla="*/ 28 w 69"/>
                <a:gd name="T5" fmla="*/ 71 h 75"/>
                <a:gd name="T6" fmla="*/ 44 w 69"/>
                <a:gd name="T7" fmla="*/ 75 h 75"/>
                <a:gd name="T8" fmla="*/ 65 w 69"/>
                <a:gd name="T9" fmla="*/ 61 h 75"/>
                <a:gd name="T10" fmla="*/ 63 w 69"/>
                <a:gd name="T11" fmla="*/ 36 h 75"/>
                <a:gd name="T12" fmla="*/ 50 w 69"/>
                <a:gd name="T13" fmla="*/ 27 h 75"/>
                <a:gd name="T14" fmla="*/ 35 w 69"/>
                <a:gd name="T15" fmla="*/ 31 h 75"/>
                <a:gd name="T16" fmla="*/ 30 w 69"/>
                <a:gd name="T17" fmla="*/ 45 h 75"/>
                <a:gd name="T18" fmla="*/ 39 w 69"/>
                <a:gd name="T19" fmla="*/ 55 h 75"/>
                <a:gd name="T20" fmla="*/ 52 w 69"/>
                <a:gd name="T21" fmla="*/ 53 h 75"/>
                <a:gd name="T22" fmla="*/ 56 w 69"/>
                <a:gd name="T23" fmla="*/ 40 h 75"/>
                <a:gd name="T24" fmla="*/ 59 w 69"/>
                <a:gd name="T25" fmla="*/ 53 h 75"/>
                <a:gd name="T26" fmla="*/ 51 w 69"/>
                <a:gd name="T27" fmla="*/ 62 h 75"/>
                <a:gd name="T28" fmla="*/ 40 w 69"/>
                <a:gd name="T29" fmla="*/ 62 h 75"/>
                <a:gd name="T30" fmla="*/ 25 w 69"/>
                <a:gd name="T31" fmla="*/ 45 h 75"/>
                <a:gd name="T32" fmla="*/ 31 w 69"/>
                <a:gd name="T33" fmla="*/ 23 h 75"/>
                <a:gd name="T34" fmla="*/ 53 w 69"/>
                <a:gd name="T35" fmla="*/ 19 h 75"/>
                <a:gd name="T36" fmla="*/ 59 w 69"/>
                <a:gd name="T37" fmla="*/ 22 h 75"/>
                <a:gd name="T38" fmla="*/ 66 w 69"/>
                <a:gd name="T39" fmla="*/ 22 h 75"/>
                <a:gd name="T40" fmla="*/ 68 w 69"/>
                <a:gd name="T41" fmla="*/ 16 h 75"/>
                <a:gd name="T42" fmla="*/ 66 w 69"/>
                <a:gd name="T43" fmla="*/ 10 h 75"/>
                <a:gd name="T44" fmla="*/ 48 w 69"/>
                <a:gd name="T45" fmla="*/ 1 h 75"/>
                <a:gd name="T46" fmla="*/ 28 w 69"/>
                <a:gd name="T47" fmla="*/ 3 h 75"/>
                <a:gd name="T48" fmla="*/ 6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21"/>
                  </a:moveTo>
                  <a:cubicBezTo>
                    <a:pt x="0" y="32"/>
                    <a:pt x="2" y="46"/>
                    <a:pt x="9" y="56"/>
                  </a:cubicBezTo>
                  <a:cubicBezTo>
                    <a:pt x="14" y="63"/>
                    <a:pt x="21" y="67"/>
                    <a:pt x="28" y="71"/>
                  </a:cubicBezTo>
                  <a:cubicBezTo>
                    <a:pt x="33" y="73"/>
                    <a:pt x="39" y="75"/>
                    <a:pt x="44" y="75"/>
                  </a:cubicBezTo>
                  <a:cubicBezTo>
                    <a:pt x="53" y="74"/>
                    <a:pt x="62" y="69"/>
                    <a:pt x="65" y="61"/>
                  </a:cubicBezTo>
                  <a:cubicBezTo>
                    <a:pt x="69" y="53"/>
                    <a:pt x="68" y="43"/>
                    <a:pt x="63" y="36"/>
                  </a:cubicBezTo>
                  <a:cubicBezTo>
                    <a:pt x="60" y="31"/>
                    <a:pt x="55" y="28"/>
                    <a:pt x="50" y="27"/>
                  </a:cubicBezTo>
                  <a:cubicBezTo>
                    <a:pt x="45" y="26"/>
                    <a:pt x="39" y="27"/>
                    <a:pt x="35" y="31"/>
                  </a:cubicBezTo>
                  <a:cubicBezTo>
                    <a:pt x="31" y="35"/>
                    <a:pt x="29" y="40"/>
                    <a:pt x="30" y="45"/>
                  </a:cubicBezTo>
                  <a:cubicBezTo>
                    <a:pt x="31" y="50"/>
                    <a:pt x="35" y="54"/>
                    <a:pt x="39" y="55"/>
                  </a:cubicBezTo>
                  <a:cubicBezTo>
                    <a:pt x="44" y="57"/>
                    <a:pt x="49" y="56"/>
                    <a:pt x="52" y="53"/>
                  </a:cubicBezTo>
                  <a:cubicBezTo>
                    <a:pt x="55" y="50"/>
                    <a:pt x="57" y="45"/>
                    <a:pt x="56" y="40"/>
                  </a:cubicBezTo>
                  <a:cubicBezTo>
                    <a:pt x="59" y="44"/>
                    <a:pt x="60" y="49"/>
                    <a:pt x="59" y="53"/>
                  </a:cubicBezTo>
                  <a:cubicBezTo>
                    <a:pt x="58" y="57"/>
                    <a:pt x="55" y="61"/>
                    <a:pt x="51" y="62"/>
                  </a:cubicBezTo>
                  <a:cubicBezTo>
                    <a:pt x="47" y="63"/>
                    <a:pt x="43" y="63"/>
                    <a:pt x="40" y="62"/>
                  </a:cubicBezTo>
                  <a:cubicBezTo>
                    <a:pt x="33" y="59"/>
                    <a:pt x="27" y="52"/>
                    <a:pt x="25" y="45"/>
                  </a:cubicBezTo>
                  <a:cubicBezTo>
                    <a:pt x="23" y="37"/>
                    <a:pt x="25" y="28"/>
                    <a:pt x="31" y="23"/>
                  </a:cubicBezTo>
                  <a:cubicBezTo>
                    <a:pt x="36" y="17"/>
                    <a:pt x="45" y="15"/>
                    <a:pt x="53" y="19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62" y="23"/>
                    <a:pt x="64" y="23"/>
                    <a:pt x="66" y="22"/>
                  </a:cubicBezTo>
                  <a:cubicBezTo>
                    <a:pt x="68" y="20"/>
                    <a:pt x="69" y="18"/>
                    <a:pt x="68" y="16"/>
                  </a:cubicBezTo>
                  <a:cubicBezTo>
                    <a:pt x="68" y="14"/>
                    <a:pt x="67" y="12"/>
                    <a:pt x="66" y="10"/>
                  </a:cubicBezTo>
                  <a:cubicBezTo>
                    <a:pt x="61" y="5"/>
                    <a:pt x="55" y="2"/>
                    <a:pt x="48" y="1"/>
                  </a:cubicBezTo>
                  <a:cubicBezTo>
                    <a:pt x="41" y="0"/>
                    <a:pt x="34" y="1"/>
                    <a:pt x="28" y="3"/>
                  </a:cubicBezTo>
                  <a:cubicBezTo>
                    <a:pt x="19" y="7"/>
                    <a:pt x="10" y="12"/>
                    <a:pt x="6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98487" y="6094586"/>
              <a:ext cx="182562" cy="176212"/>
            </a:xfrm>
            <a:custGeom>
              <a:avLst/>
              <a:gdLst>
                <a:gd name="T0" fmla="*/ 22 w 26"/>
                <a:gd name="T1" fmla="*/ 21 h 25"/>
                <a:gd name="T2" fmla="*/ 5 w 26"/>
                <a:gd name="T3" fmla="*/ 21 h 25"/>
                <a:gd name="T4" fmla="*/ 5 w 26"/>
                <a:gd name="T5" fmla="*/ 4 h 25"/>
                <a:gd name="T6" fmla="*/ 22 w 26"/>
                <a:gd name="T7" fmla="*/ 4 h 25"/>
                <a:gd name="T8" fmla="*/ 22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2" y="21"/>
                  </a:moveTo>
                  <a:cubicBezTo>
                    <a:pt x="17" y="25"/>
                    <a:pt x="10" y="25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ubicBezTo>
                    <a:pt x="10" y="0"/>
                    <a:pt x="17" y="0"/>
                    <a:pt x="22" y="4"/>
                  </a:cubicBezTo>
                  <a:cubicBezTo>
                    <a:pt x="26" y="9"/>
                    <a:pt x="26" y="16"/>
                    <a:pt x="22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8287" y="5756448"/>
              <a:ext cx="842962" cy="852487"/>
            </a:xfrm>
            <a:custGeom>
              <a:avLst/>
              <a:gdLst>
                <a:gd name="T0" fmla="*/ 0 w 120"/>
                <a:gd name="T1" fmla="*/ 0 h 121"/>
                <a:gd name="T2" fmla="*/ 0 w 120"/>
                <a:gd name="T3" fmla="*/ 121 h 121"/>
                <a:gd name="T4" fmla="*/ 120 w 120"/>
                <a:gd name="T5" fmla="*/ 121 h 121"/>
                <a:gd name="T6" fmla="*/ 0 w 120"/>
                <a:gd name="T7" fmla="*/ 0 h 121"/>
                <a:gd name="T8" fmla="*/ 13 w 120"/>
                <a:gd name="T9" fmla="*/ 108 h 121"/>
                <a:gd name="T10" fmla="*/ 13 w 120"/>
                <a:gd name="T11" fmla="*/ 99 h 121"/>
                <a:gd name="T12" fmla="*/ 22 w 120"/>
                <a:gd name="T13" fmla="*/ 99 h 121"/>
                <a:gd name="T14" fmla="*/ 22 w 120"/>
                <a:gd name="T15" fmla="*/ 108 h 121"/>
                <a:gd name="T16" fmla="*/ 13 w 120"/>
                <a:gd name="T17" fmla="*/ 108 h 121"/>
                <a:gd name="T18" fmla="*/ 27 w 120"/>
                <a:gd name="T19" fmla="*/ 94 h 121"/>
                <a:gd name="T20" fmla="*/ 27 w 120"/>
                <a:gd name="T21" fmla="*/ 71 h 121"/>
                <a:gd name="T22" fmla="*/ 50 w 120"/>
                <a:gd name="T23" fmla="*/ 71 h 121"/>
                <a:gd name="T24" fmla="*/ 50 w 120"/>
                <a:gd name="T25" fmla="*/ 94 h 121"/>
                <a:gd name="T26" fmla="*/ 27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120" y="121"/>
                    <a:pt x="120" y="121"/>
                    <a:pt x="120" y="121"/>
                  </a:cubicBezTo>
                  <a:lnTo>
                    <a:pt x="0" y="0"/>
                  </a:lnTo>
                  <a:close/>
                  <a:moveTo>
                    <a:pt x="13" y="108"/>
                  </a:moveTo>
                  <a:cubicBezTo>
                    <a:pt x="10" y="106"/>
                    <a:pt x="10" y="101"/>
                    <a:pt x="13" y="99"/>
                  </a:cubicBezTo>
                  <a:cubicBezTo>
                    <a:pt x="15" y="96"/>
                    <a:pt x="19" y="96"/>
                    <a:pt x="22" y="99"/>
                  </a:cubicBezTo>
                  <a:cubicBezTo>
                    <a:pt x="24" y="101"/>
                    <a:pt x="24" y="106"/>
                    <a:pt x="22" y="108"/>
                  </a:cubicBezTo>
                  <a:cubicBezTo>
                    <a:pt x="19" y="111"/>
                    <a:pt x="15" y="111"/>
                    <a:pt x="13" y="108"/>
                  </a:cubicBezTo>
                  <a:close/>
                  <a:moveTo>
                    <a:pt x="27" y="94"/>
                  </a:moveTo>
                  <a:cubicBezTo>
                    <a:pt x="20" y="88"/>
                    <a:pt x="20" y="77"/>
                    <a:pt x="27" y="71"/>
                  </a:cubicBezTo>
                  <a:cubicBezTo>
                    <a:pt x="33" y="65"/>
                    <a:pt x="43" y="65"/>
                    <a:pt x="50" y="71"/>
                  </a:cubicBezTo>
                  <a:cubicBezTo>
                    <a:pt x="56" y="77"/>
                    <a:pt x="56" y="88"/>
                    <a:pt x="50" y="94"/>
                  </a:cubicBezTo>
                  <a:cubicBezTo>
                    <a:pt x="43" y="100"/>
                    <a:pt x="33" y="100"/>
                    <a:pt x="27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444500" y="5559598"/>
              <a:ext cx="863600" cy="873125"/>
            </a:xfrm>
            <a:custGeom>
              <a:avLst/>
              <a:gdLst>
                <a:gd name="T0" fmla="*/ 63 w 123"/>
                <a:gd name="T1" fmla="*/ 89 h 124"/>
                <a:gd name="T2" fmla="*/ 89 w 123"/>
                <a:gd name="T3" fmla="*/ 68 h 124"/>
                <a:gd name="T4" fmla="*/ 117 w 123"/>
                <a:gd name="T5" fmla="*/ 64 h 124"/>
                <a:gd name="T6" fmla="*/ 123 w 123"/>
                <a:gd name="T7" fmla="*/ 51 h 124"/>
                <a:gd name="T8" fmla="*/ 102 w 123"/>
                <a:gd name="T9" fmla="*/ 33 h 124"/>
                <a:gd name="T10" fmla="*/ 86 w 123"/>
                <a:gd name="T11" fmla="*/ 37 h 124"/>
                <a:gd name="T12" fmla="*/ 90 w 123"/>
                <a:gd name="T13" fmla="*/ 22 h 124"/>
                <a:gd name="T14" fmla="*/ 73 w 123"/>
                <a:gd name="T15" fmla="*/ 1 h 124"/>
                <a:gd name="T16" fmla="*/ 60 w 123"/>
                <a:gd name="T17" fmla="*/ 7 h 124"/>
                <a:gd name="T18" fmla="*/ 56 w 123"/>
                <a:gd name="T19" fmla="*/ 35 h 124"/>
                <a:gd name="T20" fmla="*/ 35 w 123"/>
                <a:gd name="T21" fmla="*/ 61 h 124"/>
                <a:gd name="T22" fmla="*/ 0 w 123"/>
                <a:gd name="T23" fmla="*/ 57 h 124"/>
                <a:gd name="T24" fmla="*/ 14 w 123"/>
                <a:gd name="T25" fmla="*/ 68 h 124"/>
                <a:gd name="T26" fmla="*/ 54 w 123"/>
                <a:gd name="T27" fmla="*/ 67 h 124"/>
                <a:gd name="T28" fmla="*/ 60 w 123"/>
                <a:gd name="T29" fmla="*/ 64 h 124"/>
                <a:gd name="T30" fmla="*/ 57 w 123"/>
                <a:gd name="T31" fmla="*/ 70 h 124"/>
                <a:gd name="T32" fmla="*/ 56 w 123"/>
                <a:gd name="T33" fmla="*/ 110 h 124"/>
                <a:gd name="T34" fmla="*/ 67 w 123"/>
                <a:gd name="T35" fmla="*/ 124 h 124"/>
                <a:gd name="T36" fmla="*/ 63 w 123"/>
                <a:gd name="T37" fmla="*/ 89 h 124"/>
                <a:gd name="T38" fmla="*/ 66 w 123"/>
                <a:gd name="T39" fmla="*/ 28 h 124"/>
                <a:gd name="T40" fmla="*/ 66 w 123"/>
                <a:gd name="T41" fmla="*/ 16 h 124"/>
                <a:gd name="T42" fmla="*/ 79 w 123"/>
                <a:gd name="T43" fmla="*/ 16 h 124"/>
                <a:gd name="T44" fmla="*/ 79 w 123"/>
                <a:gd name="T45" fmla="*/ 28 h 124"/>
                <a:gd name="T46" fmla="*/ 66 w 123"/>
                <a:gd name="T47" fmla="*/ 28 h 124"/>
                <a:gd name="T48" fmla="*/ 67 w 123"/>
                <a:gd name="T49" fmla="*/ 57 h 124"/>
                <a:gd name="T50" fmla="*/ 67 w 123"/>
                <a:gd name="T51" fmla="*/ 47 h 124"/>
                <a:gd name="T52" fmla="*/ 77 w 123"/>
                <a:gd name="T53" fmla="*/ 47 h 124"/>
                <a:gd name="T54" fmla="*/ 77 w 123"/>
                <a:gd name="T55" fmla="*/ 57 h 124"/>
                <a:gd name="T56" fmla="*/ 67 w 123"/>
                <a:gd name="T57" fmla="*/ 57 h 124"/>
                <a:gd name="T58" fmla="*/ 95 w 123"/>
                <a:gd name="T59" fmla="*/ 45 h 124"/>
                <a:gd name="T60" fmla="*/ 108 w 123"/>
                <a:gd name="T61" fmla="*/ 45 h 124"/>
                <a:gd name="T62" fmla="*/ 108 w 123"/>
                <a:gd name="T63" fmla="*/ 58 h 124"/>
                <a:gd name="T64" fmla="*/ 95 w 123"/>
                <a:gd name="T65" fmla="*/ 58 h 124"/>
                <a:gd name="T66" fmla="*/ 95 w 123"/>
                <a:gd name="T67" fmla="*/ 4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3" y="89"/>
                  </a:moveTo>
                  <a:cubicBezTo>
                    <a:pt x="66" y="78"/>
                    <a:pt x="77" y="68"/>
                    <a:pt x="89" y="68"/>
                  </a:cubicBezTo>
                  <a:cubicBezTo>
                    <a:pt x="94" y="68"/>
                    <a:pt x="105" y="74"/>
                    <a:pt x="117" y="64"/>
                  </a:cubicBezTo>
                  <a:cubicBezTo>
                    <a:pt x="121" y="61"/>
                    <a:pt x="123" y="56"/>
                    <a:pt x="123" y="51"/>
                  </a:cubicBezTo>
                  <a:cubicBezTo>
                    <a:pt x="123" y="41"/>
                    <a:pt x="112" y="33"/>
                    <a:pt x="102" y="33"/>
                  </a:cubicBezTo>
                  <a:cubicBezTo>
                    <a:pt x="95" y="34"/>
                    <a:pt x="91" y="35"/>
                    <a:pt x="86" y="37"/>
                  </a:cubicBezTo>
                  <a:cubicBezTo>
                    <a:pt x="89" y="32"/>
                    <a:pt x="90" y="28"/>
                    <a:pt x="90" y="22"/>
                  </a:cubicBezTo>
                  <a:cubicBezTo>
                    <a:pt x="91" y="12"/>
                    <a:pt x="83" y="1"/>
                    <a:pt x="73" y="1"/>
                  </a:cubicBezTo>
                  <a:cubicBezTo>
                    <a:pt x="68" y="0"/>
                    <a:pt x="63" y="3"/>
                    <a:pt x="60" y="7"/>
                  </a:cubicBezTo>
                  <a:cubicBezTo>
                    <a:pt x="50" y="19"/>
                    <a:pt x="56" y="30"/>
                    <a:pt x="56" y="35"/>
                  </a:cubicBezTo>
                  <a:cubicBezTo>
                    <a:pt x="56" y="47"/>
                    <a:pt x="46" y="57"/>
                    <a:pt x="35" y="61"/>
                  </a:cubicBezTo>
                  <a:cubicBezTo>
                    <a:pt x="23" y="65"/>
                    <a:pt x="11" y="63"/>
                    <a:pt x="0" y="57"/>
                  </a:cubicBezTo>
                  <a:cubicBezTo>
                    <a:pt x="3" y="62"/>
                    <a:pt x="9" y="65"/>
                    <a:pt x="14" y="68"/>
                  </a:cubicBezTo>
                  <a:cubicBezTo>
                    <a:pt x="27" y="73"/>
                    <a:pt x="41" y="72"/>
                    <a:pt x="54" y="67"/>
                  </a:cubicBezTo>
                  <a:cubicBezTo>
                    <a:pt x="56" y="66"/>
                    <a:pt x="58" y="65"/>
                    <a:pt x="60" y="64"/>
                  </a:cubicBezTo>
                  <a:cubicBezTo>
                    <a:pt x="59" y="66"/>
                    <a:pt x="58" y="68"/>
                    <a:pt x="57" y="70"/>
                  </a:cubicBezTo>
                  <a:cubicBezTo>
                    <a:pt x="52" y="82"/>
                    <a:pt x="51" y="97"/>
                    <a:pt x="56" y="110"/>
                  </a:cubicBezTo>
                  <a:cubicBezTo>
                    <a:pt x="58" y="115"/>
                    <a:pt x="62" y="121"/>
                    <a:pt x="67" y="124"/>
                  </a:cubicBezTo>
                  <a:cubicBezTo>
                    <a:pt x="61" y="113"/>
                    <a:pt x="59" y="100"/>
                    <a:pt x="63" y="89"/>
                  </a:cubicBezTo>
                  <a:close/>
                  <a:moveTo>
                    <a:pt x="66" y="28"/>
                  </a:moveTo>
                  <a:cubicBezTo>
                    <a:pt x="62" y="25"/>
                    <a:pt x="62" y="19"/>
                    <a:pt x="66" y="16"/>
                  </a:cubicBezTo>
                  <a:cubicBezTo>
                    <a:pt x="69" y="12"/>
                    <a:pt x="75" y="12"/>
                    <a:pt x="79" y="16"/>
                  </a:cubicBezTo>
                  <a:cubicBezTo>
                    <a:pt x="82" y="19"/>
                    <a:pt x="82" y="25"/>
                    <a:pt x="79" y="28"/>
                  </a:cubicBezTo>
                  <a:cubicBezTo>
                    <a:pt x="75" y="32"/>
                    <a:pt x="69" y="32"/>
                    <a:pt x="66" y="28"/>
                  </a:cubicBezTo>
                  <a:close/>
                  <a:moveTo>
                    <a:pt x="67" y="57"/>
                  </a:moveTo>
                  <a:cubicBezTo>
                    <a:pt x="64" y="54"/>
                    <a:pt x="64" y="50"/>
                    <a:pt x="67" y="47"/>
                  </a:cubicBezTo>
                  <a:cubicBezTo>
                    <a:pt x="70" y="44"/>
                    <a:pt x="74" y="44"/>
                    <a:pt x="77" y="47"/>
                  </a:cubicBezTo>
                  <a:cubicBezTo>
                    <a:pt x="80" y="50"/>
                    <a:pt x="80" y="54"/>
                    <a:pt x="77" y="57"/>
                  </a:cubicBezTo>
                  <a:cubicBezTo>
                    <a:pt x="74" y="59"/>
                    <a:pt x="70" y="59"/>
                    <a:pt x="67" y="57"/>
                  </a:cubicBezTo>
                  <a:close/>
                  <a:moveTo>
                    <a:pt x="95" y="45"/>
                  </a:moveTo>
                  <a:cubicBezTo>
                    <a:pt x="99" y="42"/>
                    <a:pt x="105" y="42"/>
                    <a:pt x="108" y="45"/>
                  </a:cubicBezTo>
                  <a:cubicBezTo>
                    <a:pt x="112" y="49"/>
                    <a:pt x="112" y="54"/>
                    <a:pt x="108" y="58"/>
                  </a:cubicBezTo>
                  <a:cubicBezTo>
                    <a:pt x="105" y="61"/>
                    <a:pt x="99" y="61"/>
                    <a:pt x="95" y="58"/>
                  </a:cubicBezTo>
                  <a:cubicBezTo>
                    <a:pt x="92" y="54"/>
                    <a:pt x="92" y="49"/>
                    <a:pt x="95" y="4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1023085" y="5672527"/>
            <a:ext cx="1081087" cy="1084262"/>
            <a:chOff x="10886046" y="5538961"/>
            <a:chExt cx="1081087" cy="1084262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440083" y="5538961"/>
              <a:ext cx="527050" cy="485775"/>
            </a:xfrm>
            <a:custGeom>
              <a:avLst/>
              <a:gdLst>
                <a:gd name="T0" fmla="*/ 21 w 75"/>
                <a:gd name="T1" fmla="*/ 63 h 69"/>
                <a:gd name="T2" fmla="*/ 57 w 75"/>
                <a:gd name="T3" fmla="*/ 59 h 69"/>
                <a:gd name="T4" fmla="*/ 71 w 75"/>
                <a:gd name="T5" fmla="*/ 41 h 69"/>
                <a:gd name="T6" fmla="*/ 75 w 75"/>
                <a:gd name="T7" fmla="*/ 24 h 69"/>
                <a:gd name="T8" fmla="*/ 61 w 75"/>
                <a:gd name="T9" fmla="*/ 4 h 69"/>
                <a:gd name="T10" fmla="*/ 36 w 75"/>
                <a:gd name="T11" fmla="*/ 6 h 69"/>
                <a:gd name="T12" fmla="*/ 28 w 75"/>
                <a:gd name="T13" fmla="*/ 19 h 69"/>
                <a:gd name="T14" fmla="*/ 31 w 75"/>
                <a:gd name="T15" fmla="*/ 34 h 69"/>
                <a:gd name="T16" fmla="*/ 46 w 75"/>
                <a:gd name="T17" fmla="*/ 39 h 69"/>
                <a:gd name="T18" fmla="*/ 56 w 75"/>
                <a:gd name="T19" fmla="*/ 29 h 69"/>
                <a:gd name="T20" fmla="*/ 53 w 75"/>
                <a:gd name="T21" fmla="*/ 17 h 69"/>
                <a:gd name="T22" fmla="*/ 41 w 75"/>
                <a:gd name="T23" fmla="*/ 13 h 69"/>
                <a:gd name="T24" fmla="*/ 53 w 75"/>
                <a:gd name="T25" fmla="*/ 10 h 69"/>
                <a:gd name="T26" fmla="*/ 63 w 75"/>
                <a:gd name="T27" fmla="*/ 18 h 69"/>
                <a:gd name="T28" fmla="*/ 62 w 75"/>
                <a:gd name="T29" fmla="*/ 29 h 69"/>
                <a:gd name="T30" fmla="*/ 45 w 75"/>
                <a:gd name="T31" fmla="*/ 44 h 69"/>
                <a:gd name="T32" fmla="*/ 23 w 75"/>
                <a:gd name="T33" fmla="*/ 38 h 69"/>
                <a:gd name="T34" fmla="*/ 19 w 75"/>
                <a:gd name="T35" fmla="*/ 16 h 69"/>
                <a:gd name="T36" fmla="*/ 23 w 75"/>
                <a:gd name="T37" fmla="*/ 10 h 69"/>
                <a:gd name="T38" fmla="*/ 22 w 75"/>
                <a:gd name="T39" fmla="*/ 2 h 69"/>
                <a:gd name="T40" fmla="*/ 16 w 75"/>
                <a:gd name="T41" fmla="*/ 0 h 69"/>
                <a:gd name="T42" fmla="*/ 11 w 75"/>
                <a:gd name="T43" fmla="*/ 3 h 69"/>
                <a:gd name="T44" fmla="*/ 1 w 75"/>
                <a:gd name="T45" fmla="*/ 21 h 69"/>
                <a:gd name="T46" fmla="*/ 4 w 75"/>
                <a:gd name="T47" fmla="*/ 41 h 69"/>
                <a:gd name="T48" fmla="*/ 21 w 75"/>
                <a:gd name="T4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3"/>
                  </a:moveTo>
                  <a:cubicBezTo>
                    <a:pt x="32" y="69"/>
                    <a:pt x="47" y="67"/>
                    <a:pt x="57" y="59"/>
                  </a:cubicBezTo>
                  <a:cubicBezTo>
                    <a:pt x="63" y="55"/>
                    <a:pt x="68" y="48"/>
                    <a:pt x="71" y="41"/>
                  </a:cubicBezTo>
                  <a:cubicBezTo>
                    <a:pt x="74" y="36"/>
                    <a:pt x="75" y="30"/>
                    <a:pt x="75" y="24"/>
                  </a:cubicBezTo>
                  <a:cubicBezTo>
                    <a:pt x="75" y="16"/>
                    <a:pt x="69" y="7"/>
                    <a:pt x="61" y="4"/>
                  </a:cubicBezTo>
                  <a:cubicBezTo>
                    <a:pt x="53" y="0"/>
                    <a:pt x="43" y="1"/>
                    <a:pt x="36" y="6"/>
                  </a:cubicBezTo>
                  <a:cubicBezTo>
                    <a:pt x="32" y="9"/>
                    <a:pt x="29" y="14"/>
                    <a:pt x="28" y="19"/>
                  </a:cubicBezTo>
                  <a:cubicBezTo>
                    <a:pt x="27" y="24"/>
                    <a:pt x="28" y="30"/>
                    <a:pt x="31" y="34"/>
                  </a:cubicBezTo>
                  <a:cubicBezTo>
                    <a:pt x="35" y="38"/>
                    <a:pt x="41" y="40"/>
                    <a:pt x="46" y="39"/>
                  </a:cubicBezTo>
                  <a:cubicBezTo>
                    <a:pt x="51" y="38"/>
                    <a:pt x="54" y="34"/>
                    <a:pt x="56" y="29"/>
                  </a:cubicBezTo>
                  <a:cubicBezTo>
                    <a:pt x="57" y="25"/>
                    <a:pt x="56" y="20"/>
                    <a:pt x="53" y="17"/>
                  </a:cubicBezTo>
                  <a:cubicBezTo>
                    <a:pt x="50" y="14"/>
                    <a:pt x="45" y="12"/>
                    <a:pt x="41" y="13"/>
                  </a:cubicBezTo>
                  <a:cubicBezTo>
                    <a:pt x="44" y="10"/>
                    <a:pt x="49" y="9"/>
                    <a:pt x="53" y="10"/>
                  </a:cubicBezTo>
                  <a:cubicBezTo>
                    <a:pt x="58" y="10"/>
                    <a:pt x="62" y="14"/>
                    <a:pt x="63" y="18"/>
                  </a:cubicBezTo>
                  <a:cubicBezTo>
                    <a:pt x="64" y="22"/>
                    <a:pt x="63" y="25"/>
                    <a:pt x="62" y="29"/>
                  </a:cubicBezTo>
                  <a:cubicBezTo>
                    <a:pt x="59" y="36"/>
                    <a:pt x="53" y="42"/>
                    <a:pt x="45" y="44"/>
                  </a:cubicBezTo>
                  <a:cubicBezTo>
                    <a:pt x="37" y="46"/>
                    <a:pt x="29" y="44"/>
                    <a:pt x="23" y="38"/>
                  </a:cubicBezTo>
                  <a:cubicBezTo>
                    <a:pt x="18" y="32"/>
                    <a:pt x="16" y="23"/>
                    <a:pt x="19" y="16"/>
                  </a:cubicBezTo>
                  <a:cubicBezTo>
                    <a:pt x="20" y="14"/>
                    <a:pt x="22" y="12"/>
                    <a:pt x="23" y="10"/>
                  </a:cubicBezTo>
                  <a:cubicBezTo>
                    <a:pt x="24" y="7"/>
                    <a:pt x="24" y="4"/>
                    <a:pt x="22" y="2"/>
                  </a:cubicBezTo>
                  <a:cubicBezTo>
                    <a:pt x="21" y="1"/>
                    <a:pt x="19" y="0"/>
                    <a:pt x="16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5" y="8"/>
                    <a:pt x="2" y="14"/>
                    <a:pt x="1" y="21"/>
                  </a:cubicBezTo>
                  <a:cubicBezTo>
                    <a:pt x="0" y="28"/>
                    <a:pt x="1" y="35"/>
                    <a:pt x="4" y="41"/>
                  </a:cubicBezTo>
                  <a:cubicBezTo>
                    <a:pt x="7" y="50"/>
                    <a:pt x="13" y="59"/>
                    <a:pt x="21" y="6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0886046" y="6094586"/>
              <a:ext cx="484187" cy="528637"/>
            </a:xfrm>
            <a:custGeom>
              <a:avLst/>
              <a:gdLst>
                <a:gd name="T0" fmla="*/ 64 w 69"/>
                <a:gd name="T1" fmla="*/ 21 h 75"/>
                <a:gd name="T2" fmla="*/ 60 w 69"/>
                <a:gd name="T3" fmla="*/ 56 h 75"/>
                <a:gd name="T4" fmla="*/ 41 w 69"/>
                <a:gd name="T5" fmla="*/ 71 h 75"/>
                <a:gd name="T6" fmla="*/ 25 w 69"/>
                <a:gd name="T7" fmla="*/ 75 h 75"/>
                <a:gd name="T8" fmla="*/ 4 w 69"/>
                <a:gd name="T9" fmla="*/ 61 h 75"/>
                <a:gd name="T10" fmla="*/ 6 w 69"/>
                <a:gd name="T11" fmla="*/ 36 h 75"/>
                <a:gd name="T12" fmla="*/ 20 w 69"/>
                <a:gd name="T13" fmla="*/ 27 h 75"/>
                <a:gd name="T14" fmla="*/ 35 w 69"/>
                <a:gd name="T15" fmla="*/ 31 h 75"/>
                <a:gd name="T16" fmla="*/ 39 w 69"/>
                <a:gd name="T17" fmla="*/ 45 h 75"/>
                <a:gd name="T18" fmla="*/ 30 w 69"/>
                <a:gd name="T19" fmla="*/ 55 h 75"/>
                <a:gd name="T20" fmla="*/ 17 w 69"/>
                <a:gd name="T21" fmla="*/ 53 h 75"/>
                <a:gd name="T22" fmla="*/ 14 w 69"/>
                <a:gd name="T23" fmla="*/ 40 h 75"/>
                <a:gd name="T24" fmla="*/ 10 w 69"/>
                <a:gd name="T25" fmla="*/ 53 h 75"/>
                <a:gd name="T26" fmla="*/ 19 w 69"/>
                <a:gd name="T27" fmla="*/ 62 h 75"/>
                <a:gd name="T28" fmla="*/ 29 w 69"/>
                <a:gd name="T29" fmla="*/ 62 h 75"/>
                <a:gd name="T30" fmla="*/ 45 w 69"/>
                <a:gd name="T31" fmla="*/ 45 h 75"/>
                <a:gd name="T32" fmla="*/ 39 w 69"/>
                <a:gd name="T33" fmla="*/ 23 h 75"/>
                <a:gd name="T34" fmla="*/ 17 w 69"/>
                <a:gd name="T35" fmla="*/ 19 h 75"/>
                <a:gd name="T36" fmla="*/ 10 w 69"/>
                <a:gd name="T37" fmla="*/ 22 h 75"/>
                <a:gd name="T38" fmla="*/ 3 w 69"/>
                <a:gd name="T39" fmla="*/ 22 h 75"/>
                <a:gd name="T40" fmla="*/ 1 w 69"/>
                <a:gd name="T41" fmla="*/ 16 h 75"/>
                <a:gd name="T42" fmla="*/ 4 w 69"/>
                <a:gd name="T43" fmla="*/ 10 h 75"/>
                <a:gd name="T44" fmla="*/ 21 w 69"/>
                <a:gd name="T45" fmla="*/ 1 h 75"/>
                <a:gd name="T46" fmla="*/ 42 w 69"/>
                <a:gd name="T47" fmla="*/ 3 h 75"/>
                <a:gd name="T48" fmla="*/ 64 w 69"/>
                <a:gd name="T49" fmla="*/ 2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21"/>
                  </a:moveTo>
                  <a:cubicBezTo>
                    <a:pt x="69" y="32"/>
                    <a:pt x="67" y="46"/>
                    <a:pt x="60" y="56"/>
                  </a:cubicBezTo>
                  <a:cubicBezTo>
                    <a:pt x="55" y="63"/>
                    <a:pt x="49" y="67"/>
                    <a:pt x="41" y="71"/>
                  </a:cubicBezTo>
                  <a:cubicBezTo>
                    <a:pt x="36" y="73"/>
                    <a:pt x="30" y="75"/>
                    <a:pt x="25" y="75"/>
                  </a:cubicBezTo>
                  <a:cubicBezTo>
                    <a:pt x="16" y="74"/>
                    <a:pt x="8" y="69"/>
                    <a:pt x="4" y="61"/>
                  </a:cubicBezTo>
                  <a:cubicBezTo>
                    <a:pt x="0" y="53"/>
                    <a:pt x="1" y="43"/>
                    <a:pt x="6" y="36"/>
                  </a:cubicBezTo>
                  <a:cubicBezTo>
                    <a:pt x="10" y="31"/>
                    <a:pt x="14" y="28"/>
                    <a:pt x="20" y="27"/>
                  </a:cubicBezTo>
                  <a:cubicBezTo>
                    <a:pt x="25" y="26"/>
                    <a:pt x="31" y="27"/>
                    <a:pt x="35" y="31"/>
                  </a:cubicBezTo>
                  <a:cubicBezTo>
                    <a:pt x="39" y="35"/>
                    <a:pt x="41" y="40"/>
                    <a:pt x="39" y="45"/>
                  </a:cubicBezTo>
                  <a:cubicBezTo>
                    <a:pt x="38" y="50"/>
                    <a:pt x="34" y="54"/>
                    <a:pt x="30" y="55"/>
                  </a:cubicBezTo>
                  <a:cubicBezTo>
                    <a:pt x="26" y="57"/>
                    <a:pt x="21" y="56"/>
                    <a:pt x="17" y="53"/>
                  </a:cubicBezTo>
                  <a:cubicBezTo>
                    <a:pt x="14" y="50"/>
                    <a:pt x="12" y="45"/>
                    <a:pt x="14" y="40"/>
                  </a:cubicBezTo>
                  <a:cubicBezTo>
                    <a:pt x="11" y="44"/>
                    <a:pt x="9" y="49"/>
                    <a:pt x="10" y="53"/>
                  </a:cubicBezTo>
                  <a:cubicBezTo>
                    <a:pt x="11" y="57"/>
                    <a:pt x="14" y="61"/>
                    <a:pt x="19" y="62"/>
                  </a:cubicBezTo>
                  <a:cubicBezTo>
                    <a:pt x="22" y="63"/>
                    <a:pt x="26" y="63"/>
                    <a:pt x="29" y="62"/>
                  </a:cubicBezTo>
                  <a:cubicBezTo>
                    <a:pt x="37" y="59"/>
                    <a:pt x="43" y="52"/>
                    <a:pt x="45" y="45"/>
                  </a:cubicBezTo>
                  <a:cubicBezTo>
                    <a:pt x="47" y="37"/>
                    <a:pt x="44" y="28"/>
                    <a:pt x="39" y="23"/>
                  </a:cubicBezTo>
                  <a:cubicBezTo>
                    <a:pt x="33" y="17"/>
                    <a:pt x="24" y="15"/>
                    <a:pt x="17" y="19"/>
                  </a:cubicBezTo>
                  <a:cubicBezTo>
                    <a:pt x="14" y="20"/>
                    <a:pt x="12" y="21"/>
                    <a:pt x="10" y="22"/>
                  </a:cubicBezTo>
                  <a:cubicBezTo>
                    <a:pt x="8" y="23"/>
                    <a:pt x="5" y="23"/>
                    <a:pt x="3" y="22"/>
                  </a:cubicBezTo>
                  <a:cubicBezTo>
                    <a:pt x="1" y="20"/>
                    <a:pt x="1" y="18"/>
                    <a:pt x="1" y="16"/>
                  </a:cubicBezTo>
                  <a:cubicBezTo>
                    <a:pt x="1" y="14"/>
                    <a:pt x="2" y="12"/>
                    <a:pt x="4" y="10"/>
                  </a:cubicBezTo>
                  <a:cubicBezTo>
                    <a:pt x="8" y="5"/>
                    <a:pt x="15" y="2"/>
                    <a:pt x="21" y="1"/>
                  </a:cubicBezTo>
                  <a:cubicBezTo>
                    <a:pt x="28" y="0"/>
                    <a:pt x="35" y="1"/>
                    <a:pt x="42" y="3"/>
                  </a:cubicBezTo>
                  <a:cubicBezTo>
                    <a:pt x="51" y="7"/>
                    <a:pt x="59" y="12"/>
                    <a:pt x="64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440083" y="6094586"/>
              <a:ext cx="184150" cy="176212"/>
            </a:xfrm>
            <a:custGeom>
              <a:avLst/>
              <a:gdLst>
                <a:gd name="T0" fmla="*/ 5 w 26"/>
                <a:gd name="T1" fmla="*/ 21 h 25"/>
                <a:gd name="T2" fmla="*/ 21 w 26"/>
                <a:gd name="T3" fmla="*/ 21 h 25"/>
                <a:gd name="T4" fmla="*/ 21 w 26"/>
                <a:gd name="T5" fmla="*/ 4 h 25"/>
                <a:gd name="T6" fmla="*/ 5 w 26"/>
                <a:gd name="T7" fmla="*/ 4 h 25"/>
                <a:gd name="T8" fmla="*/ 5 w 26"/>
                <a:gd name="T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5" y="21"/>
                  </a:moveTo>
                  <a:cubicBezTo>
                    <a:pt x="9" y="25"/>
                    <a:pt x="17" y="25"/>
                    <a:pt x="21" y="21"/>
                  </a:cubicBezTo>
                  <a:cubicBezTo>
                    <a:pt x="26" y="16"/>
                    <a:pt x="26" y="9"/>
                    <a:pt x="21" y="4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11109883" y="5756448"/>
              <a:ext cx="844550" cy="852487"/>
            </a:xfrm>
            <a:custGeom>
              <a:avLst/>
              <a:gdLst>
                <a:gd name="T0" fmla="*/ 0 w 120"/>
                <a:gd name="T1" fmla="*/ 121 h 121"/>
                <a:gd name="T2" fmla="*/ 120 w 120"/>
                <a:gd name="T3" fmla="*/ 121 h 121"/>
                <a:gd name="T4" fmla="*/ 120 w 120"/>
                <a:gd name="T5" fmla="*/ 0 h 121"/>
                <a:gd name="T6" fmla="*/ 0 w 120"/>
                <a:gd name="T7" fmla="*/ 121 h 121"/>
                <a:gd name="T8" fmla="*/ 98 w 120"/>
                <a:gd name="T9" fmla="*/ 108 h 121"/>
                <a:gd name="T10" fmla="*/ 98 w 120"/>
                <a:gd name="T11" fmla="*/ 99 h 121"/>
                <a:gd name="T12" fmla="*/ 108 w 120"/>
                <a:gd name="T13" fmla="*/ 99 h 121"/>
                <a:gd name="T14" fmla="*/ 108 w 120"/>
                <a:gd name="T15" fmla="*/ 108 h 121"/>
                <a:gd name="T16" fmla="*/ 98 w 120"/>
                <a:gd name="T17" fmla="*/ 108 h 121"/>
                <a:gd name="T18" fmla="*/ 71 w 120"/>
                <a:gd name="T19" fmla="*/ 94 h 121"/>
                <a:gd name="T20" fmla="*/ 71 w 120"/>
                <a:gd name="T21" fmla="*/ 71 h 121"/>
                <a:gd name="T22" fmla="*/ 93 w 120"/>
                <a:gd name="T23" fmla="*/ 71 h 121"/>
                <a:gd name="T24" fmla="*/ 93 w 120"/>
                <a:gd name="T25" fmla="*/ 94 h 121"/>
                <a:gd name="T26" fmla="*/ 71 w 120"/>
                <a:gd name="T27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0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121"/>
                  </a:lnTo>
                  <a:close/>
                  <a:moveTo>
                    <a:pt x="98" y="108"/>
                  </a:moveTo>
                  <a:cubicBezTo>
                    <a:pt x="96" y="106"/>
                    <a:pt x="96" y="101"/>
                    <a:pt x="98" y="99"/>
                  </a:cubicBezTo>
                  <a:cubicBezTo>
                    <a:pt x="101" y="96"/>
                    <a:pt x="105" y="96"/>
                    <a:pt x="108" y="99"/>
                  </a:cubicBezTo>
                  <a:cubicBezTo>
                    <a:pt x="110" y="101"/>
                    <a:pt x="110" y="106"/>
                    <a:pt x="108" y="108"/>
                  </a:cubicBezTo>
                  <a:cubicBezTo>
                    <a:pt x="105" y="111"/>
                    <a:pt x="101" y="111"/>
                    <a:pt x="98" y="108"/>
                  </a:cubicBezTo>
                  <a:close/>
                  <a:moveTo>
                    <a:pt x="71" y="94"/>
                  </a:moveTo>
                  <a:cubicBezTo>
                    <a:pt x="64" y="88"/>
                    <a:pt x="64" y="77"/>
                    <a:pt x="71" y="71"/>
                  </a:cubicBezTo>
                  <a:cubicBezTo>
                    <a:pt x="77" y="65"/>
                    <a:pt x="87" y="65"/>
                    <a:pt x="93" y="71"/>
                  </a:cubicBezTo>
                  <a:cubicBezTo>
                    <a:pt x="100" y="77"/>
                    <a:pt x="100" y="88"/>
                    <a:pt x="93" y="94"/>
                  </a:cubicBezTo>
                  <a:cubicBezTo>
                    <a:pt x="87" y="100"/>
                    <a:pt x="77" y="100"/>
                    <a:pt x="71" y="9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10914621" y="5559598"/>
              <a:ext cx="863600" cy="873125"/>
            </a:xfrm>
            <a:custGeom>
              <a:avLst/>
              <a:gdLst>
                <a:gd name="T0" fmla="*/ 56 w 123"/>
                <a:gd name="T1" fmla="*/ 124 h 124"/>
                <a:gd name="T2" fmla="*/ 67 w 123"/>
                <a:gd name="T3" fmla="*/ 110 h 124"/>
                <a:gd name="T4" fmla="*/ 66 w 123"/>
                <a:gd name="T5" fmla="*/ 70 h 124"/>
                <a:gd name="T6" fmla="*/ 64 w 123"/>
                <a:gd name="T7" fmla="*/ 64 h 124"/>
                <a:gd name="T8" fmla="*/ 69 w 123"/>
                <a:gd name="T9" fmla="*/ 67 h 124"/>
                <a:gd name="T10" fmla="*/ 109 w 123"/>
                <a:gd name="T11" fmla="*/ 68 h 124"/>
                <a:gd name="T12" fmla="*/ 123 w 123"/>
                <a:gd name="T13" fmla="*/ 57 h 124"/>
                <a:gd name="T14" fmla="*/ 89 w 123"/>
                <a:gd name="T15" fmla="*/ 61 h 124"/>
                <a:gd name="T16" fmla="*/ 68 w 123"/>
                <a:gd name="T17" fmla="*/ 35 h 124"/>
                <a:gd name="T18" fmla="*/ 64 w 123"/>
                <a:gd name="T19" fmla="*/ 7 h 124"/>
                <a:gd name="T20" fmla="*/ 51 w 123"/>
                <a:gd name="T21" fmla="*/ 1 h 124"/>
                <a:gd name="T22" fmla="*/ 33 w 123"/>
                <a:gd name="T23" fmla="*/ 22 h 124"/>
                <a:gd name="T24" fmla="*/ 37 w 123"/>
                <a:gd name="T25" fmla="*/ 37 h 124"/>
                <a:gd name="T26" fmla="*/ 21 w 123"/>
                <a:gd name="T27" fmla="*/ 33 h 124"/>
                <a:gd name="T28" fmla="*/ 0 w 123"/>
                <a:gd name="T29" fmla="*/ 51 h 124"/>
                <a:gd name="T30" fmla="*/ 7 w 123"/>
                <a:gd name="T31" fmla="*/ 64 h 124"/>
                <a:gd name="T32" fmla="*/ 34 w 123"/>
                <a:gd name="T33" fmla="*/ 68 h 124"/>
                <a:gd name="T34" fmla="*/ 61 w 123"/>
                <a:gd name="T35" fmla="*/ 89 h 124"/>
                <a:gd name="T36" fmla="*/ 56 w 123"/>
                <a:gd name="T37" fmla="*/ 124 h 124"/>
                <a:gd name="T38" fmla="*/ 45 w 123"/>
                <a:gd name="T39" fmla="*/ 28 h 124"/>
                <a:gd name="T40" fmla="*/ 45 w 123"/>
                <a:gd name="T41" fmla="*/ 16 h 124"/>
                <a:gd name="T42" fmla="*/ 57 w 123"/>
                <a:gd name="T43" fmla="*/ 16 h 124"/>
                <a:gd name="T44" fmla="*/ 57 w 123"/>
                <a:gd name="T45" fmla="*/ 28 h 124"/>
                <a:gd name="T46" fmla="*/ 45 w 123"/>
                <a:gd name="T47" fmla="*/ 28 h 124"/>
                <a:gd name="T48" fmla="*/ 46 w 123"/>
                <a:gd name="T49" fmla="*/ 57 h 124"/>
                <a:gd name="T50" fmla="*/ 46 w 123"/>
                <a:gd name="T51" fmla="*/ 47 h 124"/>
                <a:gd name="T52" fmla="*/ 56 w 123"/>
                <a:gd name="T53" fmla="*/ 47 h 124"/>
                <a:gd name="T54" fmla="*/ 56 w 123"/>
                <a:gd name="T55" fmla="*/ 57 h 124"/>
                <a:gd name="T56" fmla="*/ 46 w 123"/>
                <a:gd name="T57" fmla="*/ 57 h 124"/>
                <a:gd name="T58" fmla="*/ 28 w 123"/>
                <a:gd name="T59" fmla="*/ 58 h 124"/>
                <a:gd name="T60" fmla="*/ 15 w 123"/>
                <a:gd name="T61" fmla="*/ 58 h 124"/>
                <a:gd name="T62" fmla="*/ 15 w 123"/>
                <a:gd name="T63" fmla="*/ 45 h 124"/>
                <a:gd name="T64" fmla="*/ 28 w 123"/>
                <a:gd name="T65" fmla="*/ 45 h 124"/>
                <a:gd name="T66" fmla="*/ 28 w 123"/>
                <a:gd name="T67" fmla="*/ 5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56" y="124"/>
                  </a:moveTo>
                  <a:cubicBezTo>
                    <a:pt x="62" y="121"/>
                    <a:pt x="65" y="115"/>
                    <a:pt x="67" y="110"/>
                  </a:cubicBezTo>
                  <a:cubicBezTo>
                    <a:pt x="72" y="97"/>
                    <a:pt x="72" y="82"/>
                    <a:pt x="66" y="70"/>
                  </a:cubicBezTo>
                  <a:cubicBezTo>
                    <a:pt x="65" y="68"/>
                    <a:pt x="65" y="66"/>
                    <a:pt x="64" y="64"/>
                  </a:cubicBezTo>
                  <a:cubicBezTo>
                    <a:pt x="65" y="65"/>
                    <a:pt x="67" y="66"/>
                    <a:pt x="69" y="67"/>
                  </a:cubicBezTo>
                  <a:cubicBezTo>
                    <a:pt x="82" y="72"/>
                    <a:pt x="96" y="73"/>
                    <a:pt x="109" y="68"/>
                  </a:cubicBezTo>
                  <a:cubicBezTo>
                    <a:pt x="115" y="65"/>
                    <a:pt x="120" y="62"/>
                    <a:pt x="123" y="57"/>
                  </a:cubicBezTo>
                  <a:cubicBezTo>
                    <a:pt x="113" y="63"/>
                    <a:pt x="100" y="65"/>
                    <a:pt x="89" y="61"/>
                  </a:cubicBezTo>
                  <a:cubicBezTo>
                    <a:pt x="77" y="57"/>
                    <a:pt x="68" y="47"/>
                    <a:pt x="68" y="35"/>
                  </a:cubicBezTo>
                  <a:cubicBezTo>
                    <a:pt x="68" y="30"/>
                    <a:pt x="74" y="19"/>
                    <a:pt x="64" y="7"/>
                  </a:cubicBezTo>
                  <a:cubicBezTo>
                    <a:pt x="60" y="3"/>
                    <a:pt x="56" y="0"/>
                    <a:pt x="51" y="1"/>
                  </a:cubicBezTo>
                  <a:cubicBezTo>
                    <a:pt x="41" y="1"/>
                    <a:pt x="32" y="12"/>
                    <a:pt x="33" y="22"/>
                  </a:cubicBezTo>
                  <a:cubicBezTo>
                    <a:pt x="33" y="28"/>
                    <a:pt x="34" y="32"/>
                    <a:pt x="37" y="37"/>
                  </a:cubicBezTo>
                  <a:cubicBezTo>
                    <a:pt x="32" y="35"/>
                    <a:pt x="28" y="34"/>
                    <a:pt x="21" y="33"/>
                  </a:cubicBezTo>
                  <a:cubicBezTo>
                    <a:pt x="11" y="33"/>
                    <a:pt x="0" y="41"/>
                    <a:pt x="0" y="51"/>
                  </a:cubicBezTo>
                  <a:cubicBezTo>
                    <a:pt x="0" y="56"/>
                    <a:pt x="3" y="61"/>
                    <a:pt x="7" y="64"/>
                  </a:cubicBezTo>
                  <a:cubicBezTo>
                    <a:pt x="19" y="74"/>
                    <a:pt x="30" y="68"/>
                    <a:pt x="34" y="68"/>
                  </a:cubicBezTo>
                  <a:cubicBezTo>
                    <a:pt x="46" y="68"/>
                    <a:pt x="57" y="78"/>
                    <a:pt x="61" y="89"/>
                  </a:cubicBezTo>
                  <a:cubicBezTo>
                    <a:pt x="64" y="100"/>
                    <a:pt x="62" y="113"/>
                    <a:pt x="56" y="124"/>
                  </a:cubicBezTo>
                  <a:close/>
                  <a:moveTo>
                    <a:pt x="45" y="28"/>
                  </a:moveTo>
                  <a:cubicBezTo>
                    <a:pt x="41" y="25"/>
                    <a:pt x="41" y="19"/>
                    <a:pt x="45" y="16"/>
                  </a:cubicBezTo>
                  <a:cubicBezTo>
                    <a:pt x="48" y="12"/>
                    <a:pt x="54" y="12"/>
                    <a:pt x="57" y="16"/>
                  </a:cubicBezTo>
                  <a:cubicBezTo>
                    <a:pt x="61" y="19"/>
                    <a:pt x="61" y="25"/>
                    <a:pt x="57" y="28"/>
                  </a:cubicBezTo>
                  <a:cubicBezTo>
                    <a:pt x="54" y="32"/>
                    <a:pt x="48" y="32"/>
                    <a:pt x="45" y="28"/>
                  </a:cubicBezTo>
                  <a:close/>
                  <a:moveTo>
                    <a:pt x="46" y="57"/>
                  </a:moveTo>
                  <a:cubicBezTo>
                    <a:pt x="44" y="54"/>
                    <a:pt x="44" y="50"/>
                    <a:pt x="46" y="47"/>
                  </a:cubicBezTo>
                  <a:cubicBezTo>
                    <a:pt x="49" y="44"/>
                    <a:pt x="54" y="44"/>
                    <a:pt x="56" y="47"/>
                  </a:cubicBezTo>
                  <a:cubicBezTo>
                    <a:pt x="59" y="50"/>
                    <a:pt x="59" y="54"/>
                    <a:pt x="56" y="57"/>
                  </a:cubicBezTo>
                  <a:cubicBezTo>
                    <a:pt x="54" y="59"/>
                    <a:pt x="49" y="59"/>
                    <a:pt x="46" y="57"/>
                  </a:cubicBezTo>
                  <a:close/>
                  <a:moveTo>
                    <a:pt x="28" y="58"/>
                  </a:moveTo>
                  <a:cubicBezTo>
                    <a:pt x="24" y="61"/>
                    <a:pt x="19" y="61"/>
                    <a:pt x="15" y="58"/>
                  </a:cubicBezTo>
                  <a:cubicBezTo>
                    <a:pt x="12" y="54"/>
                    <a:pt x="12" y="49"/>
                    <a:pt x="15" y="45"/>
                  </a:cubicBezTo>
                  <a:cubicBezTo>
                    <a:pt x="19" y="42"/>
                    <a:pt x="24" y="42"/>
                    <a:pt x="28" y="45"/>
                  </a:cubicBezTo>
                  <a:cubicBezTo>
                    <a:pt x="31" y="49"/>
                    <a:pt x="31" y="54"/>
                    <a:pt x="28" y="5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1016907" y="105483"/>
            <a:ext cx="1081087" cy="1084262"/>
            <a:chOff x="10872788" y="244476"/>
            <a:chExt cx="1081087" cy="1084262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1426825" y="842963"/>
              <a:ext cx="527050" cy="485775"/>
            </a:xfrm>
            <a:custGeom>
              <a:avLst/>
              <a:gdLst>
                <a:gd name="T0" fmla="*/ 21 w 75"/>
                <a:gd name="T1" fmla="*/ 6 h 69"/>
                <a:gd name="T2" fmla="*/ 57 w 75"/>
                <a:gd name="T3" fmla="*/ 10 h 69"/>
                <a:gd name="T4" fmla="*/ 71 w 75"/>
                <a:gd name="T5" fmla="*/ 28 h 69"/>
                <a:gd name="T6" fmla="*/ 75 w 75"/>
                <a:gd name="T7" fmla="*/ 45 h 69"/>
                <a:gd name="T8" fmla="*/ 61 w 75"/>
                <a:gd name="T9" fmla="*/ 66 h 69"/>
                <a:gd name="T10" fmla="*/ 36 w 75"/>
                <a:gd name="T11" fmla="*/ 63 h 69"/>
                <a:gd name="T12" fmla="*/ 28 w 75"/>
                <a:gd name="T13" fmla="*/ 50 h 69"/>
                <a:gd name="T14" fmla="*/ 31 w 75"/>
                <a:gd name="T15" fmla="*/ 35 h 69"/>
                <a:gd name="T16" fmla="*/ 46 w 75"/>
                <a:gd name="T17" fmla="*/ 30 h 69"/>
                <a:gd name="T18" fmla="*/ 56 w 75"/>
                <a:gd name="T19" fmla="*/ 40 h 69"/>
                <a:gd name="T20" fmla="*/ 53 w 75"/>
                <a:gd name="T21" fmla="*/ 52 h 69"/>
                <a:gd name="T22" fmla="*/ 41 w 75"/>
                <a:gd name="T23" fmla="*/ 56 h 69"/>
                <a:gd name="T24" fmla="*/ 53 w 75"/>
                <a:gd name="T25" fmla="*/ 60 h 69"/>
                <a:gd name="T26" fmla="*/ 63 w 75"/>
                <a:gd name="T27" fmla="*/ 51 h 69"/>
                <a:gd name="T28" fmla="*/ 62 w 75"/>
                <a:gd name="T29" fmla="*/ 41 h 69"/>
                <a:gd name="T30" fmla="*/ 45 w 75"/>
                <a:gd name="T31" fmla="*/ 25 h 69"/>
                <a:gd name="T32" fmla="*/ 23 w 75"/>
                <a:gd name="T33" fmla="*/ 31 h 69"/>
                <a:gd name="T34" fmla="*/ 19 w 75"/>
                <a:gd name="T35" fmla="*/ 53 h 69"/>
                <a:gd name="T36" fmla="*/ 23 w 75"/>
                <a:gd name="T37" fmla="*/ 60 h 69"/>
                <a:gd name="T38" fmla="*/ 22 w 75"/>
                <a:gd name="T39" fmla="*/ 67 h 69"/>
                <a:gd name="T40" fmla="*/ 16 w 75"/>
                <a:gd name="T41" fmla="*/ 69 h 69"/>
                <a:gd name="T42" fmla="*/ 11 w 75"/>
                <a:gd name="T43" fmla="*/ 66 h 69"/>
                <a:gd name="T44" fmla="*/ 1 w 75"/>
                <a:gd name="T45" fmla="*/ 48 h 69"/>
                <a:gd name="T46" fmla="*/ 4 w 75"/>
                <a:gd name="T47" fmla="*/ 28 h 69"/>
                <a:gd name="T48" fmla="*/ 21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21" y="6"/>
                  </a:moveTo>
                  <a:cubicBezTo>
                    <a:pt x="32" y="0"/>
                    <a:pt x="47" y="2"/>
                    <a:pt x="57" y="10"/>
                  </a:cubicBezTo>
                  <a:cubicBezTo>
                    <a:pt x="63" y="14"/>
                    <a:pt x="68" y="21"/>
                    <a:pt x="71" y="28"/>
                  </a:cubicBezTo>
                  <a:cubicBezTo>
                    <a:pt x="74" y="34"/>
                    <a:pt x="75" y="39"/>
                    <a:pt x="75" y="45"/>
                  </a:cubicBezTo>
                  <a:cubicBezTo>
                    <a:pt x="75" y="54"/>
                    <a:pt x="69" y="62"/>
                    <a:pt x="61" y="66"/>
                  </a:cubicBezTo>
                  <a:cubicBezTo>
                    <a:pt x="53" y="69"/>
                    <a:pt x="43" y="68"/>
                    <a:pt x="36" y="63"/>
                  </a:cubicBezTo>
                  <a:cubicBezTo>
                    <a:pt x="32" y="60"/>
                    <a:pt x="29" y="55"/>
                    <a:pt x="28" y="50"/>
                  </a:cubicBezTo>
                  <a:cubicBezTo>
                    <a:pt x="27" y="45"/>
                    <a:pt x="28" y="39"/>
                    <a:pt x="31" y="35"/>
                  </a:cubicBezTo>
                  <a:cubicBezTo>
                    <a:pt x="35" y="31"/>
                    <a:pt x="41" y="29"/>
                    <a:pt x="46" y="30"/>
                  </a:cubicBezTo>
                  <a:cubicBezTo>
                    <a:pt x="51" y="32"/>
                    <a:pt x="54" y="35"/>
                    <a:pt x="56" y="40"/>
                  </a:cubicBezTo>
                  <a:cubicBezTo>
                    <a:pt x="57" y="44"/>
                    <a:pt x="56" y="49"/>
                    <a:pt x="53" y="52"/>
                  </a:cubicBezTo>
                  <a:cubicBezTo>
                    <a:pt x="50" y="56"/>
                    <a:pt x="45" y="57"/>
                    <a:pt x="41" y="56"/>
                  </a:cubicBezTo>
                  <a:cubicBezTo>
                    <a:pt x="44" y="59"/>
                    <a:pt x="49" y="61"/>
                    <a:pt x="53" y="60"/>
                  </a:cubicBezTo>
                  <a:cubicBezTo>
                    <a:pt x="58" y="59"/>
                    <a:pt x="62" y="55"/>
                    <a:pt x="63" y="51"/>
                  </a:cubicBezTo>
                  <a:cubicBezTo>
                    <a:pt x="64" y="48"/>
                    <a:pt x="63" y="44"/>
                    <a:pt x="62" y="41"/>
                  </a:cubicBezTo>
                  <a:cubicBezTo>
                    <a:pt x="59" y="33"/>
                    <a:pt x="53" y="27"/>
                    <a:pt x="45" y="25"/>
                  </a:cubicBezTo>
                  <a:cubicBezTo>
                    <a:pt x="37" y="23"/>
                    <a:pt x="29" y="25"/>
                    <a:pt x="23" y="31"/>
                  </a:cubicBezTo>
                  <a:cubicBezTo>
                    <a:pt x="18" y="37"/>
                    <a:pt x="16" y="46"/>
                    <a:pt x="19" y="53"/>
                  </a:cubicBezTo>
                  <a:cubicBezTo>
                    <a:pt x="20" y="55"/>
                    <a:pt x="22" y="57"/>
                    <a:pt x="23" y="60"/>
                  </a:cubicBezTo>
                  <a:cubicBezTo>
                    <a:pt x="24" y="62"/>
                    <a:pt x="24" y="65"/>
                    <a:pt x="22" y="67"/>
                  </a:cubicBezTo>
                  <a:cubicBezTo>
                    <a:pt x="21" y="68"/>
                    <a:pt x="19" y="69"/>
                    <a:pt x="16" y="69"/>
                  </a:cubicBezTo>
                  <a:cubicBezTo>
                    <a:pt x="14" y="68"/>
                    <a:pt x="12" y="67"/>
                    <a:pt x="11" y="66"/>
                  </a:cubicBezTo>
                  <a:cubicBezTo>
                    <a:pt x="5" y="62"/>
                    <a:pt x="2" y="55"/>
                    <a:pt x="1" y="48"/>
                  </a:cubicBezTo>
                  <a:cubicBezTo>
                    <a:pt x="0" y="41"/>
                    <a:pt x="1" y="35"/>
                    <a:pt x="4" y="28"/>
                  </a:cubicBezTo>
                  <a:cubicBezTo>
                    <a:pt x="7" y="19"/>
                    <a:pt x="13" y="11"/>
                    <a:pt x="21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0872788" y="244476"/>
              <a:ext cx="484187" cy="528637"/>
            </a:xfrm>
            <a:custGeom>
              <a:avLst/>
              <a:gdLst>
                <a:gd name="T0" fmla="*/ 64 w 69"/>
                <a:gd name="T1" fmla="*/ 54 h 75"/>
                <a:gd name="T2" fmla="*/ 60 w 69"/>
                <a:gd name="T3" fmla="*/ 19 h 75"/>
                <a:gd name="T4" fmla="*/ 41 w 69"/>
                <a:gd name="T5" fmla="*/ 5 h 75"/>
                <a:gd name="T6" fmla="*/ 25 w 69"/>
                <a:gd name="T7" fmla="*/ 1 h 75"/>
                <a:gd name="T8" fmla="*/ 4 w 69"/>
                <a:gd name="T9" fmla="*/ 15 h 75"/>
                <a:gd name="T10" fmla="*/ 6 w 69"/>
                <a:gd name="T11" fmla="*/ 39 h 75"/>
                <a:gd name="T12" fmla="*/ 20 w 69"/>
                <a:gd name="T13" fmla="*/ 48 h 75"/>
                <a:gd name="T14" fmla="*/ 35 w 69"/>
                <a:gd name="T15" fmla="*/ 44 h 75"/>
                <a:gd name="T16" fmla="*/ 39 w 69"/>
                <a:gd name="T17" fmla="*/ 30 h 75"/>
                <a:gd name="T18" fmla="*/ 30 w 69"/>
                <a:gd name="T19" fmla="*/ 20 h 75"/>
                <a:gd name="T20" fmla="*/ 17 w 69"/>
                <a:gd name="T21" fmla="*/ 23 h 75"/>
                <a:gd name="T22" fmla="*/ 14 w 69"/>
                <a:gd name="T23" fmla="*/ 35 h 75"/>
                <a:gd name="T24" fmla="*/ 10 w 69"/>
                <a:gd name="T25" fmla="*/ 22 h 75"/>
                <a:gd name="T26" fmla="*/ 19 w 69"/>
                <a:gd name="T27" fmla="*/ 13 h 75"/>
                <a:gd name="T28" fmla="*/ 29 w 69"/>
                <a:gd name="T29" fmla="*/ 14 h 75"/>
                <a:gd name="T30" fmla="*/ 45 w 69"/>
                <a:gd name="T31" fmla="*/ 31 h 75"/>
                <a:gd name="T32" fmla="*/ 39 w 69"/>
                <a:gd name="T33" fmla="*/ 53 h 75"/>
                <a:gd name="T34" fmla="*/ 17 w 69"/>
                <a:gd name="T35" fmla="*/ 56 h 75"/>
                <a:gd name="T36" fmla="*/ 10 w 69"/>
                <a:gd name="T37" fmla="*/ 53 h 75"/>
                <a:gd name="T38" fmla="*/ 3 w 69"/>
                <a:gd name="T39" fmla="*/ 54 h 75"/>
                <a:gd name="T40" fmla="*/ 1 w 69"/>
                <a:gd name="T41" fmla="*/ 59 h 75"/>
                <a:gd name="T42" fmla="*/ 4 w 69"/>
                <a:gd name="T43" fmla="*/ 65 h 75"/>
                <a:gd name="T44" fmla="*/ 21 w 69"/>
                <a:gd name="T45" fmla="*/ 74 h 75"/>
                <a:gd name="T46" fmla="*/ 42 w 69"/>
                <a:gd name="T47" fmla="*/ 72 h 75"/>
                <a:gd name="T48" fmla="*/ 64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4" y="54"/>
                  </a:moveTo>
                  <a:cubicBezTo>
                    <a:pt x="69" y="43"/>
                    <a:pt x="67" y="29"/>
                    <a:pt x="60" y="19"/>
                  </a:cubicBezTo>
                  <a:cubicBezTo>
                    <a:pt x="55" y="13"/>
                    <a:pt x="49" y="8"/>
                    <a:pt x="41" y="5"/>
                  </a:cubicBezTo>
                  <a:cubicBezTo>
                    <a:pt x="36" y="2"/>
                    <a:pt x="30" y="0"/>
                    <a:pt x="25" y="1"/>
                  </a:cubicBezTo>
                  <a:cubicBezTo>
                    <a:pt x="16" y="1"/>
                    <a:pt x="8" y="7"/>
                    <a:pt x="4" y="15"/>
                  </a:cubicBezTo>
                  <a:cubicBezTo>
                    <a:pt x="0" y="23"/>
                    <a:pt x="1" y="32"/>
                    <a:pt x="6" y="39"/>
                  </a:cubicBezTo>
                  <a:cubicBezTo>
                    <a:pt x="10" y="44"/>
                    <a:pt x="14" y="47"/>
                    <a:pt x="20" y="48"/>
                  </a:cubicBezTo>
                  <a:cubicBezTo>
                    <a:pt x="25" y="49"/>
                    <a:pt x="31" y="48"/>
                    <a:pt x="35" y="44"/>
                  </a:cubicBezTo>
                  <a:cubicBezTo>
                    <a:pt x="39" y="41"/>
                    <a:pt x="41" y="35"/>
                    <a:pt x="39" y="30"/>
                  </a:cubicBezTo>
                  <a:cubicBezTo>
                    <a:pt x="38" y="25"/>
                    <a:pt x="34" y="21"/>
                    <a:pt x="30" y="20"/>
                  </a:cubicBezTo>
                  <a:cubicBezTo>
                    <a:pt x="26" y="19"/>
                    <a:pt x="21" y="20"/>
                    <a:pt x="17" y="23"/>
                  </a:cubicBezTo>
                  <a:cubicBezTo>
                    <a:pt x="14" y="26"/>
                    <a:pt x="12" y="30"/>
                    <a:pt x="14" y="35"/>
                  </a:cubicBezTo>
                  <a:cubicBezTo>
                    <a:pt x="11" y="31"/>
                    <a:pt x="9" y="27"/>
                    <a:pt x="10" y="22"/>
                  </a:cubicBezTo>
                  <a:cubicBezTo>
                    <a:pt x="11" y="18"/>
                    <a:pt x="14" y="14"/>
                    <a:pt x="19" y="13"/>
                  </a:cubicBezTo>
                  <a:cubicBezTo>
                    <a:pt x="22" y="12"/>
                    <a:pt x="26" y="12"/>
                    <a:pt x="29" y="14"/>
                  </a:cubicBezTo>
                  <a:cubicBezTo>
                    <a:pt x="37" y="17"/>
                    <a:pt x="43" y="23"/>
                    <a:pt x="45" y="31"/>
                  </a:cubicBezTo>
                  <a:cubicBezTo>
                    <a:pt x="47" y="38"/>
                    <a:pt x="44" y="47"/>
                    <a:pt x="39" y="53"/>
                  </a:cubicBezTo>
                  <a:cubicBezTo>
                    <a:pt x="33" y="58"/>
                    <a:pt x="24" y="60"/>
                    <a:pt x="17" y="56"/>
                  </a:cubicBezTo>
                  <a:cubicBezTo>
                    <a:pt x="14" y="55"/>
                    <a:pt x="12" y="54"/>
                    <a:pt x="10" y="53"/>
                  </a:cubicBezTo>
                  <a:cubicBezTo>
                    <a:pt x="8" y="52"/>
                    <a:pt x="5" y="52"/>
                    <a:pt x="3" y="54"/>
                  </a:cubicBezTo>
                  <a:cubicBezTo>
                    <a:pt x="1" y="55"/>
                    <a:pt x="1" y="57"/>
                    <a:pt x="1" y="59"/>
                  </a:cubicBezTo>
                  <a:cubicBezTo>
                    <a:pt x="1" y="61"/>
                    <a:pt x="2" y="63"/>
                    <a:pt x="4" y="65"/>
                  </a:cubicBezTo>
                  <a:cubicBezTo>
                    <a:pt x="8" y="70"/>
                    <a:pt x="15" y="74"/>
                    <a:pt x="21" y="74"/>
                  </a:cubicBezTo>
                  <a:cubicBezTo>
                    <a:pt x="28" y="75"/>
                    <a:pt x="35" y="74"/>
                    <a:pt x="42" y="72"/>
                  </a:cubicBezTo>
                  <a:cubicBezTo>
                    <a:pt x="51" y="69"/>
                    <a:pt x="59" y="63"/>
                    <a:pt x="64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1426825" y="596900"/>
              <a:ext cx="184150" cy="182562"/>
            </a:xfrm>
            <a:custGeom>
              <a:avLst/>
              <a:gdLst>
                <a:gd name="T0" fmla="*/ 5 w 26"/>
                <a:gd name="T1" fmla="*/ 4 h 26"/>
                <a:gd name="T2" fmla="*/ 21 w 26"/>
                <a:gd name="T3" fmla="*/ 4 h 26"/>
                <a:gd name="T4" fmla="*/ 21 w 26"/>
                <a:gd name="T5" fmla="*/ 21 h 26"/>
                <a:gd name="T6" fmla="*/ 5 w 26"/>
                <a:gd name="T7" fmla="*/ 21 h 26"/>
                <a:gd name="T8" fmla="*/ 5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4"/>
                  </a:moveTo>
                  <a:cubicBezTo>
                    <a:pt x="9" y="0"/>
                    <a:pt x="17" y="0"/>
                    <a:pt x="21" y="4"/>
                  </a:cubicBezTo>
                  <a:cubicBezTo>
                    <a:pt x="26" y="9"/>
                    <a:pt x="26" y="16"/>
                    <a:pt x="21" y="21"/>
                  </a:cubicBezTo>
                  <a:cubicBezTo>
                    <a:pt x="17" y="26"/>
                    <a:pt x="9" y="26"/>
                    <a:pt x="5" y="21"/>
                  </a:cubicBezTo>
                  <a:cubicBezTo>
                    <a:pt x="0" y="16"/>
                    <a:pt x="0" y="9"/>
                    <a:pt x="5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11096625" y="258763"/>
              <a:ext cx="844550" cy="852487"/>
            </a:xfrm>
            <a:custGeom>
              <a:avLst/>
              <a:gdLst>
                <a:gd name="T0" fmla="*/ 120 w 120"/>
                <a:gd name="T1" fmla="*/ 121 h 121"/>
                <a:gd name="T2" fmla="*/ 120 w 120"/>
                <a:gd name="T3" fmla="*/ 0 h 121"/>
                <a:gd name="T4" fmla="*/ 0 w 120"/>
                <a:gd name="T5" fmla="*/ 0 h 121"/>
                <a:gd name="T6" fmla="*/ 120 w 120"/>
                <a:gd name="T7" fmla="*/ 121 h 121"/>
                <a:gd name="T8" fmla="*/ 108 w 120"/>
                <a:gd name="T9" fmla="*/ 13 h 121"/>
                <a:gd name="T10" fmla="*/ 108 w 120"/>
                <a:gd name="T11" fmla="*/ 22 h 121"/>
                <a:gd name="T12" fmla="*/ 98 w 120"/>
                <a:gd name="T13" fmla="*/ 22 h 121"/>
                <a:gd name="T14" fmla="*/ 98 w 120"/>
                <a:gd name="T15" fmla="*/ 13 h 121"/>
                <a:gd name="T16" fmla="*/ 108 w 120"/>
                <a:gd name="T17" fmla="*/ 13 h 121"/>
                <a:gd name="T18" fmla="*/ 93 w 120"/>
                <a:gd name="T19" fmla="*/ 27 h 121"/>
                <a:gd name="T20" fmla="*/ 93 w 120"/>
                <a:gd name="T21" fmla="*/ 50 h 121"/>
                <a:gd name="T22" fmla="*/ 71 w 120"/>
                <a:gd name="T23" fmla="*/ 50 h 121"/>
                <a:gd name="T24" fmla="*/ 71 w 120"/>
                <a:gd name="T25" fmla="*/ 27 h 121"/>
                <a:gd name="T26" fmla="*/ 93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121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0" y="121"/>
                  </a:lnTo>
                  <a:close/>
                  <a:moveTo>
                    <a:pt x="108" y="13"/>
                  </a:moveTo>
                  <a:cubicBezTo>
                    <a:pt x="110" y="16"/>
                    <a:pt x="110" y="20"/>
                    <a:pt x="108" y="22"/>
                  </a:cubicBezTo>
                  <a:cubicBezTo>
                    <a:pt x="105" y="25"/>
                    <a:pt x="101" y="25"/>
                    <a:pt x="98" y="22"/>
                  </a:cubicBezTo>
                  <a:cubicBezTo>
                    <a:pt x="96" y="20"/>
                    <a:pt x="96" y="16"/>
                    <a:pt x="98" y="13"/>
                  </a:cubicBezTo>
                  <a:cubicBezTo>
                    <a:pt x="101" y="11"/>
                    <a:pt x="105" y="11"/>
                    <a:pt x="108" y="13"/>
                  </a:cubicBezTo>
                  <a:close/>
                  <a:moveTo>
                    <a:pt x="93" y="27"/>
                  </a:moveTo>
                  <a:cubicBezTo>
                    <a:pt x="100" y="34"/>
                    <a:pt x="100" y="44"/>
                    <a:pt x="93" y="50"/>
                  </a:cubicBezTo>
                  <a:cubicBezTo>
                    <a:pt x="87" y="57"/>
                    <a:pt x="77" y="57"/>
                    <a:pt x="71" y="50"/>
                  </a:cubicBezTo>
                  <a:cubicBezTo>
                    <a:pt x="64" y="44"/>
                    <a:pt x="64" y="34"/>
                    <a:pt x="71" y="27"/>
                  </a:cubicBezTo>
                  <a:cubicBezTo>
                    <a:pt x="77" y="21"/>
                    <a:pt x="87" y="21"/>
                    <a:pt x="93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10901363" y="434975"/>
              <a:ext cx="863600" cy="873125"/>
            </a:xfrm>
            <a:custGeom>
              <a:avLst/>
              <a:gdLst>
                <a:gd name="T0" fmla="*/ 61 w 123"/>
                <a:gd name="T1" fmla="*/ 35 h 124"/>
                <a:gd name="T2" fmla="*/ 34 w 123"/>
                <a:gd name="T3" fmla="*/ 56 h 124"/>
                <a:gd name="T4" fmla="*/ 7 w 123"/>
                <a:gd name="T5" fmla="*/ 60 h 124"/>
                <a:gd name="T6" fmla="*/ 0 w 123"/>
                <a:gd name="T7" fmla="*/ 73 h 124"/>
                <a:gd name="T8" fmla="*/ 21 w 123"/>
                <a:gd name="T9" fmla="*/ 91 h 124"/>
                <a:gd name="T10" fmla="*/ 37 w 123"/>
                <a:gd name="T11" fmla="*/ 87 h 124"/>
                <a:gd name="T12" fmla="*/ 33 w 123"/>
                <a:gd name="T13" fmla="*/ 103 h 124"/>
                <a:gd name="T14" fmla="*/ 51 w 123"/>
                <a:gd name="T15" fmla="*/ 124 h 124"/>
                <a:gd name="T16" fmla="*/ 64 w 123"/>
                <a:gd name="T17" fmla="*/ 117 h 124"/>
                <a:gd name="T18" fmla="*/ 68 w 123"/>
                <a:gd name="T19" fmla="*/ 90 h 124"/>
                <a:gd name="T20" fmla="*/ 89 w 123"/>
                <a:gd name="T21" fmla="*/ 63 h 124"/>
                <a:gd name="T22" fmla="*/ 123 w 123"/>
                <a:gd name="T23" fmla="*/ 67 h 124"/>
                <a:gd name="T24" fmla="*/ 109 w 123"/>
                <a:gd name="T25" fmla="*/ 57 h 124"/>
                <a:gd name="T26" fmla="*/ 69 w 123"/>
                <a:gd name="T27" fmla="*/ 57 h 124"/>
                <a:gd name="T28" fmla="*/ 64 w 123"/>
                <a:gd name="T29" fmla="*/ 60 h 124"/>
                <a:gd name="T30" fmla="*/ 66 w 123"/>
                <a:gd name="T31" fmla="*/ 54 h 124"/>
                <a:gd name="T32" fmla="*/ 67 w 123"/>
                <a:gd name="T33" fmla="*/ 15 h 124"/>
                <a:gd name="T34" fmla="*/ 56 w 123"/>
                <a:gd name="T35" fmla="*/ 0 h 124"/>
                <a:gd name="T36" fmla="*/ 61 w 123"/>
                <a:gd name="T37" fmla="*/ 35 h 124"/>
                <a:gd name="T38" fmla="*/ 57 w 123"/>
                <a:gd name="T39" fmla="*/ 96 h 124"/>
                <a:gd name="T40" fmla="*/ 57 w 123"/>
                <a:gd name="T41" fmla="*/ 109 h 124"/>
                <a:gd name="T42" fmla="*/ 45 w 123"/>
                <a:gd name="T43" fmla="*/ 109 h 124"/>
                <a:gd name="T44" fmla="*/ 45 w 123"/>
                <a:gd name="T45" fmla="*/ 96 h 124"/>
                <a:gd name="T46" fmla="*/ 57 w 123"/>
                <a:gd name="T47" fmla="*/ 96 h 124"/>
                <a:gd name="T48" fmla="*/ 56 w 123"/>
                <a:gd name="T49" fmla="*/ 67 h 124"/>
                <a:gd name="T50" fmla="*/ 56 w 123"/>
                <a:gd name="T51" fmla="*/ 77 h 124"/>
                <a:gd name="T52" fmla="*/ 46 w 123"/>
                <a:gd name="T53" fmla="*/ 77 h 124"/>
                <a:gd name="T54" fmla="*/ 46 w 123"/>
                <a:gd name="T55" fmla="*/ 67 h 124"/>
                <a:gd name="T56" fmla="*/ 56 w 123"/>
                <a:gd name="T57" fmla="*/ 67 h 124"/>
                <a:gd name="T58" fmla="*/ 28 w 123"/>
                <a:gd name="T59" fmla="*/ 79 h 124"/>
                <a:gd name="T60" fmla="*/ 15 w 123"/>
                <a:gd name="T61" fmla="*/ 79 h 124"/>
                <a:gd name="T62" fmla="*/ 15 w 123"/>
                <a:gd name="T63" fmla="*/ 66 h 124"/>
                <a:gd name="T64" fmla="*/ 28 w 123"/>
                <a:gd name="T65" fmla="*/ 66 h 124"/>
                <a:gd name="T66" fmla="*/ 28 w 123"/>
                <a:gd name="T67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1" y="35"/>
                  </a:moveTo>
                  <a:cubicBezTo>
                    <a:pt x="57" y="47"/>
                    <a:pt x="46" y="56"/>
                    <a:pt x="34" y="56"/>
                  </a:cubicBezTo>
                  <a:cubicBezTo>
                    <a:pt x="30" y="56"/>
                    <a:pt x="19" y="50"/>
                    <a:pt x="7" y="60"/>
                  </a:cubicBezTo>
                  <a:cubicBezTo>
                    <a:pt x="3" y="63"/>
                    <a:pt x="0" y="68"/>
                    <a:pt x="0" y="73"/>
                  </a:cubicBezTo>
                  <a:cubicBezTo>
                    <a:pt x="0" y="83"/>
                    <a:pt x="11" y="92"/>
                    <a:pt x="21" y="91"/>
                  </a:cubicBezTo>
                  <a:cubicBezTo>
                    <a:pt x="28" y="90"/>
                    <a:pt x="32" y="89"/>
                    <a:pt x="37" y="87"/>
                  </a:cubicBezTo>
                  <a:cubicBezTo>
                    <a:pt x="34" y="92"/>
                    <a:pt x="33" y="96"/>
                    <a:pt x="33" y="103"/>
                  </a:cubicBezTo>
                  <a:cubicBezTo>
                    <a:pt x="32" y="113"/>
                    <a:pt x="41" y="123"/>
                    <a:pt x="51" y="124"/>
                  </a:cubicBezTo>
                  <a:cubicBezTo>
                    <a:pt x="56" y="124"/>
                    <a:pt x="60" y="121"/>
                    <a:pt x="64" y="117"/>
                  </a:cubicBezTo>
                  <a:cubicBezTo>
                    <a:pt x="74" y="105"/>
                    <a:pt x="68" y="94"/>
                    <a:pt x="68" y="90"/>
                  </a:cubicBezTo>
                  <a:cubicBezTo>
                    <a:pt x="68" y="78"/>
                    <a:pt x="77" y="67"/>
                    <a:pt x="89" y="63"/>
                  </a:cubicBezTo>
                  <a:cubicBezTo>
                    <a:pt x="100" y="59"/>
                    <a:pt x="113" y="62"/>
                    <a:pt x="123" y="67"/>
                  </a:cubicBezTo>
                  <a:cubicBezTo>
                    <a:pt x="120" y="62"/>
                    <a:pt x="115" y="59"/>
                    <a:pt x="109" y="57"/>
                  </a:cubicBezTo>
                  <a:cubicBezTo>
                    <a:pt x="96" y="51"/>
                    <a:pt x="82" y="52"/>
                    <a:pt x="69" y="57"/>
                  </a:cubicBezTo>
                  <a:cubicBezTo>
                    <a:pt x="67" y="58"/>
                    <a:pt x="65" y="59"/>
                    <a:pt x="64" y="60"/>
                  </a:cubicBezTo>
                  <a:cubicBezTo>
                    <a:pt x="65" y="58"/>
                    <a:pt x="65" y="56"/>
                    <a:pt x="66" y="54"/>
                  </a:cubicBezTo>
                  <a:cubicBezTo>
                    <a:pt x="72" y="42"/>
                    <a:pt x="72" y="27"/>
                    <a:pt x="67" y="15"/>
                  </a:cubicBezTo>
                  <a:cubicBezTo>
                    <a:pt x="65" y="9"/>
                    <a:pt x="62" y="4"/>
                    <a:pt x="56" y="0"/>
                  </a:cubicBezTo>
                  <a:cubicBezTo>
                    <a:pt x="62" y="11"/>
                    <a:pt x="64" y="24"/>
                    <a:pt x="61" y="35"/>
                  </a:cubicBezTo>
                  <a:close/>
                  <a:moveTo>
                    <a:pt x="57" y="96"/>
                  </a:moveTo>
                  <a:cubicBezTo>
                    <a:pt x="61" y="99"/>
                    <a:pt x="61" y="105"/>
                    <a:pt x="57" y="109"/>
                  </a:cubicBezTo>
                  <a:cubicBezTo>
                    <a:pt x="54" y="112"/>
                    <a:pt x="48" y="112"/>
                    <a:pt x="45" y="109"/>
                  </a:cubicBezTo>
                  <a:cubicBezTo>
                    <a:pt x="41" y="105"/>
                    <a:pt x="41" y="99"/>
                    <a:pt x="45" y="96"/>
                  </a:cubicBezTo>
                  <a:cubicBezTo>
                    <a:pt x="48" y="92"/>
                    <a:pt x="54" y="92"/>
                    <a:pt x="57" y="96"/>
                  </a:cubicBezTo>
                  <a:close/>
                  <a:moveTo>
                    <a:pt x="56" y="67"/>
                  </a:moveTo>
                  <a:cubicBezTo>
                    <a:pt x="59" y="70"/>
                    <a:pt x="59" y="75"/>
                    <a:pt x="56" y="77"/>
                  </a:cubicBezTo>
                  <a:cubicBezTo>
                    <a:pt x="54" y="80"/>
                    <a:pt x="49" y="80"/>
                    <a:pt x="46" y="77"/>
                  </a:cubicBezTo>
                  <a:cubicBezTo>
                    <a:pt x="44" y="75"/>
                    <a:pt x="44" y="70"/>
                    <a:pt x="46" y="67"/>
                  </a:cubicBezTo>
                  <a:cubicBezTo>
                    <a:pt x="49" y="65"/>
                    <a:pt x="54" y="65"/>
                    <a:pt x="56" y="67"/>
                  </a:cubicBezTo>
                  <a:close/>
                  <a:moveTo>
                    <a:pt x="28" y="79"/>
                  </a:moveTo>
                  <a:cubicBezTo>
                    <a:pt x="24" y="83"/>
                    <a:pt x="19" y="83"/>
                    <a:pt x="15" y="79"/>
                  </a:cubicBezTo>
                  <a:cubicBezTo>
                    <a:pt x="12" y="76"/>
                    <a:pt x="12" y="70"/>
                    <a:pt x="15" y="66"/>
                  </a:cubicBezTo>
                  <a:cubicBezTo>
                    <a:pt x="19" y="63"/>
                    <a:pt x="24" y="63"/>
                    <a:pt x="28" y="66"/>
                  </a:cubicBezTo>
                  <a:cubicBezTo>
                    <a:pt x="31" y="70"/>
                    <a:pt x="31" y="76"/>
                    <a:pt x="28" y="7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29701" y="123784"/>
            <a:ext cx="1081087" cy="1084262"/>
            <a:chOff x="279400" y="244476"/>
            <a:chExt cx="1081087" cy="1084262"/>
          </a:xfrm>
        </p:grpSpPr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279400" y="842963"/>
              <a:ext cx="525462" cy="485775"/>
            </a:xfrm>
            <a:custGeom>
              <a:avLst/>
              <a:gdLst>
                <a:gd name="T0" fmla="*/ 54 w 75"/>
                <a:gd name="T1" fmla="*/ 6 h 69"/>
                <a:gd name="T2" fmla="*/ 19 w 75"/>
                <a:gd name="T3" fmla="*/ 10 h 69"/>
                <a:gd name="T4" fmla="*/ 4 w 75"/>
                <a:gd name="T5" fmla="*/ 28 h 69"/>
                <a:gd name="T6" fmla="*/ 0 w 75"/>
                <a:gd name="T7" fmla="*/ 45 h 69"/>
                <a:gd name="T8" fmla="*/ 14 w 75"/>
                <a:gd name="T9" fmla="*/ 66 h 69"/>
                <a:gd name="T10" fmla="*/ 39 w 75"/>
                <a:gd name="T11" fmla="*/ 63 h 69"/>
                <a:gd name="T12" fmla="*/ 48 w 75"/>
                <a:gd name="T13" fmla="*/ 50 h 69"/>
                <a:gd name="T14" fmla="*/ 44 w 75"/>
                <a:gd name="T15" fmla="*/ 35 h 69"/>
                <a:gd name="T16" fmla="*/ 29 w 75"/>
                <a:gd name="T17" fmla="*/ 30 h 69"/>
                <a:gd name="T18" fmla="*/ 19 w 75"/>
                <a:gd name="T19" fmla="*/ 40 h 69"/>
                <a:gd name="T20" fmla="*/ 22 w 75"/>
                <a:gd name="T21" fmla="*/ 52 h 69"/>
                <a:gd name="T22" fmla="*/ 34 w 75"/>
                <a:gd name="T23" fmla="*/ 56 h 69"/>
                <a:gd name="T24" fmla="*/ 22 w 75"/>
                <a:gd name="T25" fmla="*/ 60 h 69"/>
                <a:gd name="T26" fmla="*/ 12 w 75"/>
                <a:gd name="T27" fmla="*/ 51 h 69"/>
                <a:gd name="T28" fmla="*/ 13 w 75"/>
                <a:gd name="T29" fmla="*/ 41 h 69"/>
                <a:gd name="T30" fmla="*/ 30 w 75"/>
                <a:gd name="T31" fmla="*/ 25 h 69"/>
                <a:gd name="T32" fmla="*/ 52 w 75"/>
                <a:gd name="T33" fmla="*/ 31 h 69"/>
                <a:gd name="T34" fmla="*/ 56 w 75"/>
                <a:gd name="T35" fmla="*/ 53 h 69"/>
                <a:gd name="T36" fmla="*/ 53 w 75"/>
                <a:gd name="T37" fmla="*/ 60 h 69"/>
                <a:gd name="T38" fmla="*/ 53 w 75"/>
                <a:gd name="T39" fmla="*/ 67 h 69"/>
                <a:gd name="T40" fmla="*/ 59 w 75"/>
                <a:gd name="T41" fmla="*/ 69 h 69"/>
                <a:gd name="T42" fmla="*/ 65 w 75"/>
                <a:gd name="T43" fmla="*/ 66 h 69"/>
                <a:gd name="T44" fmla="*/ 74 w 75"/>
                <a:gd name="T45" fmla="*/ 48 h 69"/>
                <a:gd name="T46" fmla="*/ 71 w 75"/>
                <a:gd name="T47" fmla="*/ 28 h 69"/>
                <a:gd name="T48" fmla="*/ 54 w 75"/>
                <a:gd name="T49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69">
                  <a:moveTo>
                    <a:pt x="54" y="6"/>
                  </a:moveTo>
                  <a:cubicBezTo>
                    <a:pt x="43" y="0"/>
                    <a:pt x="29" y="2"/>
                    <a:pt x="19" y="10"/>
                  </a:cubicBezTo>
                  <a:cubicBezTo>
                    <a:pt x="12" y="14"/>
                    <a:pt x="7" y="21"/>
                    <a:pt x="4" y="28"/>
                  </a:cubicBezTo>
                  <a:cubicBezTo>
                    <a:pt x="2" y="34"/>
                    <a:pt x="0" y="39"/>
                    <a:pt x="0" y="45"/>
                  </a:cubicBezTo>
                  <a:cubicBezTo>
                    <a:pt x="1" y="54"/>
                    <a:pt x="6" y="62"/>
                    <a:pt x="14" y="66"/>
                  </a:cubicBezTo>
                  <a:cubicBezTo>
                    <a:pt x="22" y="69"/>
                    <a:pt x="32" y="68"/>
                    <a:pt x="39" y="63"/>
                  </a:cubicBezTo>
                  <a:cubicBezTo>
                    <a:pt x="43" y="60"/>
                    <a:pt x="47" y="55"/>
                    <a:pt x="48" y="50"/>
                  </a:cubicBezTo>
                  <a:cubicBezTo>
                    <a:pt x="49" y="45"/>
                    <a:pt x="47" y="39"/>
                    <a:pt x="44" y="35"/>
                  </a:cubicBezTo>
                  <a:cubicBezTo>
                    <a:pt x="40" y="31"/>
                    <a:pt x="34" y="29"/>
                    <a:pt x="29" y="30"/>
                  </a:cubicBezTo>
                  <a:cubicBezTo>
                    <a:pt x="25" y="32"/>
                    <a:pt x="21" y="35"/>
                    <a:pt x="19" y="40"/>
                  </a:cubicBezTo>
                  <a:cubicBezTo>
                    <a:pt x="18" y="44"/>
                    <a:pt x="19" y="49"/>
                    <a:pt x="22" y="52"/>
                  </a:cubicBezTo>
                  <a:cubicBezTo>
                    <a:pt x="25" y="56"/>
                    <a:pt x="30" y="57"/>
                    <a:pt x="34" y="56"/>
                  </a:cubicBezTo>
                  <a:cubicBezTo>
                    <a:pt x="31" y="59"/>
                    <a:pt x="26" y="61"/>
                    <a:pt x="22" y="60"/>
                  </a:cubicBezTo>
                  <a:cubicBezTo>
                    <a:pt x="17" y="59"/>
                    <a:pt x="14" y="55"/>
                    <a:pt x="12" y="51"/>
                  </a:cubicBezTo>
                  <a:cubicBezTo>
                    <a:pt x="11" y="48"/>
                    <a:pt x="12" y="44"/>
                    <a:pt x="13" y="41"/>
                  </a:cubicBezTo>
                  <a:cubicBezTo>
                    <a:pt x="16" y="33"/>
                    <a:pt x="23" y="27"/>
                    <a:pt x="30" y="25"/>
                  </a:cubicBezTo>
                  <a:cubicBezTo>
                    <a:pt x="38" y="23"/>
                    <a:pt x="47" y="25"/>
                    <a:pt x="52" y="31"/>
                  </a:cubicBezTo>
                  <a:cubicBezTo>
                    <a:pt x="58" y="37"/>
                    <a:pt x="59" y="46"/>
                    <a:pt x="56" y="53"/>
                  </a:cubicBezTo>
                  <a:cubicBezTo>
                    <a:pt x="55" y="55"/>
                    <a:pt x="53" y="57"/>
                    <a:pt x="53" y="60"/>
                  </a:cubicBezTo>
                  <a:cubicBezTo>
                    <a:pt x="52" y="62"/>
                    <a:pt x="52" y="65"/>
                    <a:pt x="53" y="67"/>
                  </a:cubicBezTo>
                  <a:cubicBezTo>
                    <a:pt x="54" y="68"/>
                    <a:pt x="57" y="69"/>
                    <a:pt x="59" y="69"/>
                  </a:cubicBezTo>
                  <a:cubicBezTo>
                    <a:pt x="61" y="68"/>
                    <a:pt x="63" y="67"/>
                    <a:pt x="65" y="66"/>
                  </a:cubicBezTo>
                  <a:cubicBezTo>
                    <a:pt x="70" y="62"/>
                    <a:pt x="73" y="55"/>
                    <a:pt x="74" y="48"/>
                  </a:cubicBezTo>
                  <a:cubicBezTo>
                    <a:pt x="75" y="41"/>
                    <a:pt x="74" y="35"/>
                    <a:pt x="71" y="28"/>
                  </a:cubicBezTo>
                  <a:cubicBezTo>
                    <a:pt x="68" y="19"/>
                    <a:pt x="62" y="11"/>
                    <a:pt x="54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876300" y="244476"/>
              <a:ext cx="484187" cy="528637"/>
            </a:xfrm>
            <a:custGeom>
              <a:avLst/>
              <a:gdLst>
                <a:gd name="T0" fmla="*/ 6 w 69"/>
                <a:gd name="T1" fmla="*/ 54 h 75"/>
                <a:gd name="T2" fmla="*/ 9 w 69"/>
                <a:gd name="T3" fmla="*/ 19 h 75"/>
                <a:gd name="T4" fmla="*/ 28 w 69"/>
                <a:gd name="T5" fmla="*/ 5 h 75"/>
                <a:gd name="T6" fmla="*/ 44 w 69"/>
                <a:gd name="T7" fmla="*/ 1 h 75"/>
                <a:gd name="T8" fmla="*/ 65 w 69"/>
                <a:gd name="T9" fmla="*/ 15 h 75"/>
                <a:gd name="T10" fmla="*/ 63 w 69"/>
                <a:gd name="T11" fmla="*/ 39 h 75"/>
                <a:gd name="T12" fmla="*/ 50 w 69"/>
                <a:gd name="T13" fmla="*/ 48 h 75"/>
                <a:gd name="T14" fmla="*/ 35 w 69"/>
                <a:gd name="T15" fmla="*/ 44 h 75"/>
                <a:gd name="T16" fmla="*/ 30 w 69"/>
                <a:gd name="T17" fmla="*/ 30 h 75"/>
                <a:gd name="T18" fmla="*/ 39 w 69"/>
                <a:gd name="T19" fmla="*/ 20 h 75"/>
                <a:gd name="T20" fmla="*/ 52 w 69"/>
                <a:gd name="T21" fmla="*/ 23 h 75"/>
                <a:gd name="T22" fmla="*/ 56 w 69"/>
                <a:gd name="T23" fmla="*/ 35 h 75"/>
                <a:gd name="T24" fmla="*/ 59 w 69"/>
                <a:gd name="T25" fmla="*/ 22 h 75"/>
                <a:gd name="T26" fmla="*/ 51 w 69"/>
                <a:gd name="T27" fmla="*/ 13 h 75"/>
                <a:gd name="T28" fmla="*/ 40 w 69"/>
                <a:gd name="T29" fmla="*/ 14 h 75"/>
                <a:gd name="T30" fmla="*/ 25 w 69"/>
                <a:gd name="T31" fmla="*/ 31 h 75"/>
                <a:gd name="T32" fmla="*/ 31 w 69"/>
                <a:gd name="T33" fmla="*/ 53 h 75"/>
                <a:gd name="T34" fmla="*/ 53 w 69"/>
                <a:gd name="T35" fmla="*/ 56 h 75"/>
                <a:gd name="T36" fmla="*/ 59 w 69"/>
                <a:gd name="T37" fmla="*/ 53 h 75"/>
                <a:gd name="T38" fmla="*/ 66 w 69"/>
                <a:gd name="T39" fmla="*/ 54 h 75"/>
                <a:gd name="T40" fmla="*/ 68 w 69"/>
                <a:gd name="T41" fmla="*/ 59 h 75"/>
                <a:gd name="T42" fmla="*/ 66 w 69"/>
                <a:gd name="T43" fmla="*/ 65 h 75"/>
                <a:gd name="T44" fmla="*/ 48 w 69"/>
                <a:gd name="T45" fmla="*/ 74 h 75"/>
                <a:gd name="T46" fmla="*/ 28 w 69"/>
                <a:gd name="T47" fmla="*/ 72 h 75"/>
                <a:gd name="T48" fmla="*/ 6 w 69"/>
                <a:gd name="T49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75">
                  <a:moveTo>
                    <a:pt x="6" y="54"/>
                  </a:moveTo>
                  <a:cubicBezTo>
                    <a:pt x="0" y="43"/>
                    <a:pt x="2" y="29"/>
                    <a:pt x="9" y="19"/>
                  </a:cubicBezTo>
                  <a:cubicBezTo>
                    <a:pt x="14" y="13"/>
                    <a:pt x="21" y="8"/>
                    <a:pt x="28" y="5"/>
                  </a:cubicBezTo>
                  <a:cubicBezTo>
                    <a:pt x="33" y="2"/>
                    <a:pt x="39" y="0"/>
                    <a:pt x="44" y="1"/>
                  </a:cubicBezTo>
                  <a:cubicBezTo>
                    <a:pt x="53" y="1"/>
                    <a:pt x="62" y="7"/>
                    <a:pt x="65" y="15"/>
                  </a:cubicBezTo>
                  <a:cubicBezTo>
                    <a:pt x="69" y="23"/>
                    <a:pt x="68" y="32"/>
                    <a:pt x="63" y="39"/>
                  </a:cubicBezTo>
                  <a:cubicBezTo>
                    <a:pt x="60" y="44"/>
                    <a:pt x="55" y="47"/>
                    <a:pt x="50" y="48"/>
                  </a:cubicBezTo>
                  <a:cubicBezTo>
                    <a:pt x="45" y="49"/>
                    <a:pt x="39" y="48"/>
                    <a:pt x="35" y="44"/>
                  </a:cubicBezTo>
                  <a:cubicBezTo>
                    <a:pt x="31" y="41"/>
                    <a:pt x="29" y="35"/>
                    <a:pt x="30" y="30"/>
                  </a:cubicBezTo>
                  <a:cubicBezTo>
                    <a:pt x="31" y="25"/>
                    <a:pt x="35" y="21"/>
                    <a:pt x="39" y="20"/>
                  </a:cubicBezTo>
                  <a:cubicBezTo>
                    <a:pt x="44" y="19"/>
                    <a:pt x="49" y="20"/>
                    <a:pt x="52" y="23"/>
                  </a:cubicBezTo>
                  <a:cubicBezTo>
                    <a:pt x="55" y="26"/>
                    <a:pt x="57" y="30"/>
                    <a:pt x="56" y="35"/>
                  </a:cubicBezTo>
                  <a:cubicBezTo>
                    <a:pt x="59" y="31"/>
                    <a:pt x="60" y="27"/>
                    <a:pt x="59" y="22"/>
                  </a:cubicBezTo>
                  <a:cubicBezTo>
                    <a:pt x="58" y="18"/>
                    <a:pt x="55" y="14"/>
                    <a:pt x="51" y="13"/>
                  </a:cubicBezTo>
                  <a:cubicBezTo>
                    <a:pt x="47" y="12"/>
                    <a:pt x="43" y="12"/>
                    <a:pt x="40" y="14"/>
                  </a:cubicBezTo>
                  <a:cubicBezTo>
                    <a:pt x="33" y="17"/>
                    <a:pt x="27" y="23"/>
                    <a:pt x="25" y="31"/>
                  </a:cubicBezTo>
                  <a:cubicBezTo>
                    <a:pt x="23" y="38"/>
                    <a:pt x="25" y="47"/>
                    <a:pt x="31" y="53"/>
                  </a:cubicBezTo>
                  <a:cubicBezTo>
                    <a:pt x="36" y="58"/>
                    <a:pt x="45" y="60"/>
                    <a:pt x="53" y="56"/>
                  </a:cubicBezTo>
                  <a:cubicBezTo>
                    <a:pt x="55" y="55"/>
                    <a:pt x="57" y="54"/>
                    <a:pt x="59" y="53"/>
                  </a:cubicBezTo>
                  <a:cubicBezTo>
                    <a:pt x="62" y="52"/>
                    <a:pt x="64" y="52"/>
                    <a:pt x="66" y="54"/>
                  </a:cubicBezTo>
                  <a:cubicBezTo>
                    <a:pt x="68" y="55"/>
                    <a:pt x="69" y="57"/>
                    <a:pt x="68" y="59"/>
                  </a:cubicBezTo>
                  <a:cubicBezTo>
                    <a:pt x="68" y="61"/>
                    <a:pt x="67" y="63"/>
                    <a:pt x="66" y="65"/>
                  </a:cubicBezTo>
                  <a:cubicBezTo>
                    <a:pt x="61" y="70"/>
                    <a:pt x="55" y="74"/>
                    <a:pt x="48" y="74"/>
                  </a:cubicBezTo>
                  <a:cubicBezTo>
                    <a:pt x="41" y="75"/>
                    <a:pt x="34" y="74"/>
                    <a:pt x="28" y="72"/>
                  </a:cubicBezTo>
                  <a:cubicBezTo>
                    <a:pt x="19" y="69"/>
                    <a:pt x="10" y="63"/>
                    <a:pt x="6" y="5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22300" y="596900"/>
              <a:ext cx="182562" cy="182562"/>
            </a:xfrm>
            <a:custGeom>
              <a:avLst/>
              <a:gdLst>
                <a:gd name="T0" fmla="*/ 22 w 26"/>
                <a:gd name="T1" fmla="*/ 4 h 26"/>
                <a:gd name="T2" fmla="*/ 5 w 26"/>
                <a:gd name="T3" fmla="*/ 4 h 26"/>
                <a:gd name="T4" fmla="*/ 5 w 26"/>
                <a:gd name="T5" fmla="*/ 21 h 26"/>
                <a:gd name="T6" fmla="*/ 22 w 26"/>
                <a:gd name="T7" fmla="*/ 21 h 26"/>
                <a:gd name="T8" fmla="*/ 22 w 26"/>
                <a:gd name="T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cubicBezTo>
                    <a:pt x="17" y="0"/>
                    <a:pt x="10" y="0"/>
                    <a:pt x="5" y="4"/>
                  </a:cubicBezTo>
                  <a:cubicBezTo>
                    <a:pt x="0" y="9"/>
                    <a:pt x="0" y="16"/>
                    <a:pt x="5" y="21"/>
                  </a:cubicBezTo>
                  <a:cubicBezTo>
                    <a:pt x="10" y="26"/>
                    <a:pt x="17" y="26"/>
                    <a:pt x="22" y="21"/>
                  </a:cubicBezTo>
                  <a:cubicBezTo>
                    <a:pt x="26" y="16"/>
                    <a:pt x="26" y="9"/>
                    <a:pt x="2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292100" y="258763"/>
              <a:ext cx="842962" cy="852487"/>
            </a:xfrm>
            <a:custGeom>
              <a:avLst/>
              <a:gdLst>
                <a:gd name="T0" fmla="*/ 120 w 120"/>
                <a:gd name="T1" fmla="*/ 0 h 121"/>
                <a:gd name="T2" fmla="*/ 0 w 120"/>
                <a:gd name="T3" fmla="*/ 0 h 121"/>
                <a:gd name="T4" fmla="*/ 0 w 120"/>
                <a:gd name="T5" fmla="*/ 121 h 121"/>
                <a:gd name="T6" fmla="*/ 120 w 120"/>
                <a:gd name="T7" fmla="*/ 0 h 121"/>
                <a:gd name="T8" fmla="*/ 22 w 120"/>
                <a:gd name="T9" fmla="*/ 13 h 121"/>
                <a:gd name="T10" fmla="*/ 22 w 120"/>
                <a:gd name="T11" fmla="*/ 22 h 121"/>
                <a:gd name="T12" fmla="*/ 13 w 120"/>
                <a:gd name="T13" fmla="*/ 22 h 121"/>
                <a:gd name="T14" fmla="*/ 13 w 120"/>
                <a:gd name="T15" fmla="*/ 13 h 121"/>
                <a:gd name="T16" fmla="*/ 22 w 120"/>
                <a:gd name="T17" fmla="*/ 13 h 121"/>
                <a:gd name="T18" fmla="*/ 50 w 120"/>
                <a:gd name="T19" fmla="*/ 27 h 121"/>
                <a:gd name="T20" fmla="*/ 50 w 120"/>
                <a:gd name="T21" fmla="*/ 50 h 121"/>
                <a:gd name="T22" fmla="*/ 27 w 120"/>
                <a:gd name="T23" fmla="*/ 50 h 121"/>
                <a:gd name="T24" fmla="*/ 27 w 120"/>
                <a:gd name="T25" fmla="*/ 27 h 121"/>
                <a:gd name="T26" fmla="*/ 50 w 120"/>
                <a:gd name="T27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21">
                  <a:moveTo>
                    <a:pt x="1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120" y="0"/>
                  </a:lnTo>
                  <a:close/>
                  <a:moveTo>
                    <a:pt x="22" y="13"/>
                  </a:moveTo>
                  <a:cubicBezTo>
                    <a:pt x="24" y="16"/>
                    <a:pt x="24" y="20"/>
                    <a:pt x="22" y="22"/>
                  </a:cubicBezTo>
                  <a:cubicBezTo>
                    <a:pt x="19" y="25"/>
                    <a:pt x="15" y="25"/>
                    <a:pt x="13" y="22"/>
                  </a:cubicBezTo>
                  <a:cubicBezTo>
                    <a:pt x="10" y="20"/>
                    <a:pt x="10" y="16"/>
                    <a:pt x="13" y="13"/>
                  </a:cubicBezTo>
                  <a:cubicBezTo>
                    <a:pt x="15" y="11"/>
                    <a:pt x="19" y="11"/>
                    <a:pt x="22" y="13"/>
                  </a:cubicBezTo>
                  <a:close/>
                  <a:moveTo>
                    <a:pt x="50" y="27"/>
                  </a:moveTo>
                  <a:cubicBezTo>
                    <a:pt x="56" y="34"/>
                    <a:pt x="56" y="44"/>
                    <a:pt x="50" y="50"/>
                  </a:cubicBezTo>
                  <a:cubicBezTo>
                    <a:pt x="43" y="57"/>
                    <a:pt x="33" y="57"/>
                    <a:pt x="27" y="50"/>
                  </a:cubicBezTo>
                  <a:cubicBezTo>
                    <a:pt x="20" y="44"/>
                    <a:pt x="20" y="34"/>
                    <a:pt x="27" y="27"/>
                  </a:cubicBezTo>
                  <a:cubicBezTo>
                    <a:pt x="33" y="21"/>
                    <a:pt x="43" y="21"/>
                    <a:pt x="50" y="2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468313" y="434975"/>
              <a:ext cx="863600" cy="873125"/>
            </a:xfrm>
            <a:custGeom>
              <a:avLst/>
              <a:gdLst>
                <a:gd name="T0" fmla="*/ 67 w 123"/>
                <a:gd name="T1" fmla="*/ 0 h 124"/>
                <a:gd name="T2" fmla="*/ 56 w 123"/>
                <a:gd name="T3" fmla="*/ 15 h 124"/>
                <a:gd name="T4" fmla="*/ 57 w 123"/>
                <a:gd name="T5" fmla="*/ 54 h 124"/>
                <a:gd name="T6" fmla="*/ 60 w 123"/>
                <a:gd name="T7" fmla="*/ 60 h 124"/>
                <a:gd name="T8" fmla="*/ 54 w 123"/>
                <a:gd name="T9" fmla="*/ 57 h 124"/>
                <a:gd name="T10" fmla="*/ 14 w 123"/>
                <a:gd name="T11" fmla="*/ 57 h 124"/>
                <a:gd name="T12" fmla="*/ 0 w 123"/>
                <a:gd name="T13" fmla="*/ 67 h 124"/>
                <a:gd name="T14" fmla="*/ 35 w 123"/>
                <a:gd name="T15" fmla="*/ 63 h 124"/>
                <a:gd name="T16" fmla="*/ 56 w 123"/>
                <a:gd name="T17" fmla="*/ 90 h 124"/>
                <a:gd name="T18" fmla="*/ 60 w 123"/>
                <a:gd name="T19" fmla="*/ 117 h 124"/>
                <a:gd name="T20" fmla="*/ 73 w 123"/>
                <a:gd name="T21" fmla="*/ 124 h 124"/>
                <a:gd name="T22" fmla="*/ 90 w 123"/>
                <a:gd name="T23" fmla="*/ 103 h 124"/>
                <a:gd name="T24" fmla="*/ 86 w 123"/>
                <a:gd name="T25" fmla="*/ 87 h 124"/>
                <a:gd name="T26" fmla="*/ 102 w 123"/>
                <a:gd name="T27" fmla="*/ 91 h 124"/>
                <a:gd name="T28" fmla="*/ 123 w 123"/>
                <a:gd name="T29" fmla="*/ 73 h 124"/>
                <a:gd name="T30" fmla="*/ 117 w 123"/>
                <a:gd name="T31" fmla="*/ 60 h 124"/>
                <a:gd name="T32" fmla="*/ 89 w 123"/>
                <a:gd name="T33" fmla="*/ 56 h 124"/>
                <a:gd name="T34" fmla="*/ 63 w 123"/>
                <a:gd name="T35" fmla="*/ 35 h 124"/>
                <a:gd name="T36" fmla="*/ 67 w 123"/>
                <a:gd name="T37" fmla="*/ 0 h 124"/>
                <a:gd name="T38" fmla="*/ 79 w 123"/>
                <a:gd name="T39" fmla="*/ 96 h 124"/>
                <a:gd name="T40" fmla="*/ 79 w 123"/>
                <a:gd name="T41" fmla="*/ 109 h 124"/>
                <a:gd name="T42" fmla="*/ 66 w 123"/>
                <a:gd name="T43" fmla="*/ 109 h 124"/>
                <a:gd name="T44" fmla="*/ 66 w 123"/>
                <a:gd name="T45" fmla="*/ 96 h 124"/>
                <a:gd name="T46" fmla="*/ 79 w 123"/>
                <a:gd name="T47" fmla="*/ 96 h 124"/>
                <a:gd name="T48" fmla="*/ 77 w 123"/>
                <a:gd name="T49" fmla="*/ 67 h 124"/>
                <a:gd name="T50" fmla="*/ 77 w 123"/>
                <a:gd name="T51" fmla="*/ 77 h 124"/>
                <a:gd name="T52" fmla="*/ 67 w 123"/>
                <a:gd name="T53" fmla="*/ 77 h 124"/>
                <a:gd name="T54" fmla="*/ 67 w 123"/>
                <a:gd name="T55" fmla="*/ 67 h 124"/>
                <a:gd name="T56" fmla="*/ 77 w 123"/>
                <a:gd name="T57" fmla="*/ 67 h 124"/>
                <a:gd name="T58" fmla="*/ 95 w 123"/>
                <a:gd name="T59" fmla="*/ 66 h 124"/>
                <a:gd name="T60" fmla="*/ 108 w 123"/>
                <a:gd name="T61" fmla="*/ 66 h 124"/>
                <a:gd name="T62" fmla="*/ 108 w 123"/>
                <a:gd name="T63" fmla="*/ 79 h 124"/>
                <a:gd name="T64" fmla="*/ 95 w 123"/>
                <a:gd name="T65" fmla="*/ 79 h 124"/>
                <a:gd name="T66" fmla="*/ 95 w 123"/>
                <a:gd name="T67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3" h="124">
                  <a:moveTo>
                    <a:pt x="67" y="0"/>
                  </a:moveTo>
                  <a:cubicBezTo>
                    <a:pt x="62" y="4"/>
                    <a:pt x="58" y="9"/>
                    <a:pt x="56" y="15"/>
                  </a:cubicBezTo>
                  <a:cubicBezTo>
                    <a:pt x="51" y="27"/>
                    <a:pt x="52" y="42"/>
                    <a:pt x="57" y="54"/>
                  </a:cubicBezTo>
                  <a:cubicBezTo>
                    <a:pt x="58" y="56"/>
                    <a:pt x="59" y="58"/>
                    <a:pt x="60" y="60"/>
                  </a:cubicBezTo>
                  <a:cubicBezTo>
                    <a:pt x="58" y="59"/>
                    <a:pt x="56" y="58"/>
                    <a:pt x="54" y="57"/>
                  </a:cubicBezTo>
                  <a:cubicBezTo>
                    <a:pt x="41" y="52"/>
                    <a:pt x="27" y="51"/>
                    <a:pt x="14" y="57"/>
                  </a:cubicBezTo>
                  <a:cubicBezTo>
                    <a:pt x="9" y="59"/>
                    <a:pt x="3" y="62"/>
                    <a:pt x="0" y="67"/>
                  </a:cubicBezTo>
                  <a:cubicBezTo>
                    <a:pt x="11" y="62"/>
                    <a:pt x="23" y="59"/>
                    <a:pt x="35" y="63"/>
                  </a:cubicBezTo>
                  <a:cubicBezTo>
                    <a:pt x="46" y="67"/>
                    <a:pt x="56" y="78"/>
                    <a:pt x="56" y="90"/>
                  </a:cubicBezTo>
                  <a:cubicBezTo>
                    <a:pt x="56" y="94"/>
                    <a:pt x="50" y="105"/>
                    <a:pt x="60" y="117"/>
                  </a:cubicBezTo>
                  <a:cubicBezTo>
                    <a:pt x="63" y="121"/>
                    <a:pt x="68" y="124"/>
                    <a:pt x="73" y="124"/>
                  </a:cubicBezTo>
                  <a:cubicBezTo>
                    <a:pt x="83" y="123"/>
                    <a:pt x="91" y="113"/>
                    <a:pt x="90" y="103"/>
                  </a:cubicBezTo>
                  <a:cubicBezTo>
                    <a:pt x="90" y="96"/>
                    <a:pt x="89" y="92"/>
                    <a:pt x="86" y="87"/>
                  </a:cubicBezTo>
                  <a:cubicBezTo>
                    <a:pt x="91" y="89"/>
                    <a:pt x="95" y="90"/>
                    <a:pt x="102" y="91"/>
                  </a:cubicBezTo>
                  <a:cubicBezTo>
                    <a:pt x="112" y="92"/>
                    <a:pt x="123" y="83"/>
                    <a:pt x="123" y="73"/>
                  </a:cubicBezTo>
                  <a:cubicBezTo>
                    <a:pt x="123" y="68"/>
                    <a:pt x="121" y="63"/>
                    <a:pt x="117" y="60"/>
                  </a:cubicBezTo>
                  <a:cubicBezTo>
                    <a:pt x="105" y="50"/>
                    <a:pt x="94" y="56"/>
                    <a:pt x="89" y="56"/>
                  </a:cubicBezTo>
                  <a:cubicBezTo>
                    <a:pt x="77" y="56"/>
                    <a:pt x="66" y="47"/>
                    <a:pt x="63" y="35"/>
                  </a:cubicBezTo>
                  <a:cubicBezTo>
                    <a:pt x="59" y="24"/>
                    <a:pt x="61" y="11"/>
                    <a:pt x="67" y="0"/>
                  </a:cubicBezTo>
                  <a:close/>
                  <a:moveTo>
                    <a:pt x="79" y="96"/>
                  </a:moveTo>
                  <a:cubicBezTo>
                    <a:pt x="82" y="99"/>
                    <a:pt x="82" y="105"/>
                    <a:pt x="79" y="109"/>
                  </a:cubicBezTo>
                  <a:cubicBezTo>
                    <a:pt x="75" y="112"/>
                    <a:pt x="69" y="112"/>
                    <a:pt x="66" y="109"/>
                  </a:cubicBezTo>
                  <a:cubicBezTo>
                    <a:pt x="62" y="105"/>
                    <a:pt x="62" y="99"/>
                    <a:pt x="66" y="96"/>
                  </a:cubicBezTo>
                  <a:cubicBezTo>
                    <a:pt x="69" y="92"/>
                    <a:pt x="75" y="92"/>
                    <a:pt x="79" y="96"/>
                  </a:cubicBezTo>
                  <a:close/>
                  <a:moveTo>
                    <a:pt x="77" y="67"/>
                  </a:moveTo>
                  <a:cubicBezTo>
                    <a:pt x="80" y="70"/>
                    <a:pt x="80" y="75"/>
                    <a:pt x="77" y="77"/>
                  </a:cubicBezTo>
                  <a:cubicBezTo>
                    <a:pt x="74" y="80"/>
                    <a:pt x="70" y="80"/>
                    <a:pt x="67" y="77"/>
                  </a:cubicBezTo>
                  <a:cubicBezTo>
                    <a:pt x="64" y="75"/>
                    <a:pt x="64" y="70"/>
                    <a:pt x="67" y="67"/>
                  </a:cubicBezTo>
                  <a:cubicBezTo>
                    <a:pt x="70" y="65"/>
                    <a:pt x="74" y="65"/>
                    <a:pt x="77" y="67"/>
                  </a:cubicBezTo>
                  <a:close/>
                  <a:moveTo>
                    <a:pt x="95" y="66"/>
                  </a:moveTo>
                  <a:cubicBezTo>
                    <a:pt x="99" y="63"/>
                    <a:pt x="105" y="63"/>
                    <a:pt x="108" y="66"/>
                  </a:cubicBezTo>
                  <a:cubicBezTo>
                    <a:pt x="112" y="70"/>
                    <a:pt x="112" y="76"/>
                    <a:pt x="108" y="79"/>
                  </a:cubicBezTo>
                  <a:cubicBezTo>
                    <a:pt x="105" y="83"/>
                    <a:pt x="99" y="83"/>
                    <a:pt x="95" y="79"/>
                  </a:cubicBezTo>
                  <a:cubicBezTo>
                    <a:pt x="92" y="76"/>
                    <a:pt x="92" y="70"/>
                    <a:pt x="95" y="6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Freeform 32"/>
          <p:cNvSpPr>
            <a:spLocks noEditPoints="1"/>
          </p:cNvSpPr>
          <p:nvPr/>
        </p:nvSpPr>
        <p:spPr bwMode="auto">
          <a:xfrm>
            <a:off x="11017935" y="2435050"/>
            <a:ext cx="1151369" cy="2258001"/>
          </a:xfrm>
          <a:custGeom>
            <a:avLst/>
            <a:gdLst>
              <a:gd name="T0" fmla="*/ 184 w 198"/>
              <a:gd name="T1" fmla="*/ 147 h 391"/>
              <a:gd name="T2" fmla="*/ 198 w 198"/>
              <a:gd name="T3" fmla="*/ 128 h 391"/>
              <a:gd name="T4" fmla="*/ 184 w 198"/>
              <a:gd name="T5" fmla="*/ 83 h 391"/>
              <a:gd name="T6" fmla="*/ 143 w 198"/>
              <a:gd name="T7" fmla="*/ 74 h 391"/>
              <a:gd name="T8" fmla="*/ 184 w 198"/>
              <a:gd name="T9" fmla="*/ 0 h 391"/>
              <a:gd name="T10" fmla="*/ 57 w 198"/>
              <a:gd name="T11" fmla="*/ 57 h 391"/>
              <a:gd name="T12" fmla="*/ 0 w 198"/>
              <a:gd name="T13" fmla="*/ 185 h 391"/>
              <a:gd name="T14" fmla="*/ 83 w 198"/>
              <a:gd name="T15" fmla="*/ 207 h 391"/>
              <a:gd name="T16" fmla="*/ 1 w 198"/>
              <a:gd name="T17" fmla="*/ 217 h 391"/>
              <a:gd name="T18" fmla="*/ 174 w 198"/>
              <a:gd name="T19" fmla="*/ 390 h 391"/>
              <a:gd name="T20" fmla="*/ 184 w 198"/>
              <a:gd name="T21" fmla="*/ 317 h 391"/>
              <a:gd name="T22" fmla="*/ 143 w 198"/>
              <a:gd name="T23" fmla="*/ 308 h 391"/>
              <a:gd name="T24" fmla="*/ 184 w 198"/>
              <a:gd name="T25" fmla="*/ 264 h 391"/>
              <a:gd name="T26" fmla="*/ 198 w 198"/>
              <a:gd name="T27" fmla="*/ 245 h 391"/>
              <a:gd name="T28" fmla="*/ 184 w 198"/>
              <a:gd name="T29" fmla="*/ 207 h 391"/>
              <a:gd name="T30" fmla="*/ 102 w 198"/>
              <a:gd name="T31" fmla="*/ 185 h 391"/>
              <a:gd name="T32" fmla="*/ 165 w 198"/>
              <a:gd name="T33" fmla="*/ 166 h 391"/>
              <a:gd name="T34" fmla="*/ 102 w 198"/>
              <a:gd name="T35" fmla="*/ 102 h 391"/>
              <a:gd name="T36" fmla="*/ 124 w 198"/>
              <a:gd name="T37" fmla="*/ 147 h 391"/>
              <a:gd name="T38" fmla="*/ 165 w 198"/>
              <a:gd name="T39" fmla="*/ 166 h 391"/>
              <a:gd name="T40" fmla="*/ 165 w 198"/>
              <a:gd name="T41" fmla="*/ 128 h 391"/>
              <a:gd name="T42" fmla="*/ 143 w 198"/>
              <a:gd name="T43" fmla="*/ 102 h 391"/>
              <a:gd name="T44" fmla="*/ 21 w 198"/>
              <a:gd name="T45" fmla="*/ 166 h 391"/>
              <a:gd name="T46" fmla="*/ 165 w 198"/>
              <a:gd name="T47" fmla="*/ 21 h 391"/>
              <a:gd name="T48" fmla="*/ 124 w 198"/>
              <a:gd name="T49" fmla="*/ 55 h 391"/>
              <a:gd name="T50" fmla="*/ 83 w 198"/>
              <a:gd name="T51" fmla="*/ 83 h 391"/>
              <a:gd name="T52" fmla="*/ 21 w 198"/>
              <a:gd name="T53" fmla="*/ 166 h 391"/>
              <a:gd name="T54" fmla="*/ 165 w 198"/>
              <a:gd name="T55" fmla="*/ 370 h 391"/>
              <a:gd name="T56" fmla="*/ 21 w 198"/>
              <a:gd name="T57" fmla="*/ 226 h 391"/>
              <a:gd name="T58" fmla="*/ 83 w 198"/>
              <a:gd name="T59" fmla="*/ 308 h 391"/>
              <a:gd name="T60" fmla="*/ 124 w 198"/>
              <a:gd name="T61" fmla="*/ 336 h 391"/>
              <a:gd name="T62" fmla="*/ 165 w 198"/>
              <a:gd name="T63" fmla="*/ 289 h 391"/>
              <a:gd name="T64" fmla="*/ 143 w 198"/>
              <a:gd name="T65" fmla="*/ 264 h 391"/>
              <a:gd name="T66" fmla="*/ 165 w 198"/>
              <a:gd name="T67" fmla="*/ 289 h 391"/>
              <a:gd name="T68" fmla="*/ 165 w 198"/>
              <a:gd name="T69" fmla="*/ 245 h 391"/>
              <a:gd name="T70" fmla="*/ 124 w 198"/>
              <a:gd name="T71" fmla="*/ 289 h 391"/>
              <a:gd name="T72" fmla="*/ 102 w 198"/>
              <a:gd name="T73" fmla="*/ 22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8" h="391">
                <a:moveTo>
                  <a:pt x="184" y="185"/>
                </a:moveTo>
                <a:cubicBezTo>
                  <a:pt x="184" y="147"/>
                  <a:pt x="184" y="147"/>
                  <a:pt x="184" y="147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198" y="128"/>
                  <a:pt x="198" y="128"/>
                  <a:pt x="198" y="128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83"/>
                  <a:pt x="184" y="83"/>
                  <a:pt x="18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0"/>
                  <a:pt x="184" y="0"/>
                  <a:pt x="184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30" y="6"/>
                  <a:pt x="88" y="26"/>
                  <a:pt x="57" y="57"/>
                </a:cubicBezTo>
                <a:cubicBezTo>
                  <a:pt x="25" y="89"/>
                  <a:pt x="5" y="130"/>
                  <a:pt x="1" y="174"/>
                </a:cubicBezTo>
                <a:cubicBezTo>
                  <a:pt x="0" y="185"/>
                  <a:pt x="0" y="185"/>
                  <a:pt x="0" y="185"/>
                </a:cubicBezTo>
                <a:cubicBezTo>
                  <a:pt x="83" y="185"/>
                  <a:pt x="83" y="185"/>
                  <a:pt x="83" y="185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0" y="207"/>
                  <a:pt x="0" y="207"/>
                  <a:pt x="0" y="207"/>
                </a:cubicBezTo>
                <a:cubicBezTo>
                  <a:pt x="1" y="217"/>
                  <a:pt x="1" y="217"/>
                  <a:pt x="1" y="217"/>
                </a:cubicBezTo>
                <a:cubicBezTo>
                  <a:pt x="5" y="261"/>
                  <a:pt x="25" y="303"/>
                  <a:pt x="57" y="334"/>
                </a:cubicBezTo>
                <a:cubicBezTo>
                  <a:pt x="88" y="366"/>
                  <a:pt x="130" y="386"/>
                  <a:pt x="174" y="390"/>
                </a:cubicBezTo>
                <a:cubicBezTo>
                  <a:pt x="184" y="391"/>
                  <a:pt x="184" y="391"/>
                  <a:pt x="184" y="391"/>
                </a:cubicBezTo>
                <a:cubicBezTo>
                  <a:pt x="184" y="317"/>
                  <a:pt x="184" y="317"/>
                  <a:pt x="184" y="317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43" y="308"/>
                  <a:pt x="143" y="308"/>
                  <a:pt x="143" y="308"/>
                </a:cubicBezTo>
                <a:cubicBezTo>
                  <a:pt x="184" y="308"/>
                  <a:pt x="184" y="308"/>
                  <a:pt x="184" y="308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98" y="264"/>
                  <a:pt x="198" y="264"/>
                  <a:pt x="198" y="26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84" y="245"/>
                  <a:pt x="184" y="245"/>
                  <a:pt x="184" y="245"/>
                </a:cubicBezTo>
                <a:cubicBezTo>
                  <a:pt x="184" y="207"/>
                  <a:pt x="184" y="207"/>
                  <a:pt x="184" y="207"/>
                </a:cubicBezTo>
                <a:cubicBezTo>
                  <a:pt x="102" y="207"/>
                  <a:pt x="102" y="207"/>
                  <a:pt x="102" y="207"/>
                </a:cubicBezTo>
                <a:cubicBezTo>
                  <a:pt x="102" y="185"/>
                  <a:pt x="102" y="185"/>
                  <a:pt x="102" y="185"/>
                </a:cubicBezTo>
                <a:lnTo>
                  <a:pt x="184" y="185"/>
                </a:lnTo>
                <a:close/>
                <a:moveTo>
                  <a:pt x="165" y="166"/>
                </a:moveTo>
                <a:cubicBezTo>
                  <a:pt x="102" y="166"/>
                  <a:pt x="102" y="166"/>
                  <a:pt x="102" y="166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65" y="147"/>
                  <a:pt x="165" y="147"/>
                  <a:pt x="165" y="147"/>
                </a:cubicBezTo>
                <a:lnTo>
                  <a:pt x="165" y="166"/>
                </a:lnTo>
                <a:close/>
                <a:moveTo>
                  <a:pt x="165" y="102"/>
                </a:moveTo>
                <a:cubicBezTo>
                  <a:pt x="165" y="128"/>
                  <a:pt x="165" y="128"/>
                  <a:pt x="165" y="128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3" y="102"/>
                  <a:pt x="143" y="102"/>
                  <a:pt x="143" y="102"/>
                </a:cubicBezTo>
                <a:lnTo>
                  <a:pt x="165" y="102"/>
                </a:lnTo>
                <a:close/>
                <a:moveTo>
                  <a:pt x="21" y="166"/>
                </a:moveTo>
                <a:cubicBezTo>
                  <a:pt x="27" y="130"/>
                  <a:pt x="44" y="96"/>
                  <a:pt x="70" y="70"/>
                </a:cubicBezTo>
                <a:cubicBezTo>
                  <a:pt x="96" y="45"/>
                  <a:pt x="130" y="27"/>
                  <a:pt x="165" y="21"/>
                </a:cubicBezTo>
                <a:cubicBezTo>
                  <a:pt x="165" y="55"/>
                  <a:pt x="165" y="55"/>
                  <a:pt x="165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66"/>
                  <a:pt x="83" y="166"/>
                  <a:pt x="83" y="166"/>
                </a:cubicBezTo>
                <a:lnTo>
                  <a:pt x="21" y="166"/>
                </a:lnTo>
                <a:close/>
                <a:moveTo>
                  <a:pt x="165" y="336"/>
                </a:moveTo>
                <a:cubicBezTo>
                  <a:pt x="165" y="370"/>
                  <a:pt x="165" y="370"/>
                  <a:pt x="165" y="370"/>
                </a:cubicBezTo>
                <a:cubicBezTo>
                  <a:pt x="130" y="364"/>
                  <a:pt x="96" y="347"/>
                  <a:pt x="70" y="321"/>
                </a:cubicBezTo>
                <a:cubicBezTo>
                  <a:pt x="44" y="295"/>
                  <a:pt x="27" y="261"/>
                  <a:pt x="21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124" y="308"/>
                  <a:pt x="124" y="308"/>
                  <a:pt x="124" y="308"/>
                </a:cubicBezTo>
                <a:cubicBezTo>
                  <a:pt x="124" y="336"/>
                  <a:pt x="124" y="336"/>
                  <a:pt x="124" y="336"/>
                </a:cubicBezTo>
                <a:lnTo>
                  <a:pt x="165" y="336"/>
                </a:lnTo>
                <a:close/>
                <a:moveTo>
                  <a:pt x="165" y="289"/>
                </a:moveTo>
                <a:cubicBezTo>
                  <a:pt x="143" y="289"/>
                  <a:pt x="143" y="289"/>
                  <a:pt x="143" y="289"/>
                </a:cubicBezTo>
                <a:cubicBezTo>
                  <a:pt x="143" y="264"/>
                  <a:pt x="143" y="264"/>
                  <a:pt x="143" y="264"/>
                </a:cubicBezTo>
                <a:cubicBezTo>
                  <a:pt x="165" y="264"/>
                  <a:pt x="165" y="264"/>
                  <a:pt x="165" y="264"/>
                </a:cubicBezTo>
                <a:lnTo>
                  <a:pt x="165" y="289"/>
                </a:lnTo>
                <a:close/>
                <a:moveTo>
                  <a:pt x="165" y="226"/>
                </a:moveTo>
                <a:cubicBezTo>
                  <a:pt x="165" y="245"/>
                  <a:pt x="165" y="245"/>
                  <a:pt x="165" y="245"/>
                </a:cubicBezTo>
                <a:cubicBezTo>
                  <a:pt x="124" y="245"/>
                  <a:pt x="124" y="245"/>
                  <a:pt x="124" y="24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2" y="226"/>
                  <a:pt x="102" y="226"/>
                  <a:pt x="102" y="226"/>
                </a:cubicBezTo>
                <a:lnTo>
                  <a:pt x="165" y="226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 flipH="1">
            <a:off x="9214086" y="4935760"/>
            <a:ext cx="1806961" cy="1834726"/>
            <a:chOff x="1330325" y="4344988"/>
            <a:chExt cx="2163763" cy="2278063"/>
          </a:xfrm>
        </p:grpSpPr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2581275" y="5930900"/>
              <a:ext cx="436563" cy="163513"/>
            </a:xfrm>
            <a:custGeom>
              <a:avLst/>
              <a:gdLst>
                <a:gd name="T0" fmla="*/ 13 w 75"/>
                <a:gd name="T1" fmla="*/ 10 h 28"/>
                <a:gd name="T2" fmla="*/ 30 w 75"/>
                <a:gd name="T3" fmla="*/ 8 h 28"/>
                <a:gd name="T4" fmla="*/ 35 w 75"/>
                <a:gd name="T5" fmla="*/ 7 h 28"/>
                <a:gd name="T6" fmla="*/ 38 w 75"/>
                <a:gd name="T7" fmla="*/ 3 h 28"/>
                <a:gd name="T8" fmla="*/ 48 w 75"/>
                <a:gd name="T9" fmla="*/ 0 h 28"/>
                <a:gd name="T10" fmla="*/ 49 w 75"/>
                <a:gd name="T11" fmla="*/ 0 h 28"/>
                <a:gd name="T12" fmla="*/ 48 w 75"/>
                <a:gd name="T13" fmla="*/ 1 h 28"/>
                <a:gd name="T14" fmla="*/ 45 w 75"/>
                <a:gd name="T15" fmla="*/ 3 h 28"/>
                <a:gd name="T16" fmla="*/ 44 w 75"/>
                <a:gd name="T17" fmla="*/ 7 h 28"/>
                <a:gd name="T18" fmla="*/ 56 w 75"/>
                <a:gd name="T19" fmla="*/ 2 h 28"/>
                <a:gd name="T20" fmla="*/ 66 w 75"/>
                <a:gd name="T21" fmla="*/ 3 h 28"/>
                <a:gd name="T22" fmla="*/ 74 w 75"/>
                <a:gd name="T23" fmla="*/ 8 h 28"/>
                <a:gd name="T24" fmla="*/ 75 w 75"/>
                <a:gd name="T25" fmla="*/ 9 h 28"/>
                <a:gd name="T26" fmla="*/ 73 w 75"/>
                <a:gd name="T27" fmla="*/ 10 h 28"/>
                <a:gd name="T28" fmla="*/ 72 w 75"/>
                <a:gd name="T29" fmla="*/ 9 h 28"/>
                <a:gd name="T30" fmla="*/ 70 w 75"/>
                <a:gd name="T31" fmla="*/ 9 h 28"/>
                <a:gd name="T32" fmla="*/ 68 w 75"/>
                <a:gd name="T33" fmla="*/ 10 h 28"/>
                <a:gd name="T34" fmla="*/ 65 w 75"/>
                <a:gd name="T35" fmla="*/ 11 h 28"/>
                <a:gd name="T36" fmla="*/ 63 w 75"/>
                <a:gd name="T37" fmla="*/ 11 h 28"/>
                <a:gd name="T38" fmla="*/ 64 w 75"/>
                <a:gd name="T39" fmla="*/ 12 h 28"/>
                <a:gd name="T40" fmla="*/ 65 w 75"/>
                <a:gd name="T41" fmla="*/ 13 h 28"/>
                <a:gd name="T42" fmla="*/ 71 w 75"/>
                <a:gd name="T43" fmla="*/ 16 h 28"/>
                <a:gd name="T44" fmla="*/ 73 w 75"/>
                <a:gd name="T45" fmla="*/ 18 h 28"/>
                <a:gd name="T46" fmla="*/ 73 w 75"/>
                <a:gd name="T47" fmla="*/ 19 h 28"/>
                <a:gd name="T48" fmla="*/ 72 w 75"/>
                <a:gd name="T49" fmla="*/ 19 h 28"/>
                <a:gd name="T50" fmla="*/ 71 w 75"/>
                <a:gd name="T51" fmla="*/ 18 h 28"/>
                <a:gd name="T52" fmla="*/ 67 w 75"/>
                <a:gd name="T53" fmla="*/ 19 h 28"/>
                <a:gd name="T54" fmla="*/ 64 w 75"/>
                <a:gd name="T55" fmla="*/ 20 h 28"/>
                <a:gd name="T56" fmla="*/ 61 w 75"/>
                <a:gd name="T57" fmla="*/ 19 h 28"/>
                <a:gd name="T58" fmla="*/ 54 w 75"/>
                <a:gd name="T59" fmla="*/ 18 h 28"/>
                <a:gd name="T60" fmla="*/ 55 w 75"/>
                <a:gd name="T61" fmla="*/ 20 h 28"/>
                <a:gd name="T62" fmla="*/ 56 w 75"/>
                <a:gd name="T63" fmla="*/ 21 h 28"/>
                <a:gd name="T64" fmla="*/ 61 w 75"/>
                <a:gd name="T65" fmla="*/ 26 h 28"/>
                <a:gd name="T66" fmla="*/ 61 w 75"/>
                <a:gd name="T67" fmla="*/ 27 h 28"/>
                <a:gd name="T68" fmla="*/ 60 w 75"/>
                <a:gd name="T69" fmla="*/ 27 h 28"/>
                <a:gd name="T70" fmla="*/ 60 w 75"/>
                <a:gd name="T71" fmla="*/ 27 h 28"/>
                <a:gd name="T72" fmla="*/ 57 w 75"/>
                <a:gd name="T73" fmla="*/ 27 h 28"/>
                <a:gd name="T74" fmla="*/ 53 w 75"/>
                <a:gd name="T75" fmla="*/ 27 h 28"/>
                <a:gd name="T76" fmla="*/ 44 w 75"/>
                <a:gd name="T77" fmla="*/ 24 h 28"/>
                <a:gd name="T78" fmla="*/ 0 w 75"/>
                <a:gd name="T79" fmla="*/ 20 h 28"/>
                <a:gd name="T80" fmla="*/ 13 w 75"/>
                <a:gd name="T8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28">
                  <a:moveTo>
                    <a:pt x="13" y="10"/>
                  </a:moveTo>
                  <a:cubicBezTo>
                    <a:pt x="19" y="10"/>
                    <a:pt x="25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6" y="6"/>
                    <a:pt x="37" y="4"/>
                    <a:pt x="38" y="3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6" y="2"/>
                    <a:pt x="45" y="3"/>
                  </a:cubicBezTo>
                  <a:cubicBezTo>
                    <a:pt x="45" y="5"/>
                    <a:pt x="45" y="6"/>
                    <a:pt x="44" y="7"/>
                  </a:cubicBezTo>
                  <a:cubicBezTo>
                    <a:pt x="48" y="5"/>
                    <a:pt x="52" y="3"/>
                    <a:pt x="56" y="2"/>
                  </a:cubicBezTo>
                  <a:cubicBezTo>
                    <a:pt x="60" y="2"/>
                    <a:pt x="63" y="2"/>
                    <a:pt x="66" y="3"/>
                  </a:cubicBezTo>
                  <a:cubicBezTo>
                    <a:pt x="69" y="4"/>
                    <a:pt x="72" y="6"/>
                    <a:pt x="74" y="8"/>
                  </a:cubicBezTo>
                  <a:cubicBezTo>
                    <a:pt x="75" y="8"/>
                    <a:pt x="75" y="8"/>
                    <a:pt x="75" y="9"/>
                  </a:cubicBezTo>
                  <a:cubicBezTo>
                    <a:pt x="75" y="9"/>
                    <a:pt x="74" y="10"/>
                    <a:pt x="73" y="10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8"/>
                    <a:pt x="70" y="9"/>
                    <a:pt x="70" y="9"/>
                  </a:cubicBezTo>
                  <a:cubicBezTo>
                    <a:pt x="69" y="9"/>
                    <a:pt x="68" y="10"/>
                    <a:pt x="68" y="10"/>
                  </a:cubicBezTo>
                  <a:cubicBezTo>
                    <a:pt x="67" y="11"/>
                    <a:pt x="66" y="11"/>
                    <a:pt x="65" y="11"/>
                  </a:cubicBezTo>
                  <a:cubicBezTo>
                    <a:pt x="65" y="11"/>
                    <a:pt x="64" y="11"/>
                    <a:pt x="63" y="11"/>
                  </a:cubicBezTo>
                  <a:cubicBezTo>
                    <a:pt x="63" y="11"/>
                    <a:pt x="63" y="12"/>
                    <a:pt x="64" y="12"/>
                  </a:cubicBezTo>
                  <a:cubicBezTo>
                    <a:pt x="64" y="13"/>
                    <a:pt x="65" y="13"/>
                    <a:pt x="65" y="13"/>
                  </a:cubicBezTo>
                  <a:cubicBezTo>
                    <a:pt x="67" y="13"/>
                    <a:pt x="69" y="14"/>
                    <a:pt x="71" y="16"/>
                  </a:cubicBezTo>
                  <a:cubicBezTo>
                    <a:pt x="71" y="16"/>
                    <a:pt x="72" y="17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20"/>
                    <a:pt x="72" y="20"/>
                    <a:pt x="72" y="19"/>
                  </a:cubicBezTo>
                  <a:cubicBezTo>
                    <a:pt x="72" y="19"/>
                    <a:pt x="71" y="19"/>
                    <a:pt x="71" y="18"/>
                  </a:cubicBezTo>
                  <a:cubicBezTo>
                    <a:pt x="70" y="18"/>
                    <a:pt x="68" y="18"/>
                    <a:pt x="67" y="19"/>
                  </a:cubicBezTo>
                  <a:cubicBezTo>
                    <a:pt x="66" y="19"/>
                    <a:pt x="65" y="20"/>
                    <a:pt x="64" y="20"/>
                  </a:cubicBezTo>
                  <a:cubicBezTo>
                    <a:pt x="63" y="19"/>
                    <a:pt x="62" y="19"/>
                    <a:pt x="61" y="19"/>
                  </a:cubicBezTo>
                  <a:cubicBezTo>
                    <a:pt x="60" y="19"/>
                    <a:pt x="54" y="17"/>
                    <a:pt x="54" y="18"/>
                  </a:cubicBezTo>
                  <a:cubicBezTo>
                    <a:pt x="54" y="19"/>
                    <a:pt x="54" y="20"/>
                    <a:pt x="55" y="20"/>
                  </a:cubicBezTo>
                  <a:cubicBezTo>
                    <a:pt x="55" y="20"/>
                    <a:pt x="56" y="20"/>
                    <a:pt x="56" y="21"/>
                  </a:cubicBezTo>
                  <a:cubicBezTo>
                    <a:pt x="59" y="22"/>
                    <a:pt x="60" y="24"/>
                    <a:pt x="61" y="26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6"/>
                    <a:pt x="58" y="26"/>
                    <a:pt x="57" y="27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0" y="27"/>
                    <a:pt x="47" y="25"/>
                    <a:pt x="44" y="24"/>
                  </a:cubicBezTo>
                  <a:cubicBezTo>
                    <a:pt x="30" y="18"/>
                    <a:pt x="15" y="21"/>
                    <a:pt x="0" y="20"/>
                  </a:cubicBezTo>
                  <a:cubicBezTo>
                    <a:pt x="4" y="17"/>
                    <a:pt x="9" y="14"/>
                    <a:pt x="13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2801938" y="5664200"/>
              <a:ext cx="257175" cy="168275"/>
            </a:xfrm>
            <a:custGeom>
              <a:avLst/>
              <a:gdLst>
                <a:gd name="T0" fmla="*/ 4 w 44"/>
                <a:gd name="T1" fmla="*/ 12 h 29"/>
                <a:gd name="T2" fmla="*/ 6 w 44"/>
                <a:gd name="T3" fmla="*/ 11 h 29"/>
                <a:gd name="T4" fmla="*/ 29 w 44"/>
                <a:gd name="T5" fmla="*/ 6 h 29"/>
                <a:gd name="T6" fmla="*/ 29 w 44"/>
                <a:gd name="T7" fmla="*/ 7 h 29"/>
                <a:gd name="T8" fmla="*/ 28 w 44"/>
                <a:gd name="T9" fmla="*/ 7 h 29"/>
                <a:gd name="T10" fmla="*/ 25 w 44"/>
                <a:gd name="T11" fmla="*/ 7 h 29"/>
                <a:gd name="T12" fmla="*/ 24 w 44"/>
                <a:gd name="T13" fmla="*/ 8 h 29"/>
                <a:gd name="T14" fmla="*/ 26 w 44"/>
                <a:gd name="T15" fmla="*/ 9 h 29"/>
                <a:gd name="T16" fmla="*/ 29 w 44"/>
                <a:gd name="T17" fmla="*/ 9 h 29"/>
                <a:gd name="T18" fmla="*/ 34 w 44"/>
                <a:gd name="T19" fmla="*/ 10 h 29"/>
                <a:gd name="T20" fmla="*/ 43 w 44"/>
                <a:gd name="T21" fmla="*/ 15 h 29"/>
                <a:gd name="T22" fmla="*/ 44 w 44"/>
                <a:gd name="T23" fmla="*/ 16 h 29"/>
                <a:gd name="T24" fmla="*/ 44 w 44"/>
                <a:gd name="T25" fmla="*/ 17 h 29"/>
                <a:gd name="T26" fmla="*/ 42 w 44"/>
                <a:gd name="T27" fmla="*/ 18 h 29"/>
                <a:gd name="T28" fmla="*/ 35 w 44"/>
                <a:gd name="T29" fmla="*/ 17 h 29"/>
                <a:gd name="T30" fmla="*/ 33 w 44"/>
                <a:gd name="T31" fmla="*/ 19 h 29"/>
                <a:gd name="T32" fmla="*/ 34 w 44"/>
                <a:gd name="T33" fmla="*/ 20 h 29"/>
                <a:gd name="T34" fmla="*/ 36 w 44"/>
                <a:gd name="T35" fmla="*/ 21 h 29"/>
                <a:gd name="T36" fmla="*/ 40 w 44"/>
                <a:gd name="T37" fmla="*/ 25 h 29"/>
                <a:gd name="T38" fmla="*/ 40 w 44"/>
                <a:gd name="T39" fmla="*/ 26 h 29"/>
                <a:gd name="T40" fmla="*/ 39 w 44"/>
                <a:gd name="T41" fmla="*/ 27 h 29"/>
                <a:gd name="T42" fmla="*/ 38 w 44"/>
                <a:gd name="T43" fmla="*/ 26 h 29"/>
                <a:gd name="T44" fmla="*/ 33 w 44"/>
                <a:gd name="T45" fmla="*/ 25 h 29"/>
                <a:gd name="T46" fmla="*/ 31 w 44"/>
                <a:gd name="T47" fmla="*/ 25 h 29"/>
                <a:gd name="T48" fmla="*/ 27 w 44"/>
                <a:gd name="T49" fmla="*/ 23 h 29"/>
                <a:gd name="T50" fmla="*/ 22 w 44"/>
                <a:gd name="T51" fmla="*/ 21 h 29"/>
                <a:gd name="T52" fmla="*/ 25 w 44"/>
                <a:gd name="T53" fmla="*/ 23 h 29"/>
                <a:gd name="T54" fmla="*/ 28 w 44"/>
                <a:gd name="T55" fmla="*/ 27 h 29"/>
                <a:gd name="T56" fmla="*/ 28 w 44"/>
                <a:gd name="T57" fmla="*/ 29 h 29"/>
                <a:gd name="T58" fmla="*/ 26 w 44"/>
                <a:gd name="T59" fmla="*/ 28 h 29"/>
                <a:gd name="T60" fmla="*/ 25 w 44"/>
                <a:gd name="T61" fmla="*/ 27 h 29"/>
                <a:gd name="T62" fmla="*/ 23 w 44"/>
                <a:gd name="T63" fmla="*/ 27 h 29"/>
                <a:gd name="T64" fmla="*/ 20 w 44"/>
                <a:gd name="T65" fmla="*/ 27 h 29"/>
                <a:gd name="T66" fmla="*/ 18 w 44"/>
                <a:gd name="T67" fmla="*/ 26 h 29"/>
                <a:gd name="T68" fmla="*/ 14 w 44"/>
                <a:gd name="T69" fmla="*/ 24 h 29"/>
                <a:gd name="T70" fmla="*/ 9 w 44"/>
                <a:gd name="T71" fmla="*/ 23 h 29"/>
                <a:gd name="T72" fmla="*/ 0 w 44"/>
                <a:gd name="T73" fmla="*/ 23 h 29"/>
                <a:gd name="T74" fmla="*/ 4 w 44"/>
                <a:gd name="T7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9">
                  <a:moveTo>
                    <a:pt x="4" y="12"/>
                  </a:moveTo>
                  <a:cubicBezTo>
                    <a:pt x="5" y="11"/>
                    <a:pt x="5" y="11"/>
                    <a:pt x="6" y="11"/>
                  </a:cubicBezTo>
                  <a:cubicBezTo>
                    <a:pt x="13" y="9"/>
                    <a:pt x="21" y="0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6"/>
                    <a:pt x="26" y="6"/>
                    <a:pt x="25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27" y="9"/>
                    <a:pt x="28" y="9"/>
                    <a:pt x="29" y="9"/>
                  </a:cubicBezTo>
                  <a:cubicBezTo>
                    <a:pt x="30" y="9"/>
                    <a:pt x="32" y="9"/>
                    <a:pt x="34" y="10"/>
                  </a:cubicBezTo>
                  <a:cubicBezTo>
                    <a:pt x="37" y="11"/>
                    <a:pt x="41" y="13"/>
                    <a:pt x="43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0" y="17"/>
                    <a:pt x="38" y="16"/>
                    <a:pt x="35" y="17"/>
                  </a:cubicBezTo>
                  <a:cubicBezTo>
                    <a:pt x="34" y="17"/>
                    <a:pt x="33" y="18"/>
                    <a:pt x="33" y="19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6" y="24"/>
                    <a:pt x="35" y="25"/>
                    <a:pt x="33" y="25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8" y="24"/>
                    <a:pt x="27" y="23"/>
                  </a:cubicBezTo>
                  <a:cubicBezTo>
                    <a:pt x="26" y="22"/>
                    <a:pt x="24" y="21"/>
                    <a:pt x="22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4"/>
                    <a:pt x="27" y="25"/>
                    <a:pt x="28" y="27"/>
                  </a:cubicBezTo>
                  <a:cubicBezTo>
                    <a:pt x="28" y="27"/>
                    <a:pt x="28" y="28"/>
                    <a:pt x="28" y="29"/>
                  </a:cubicBezTo>
                  <a:cubicBezTo>
                    <a:pt x="27" y="29"/>
                    <a:pt x="27" y="29"/>
                    <a:pt x="26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4" y="26"/>
                    <a:pt x="23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7" y="26"/>
                    <a:pt x="16" y="25"/>
                    <a:pt x="14" y="24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19"/>
                    <a:pt x="3" y="15"/>
                    <a:pt x="4" y="1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2901950" y="5367338"/>
              <a:ext cx="301625" cy="150813"/>
            </a:xfrm>
            <a:custGeom>
              <a:avLst/>
              <a:gdLst>
                <a:gd name="T0" fmla="*/ 2 w 52"/>
                <a:gd name="T1" fmla="*/ 1 h 26"/>
                <a:gd name="T2" fmla="*/ 41 w 52"/>
                <a:gd name="T3" fmla="*/ 5 h 26"/>
                <a:gd name="T4" fmla="*/ 51 w 52"/>
                <a:gd name="T5" fmla="*/ 10 h 26"/>
                <a:gd name="T6" fmla="*/ 52 w 52"/>
                <a:gd name="T7" fmla="*/ 11 h 26"/>
                <a:gd name="T8" fmla="*/ 51 w 52"/>
                <a:gd name="T9" fmla="*/ 12 h 26"/>
                <a:gd name="T10" fmla="*/ 50 w 52"/>
                <a:gd name="T11" fmla="*/ 12 h 26"/>
                <a:gd name="T12" fmla="*/ 50 w 52"/>
                <a:gd name="T13" fmla="*/ 11 h 26"/>
                <a:gd name="T14" fmla="*/ 46 w 52"/>
                <a:gd name="T15" fmla="*/ 10 h 26"/>
                <a:gd name="T16" fmla="*/ 48 w 52"/>
                <a:gd name="T17" fmla="*/ 14 h 26"/>
                <a:gd name="T18" fmla="*/ 52 w 52"/>
                <a:gd name="T19" fmla="*/ 21 h 26"/>
                <a:gd name="T20" fmla="*/ 50 w 52"/>
                <a:gd name="T21" fmla="*/ 20 h 26"/>
                <a:gd name="T22" fmla="*/ 48 w 52"/>
                <a:gd name="T23" fmla="*/ 18 h 26"/>
                <a:gd name="T24" fmla="*/ 44 w 52"/>
                <a:gd name="T25" fmla="*/ 17 h 26"/>
                <a:gd name="T26" fmla="*/ 40 w 52"/>
                <a:gd name="T27" fmla="*/ 15 h 26"/>
                <a:gd name="T28" fmla="*/ 43 w 52"/>
                <a:gd name="T29" fmla="*/ 20 h 26"/>
                <a:gd name="T30" fmla="*/ 46 w 52"/>
                <a:gd name="T31" fmla="*/ 23 h 26"/>
                <a:gd name="T32" fmla="*/ 42 w 52"/>
                <a:gd name="T33" fmla="*/ 23 h 26"/>
                <a:gd name="T34" fmla="*/ 36 w 52"/>
                <a:gd name="T35" fmla="*/ 21 h 26"/>
                <a:gd name="T36" fmla="*/ 31 w 52"/>
                <a:gd name="T37" fmla="*/ 18 h 26"/>
                <a:gd name="T38" fmla="*/ 33 w 52"/>
                <a:gd name="T39" fmla="*/ 21 h 26"/>
                <a:gd name="T40" fmla="*/ 34 w 52"/>
                <a:gd name="T41" fmla="*/ 22 h 26"/>
                <a:gd name="T42" fmla="*/ 28 w 52"/>
                <a:gd name="T43" fmla="*/ 23 h 26"/>
                <a:gd name="T44" fmla="*/ 21 w 52"/>
                <a:gd name="T45" fmla="*/ 18 h 26"/>
                <a:gd name="T46" fmla="*/ 19 w 52"/>
                <a:gd name="T47" fmla="*/ 14 h 26"/>
                <a:gd name="T48" fmla="*/ 14 w 52"/>
                <a:gd name="T49" fmla="*/ 12 h 26"/>
                <a:gd name="T50" fmla="*/ 0 w 52"/>
                <a:gd name="T51" fmla="*/ 11 h 26"/>
                <a:gd name="T52" fmla="*/ 2 w 52"/>
                <a:gd name="T5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26">
                  <a:moveTo>
                    <a:pt x="2" y="1"/>
                  </a:moveTo>
                  <a:cubicBezTo>
                    <a:pt x="15" y="0"/>
                    <a:pt x="29" y="2"/>
                    <a:pt x="41" y="5"/>
                  </a:cubicBezTo>
                  <a:cubicBezTo>
                    <a:pt x="45" y="6"/>
                    <a:pt x="49" y="7"/>
                    <a:pt x="51" y="10"/>
                  </a:cubicBezTo>
                  <a:cubicBezTo>
                    <a:pt x="51" y="10"/>
                    <a:pt x="52" y="10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7" y="9"/>
                    <a:pt x="46" y="10"/>
                  </a:cubicBezTo>
                  <a:cubicBezTo>
                    <a:pt x="45" y="12"/>
                    <a:pt x="47" y="13"/>
                    <a:pt x="48" y="14"/>
                  </a:cubicBezTo>
                  <a:cubicBezTo>
                    <a:pt x="50" y="15"/>
                    <a:pt x="52" y="18"/>
                    <a:pt x="52" y="21"/>
                  </a:cubicBezTo>
                  <a:cubicBezTo>
                    <a:pt x="51" y="21"/>
                    <a:pt x="50" y="21"/>
                    <a:pt x="50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7" y="17"/>
                    <a:pt x="45" y="17"/>
                    <a:pt x="44" y="17"/>
                  </a:cubicBezTo>
                  <a:cubicBezTo>
                    <a:pt x="43" y="17"/>
                    <a:pt x="41" y="17"/>
                    <a:pt x="40" y="15"/>
                  </a:cubicBezTo>
                  <a:cubicBezTo>
                    <a:pt x="40" y="17"/>
                    <a:pt x="42" y="19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8" y="26"/>
                    <a:pt x="43" y="23"/>
                    <a:pt x="42" y="23"/>
                  </a:cubicBezTo>
                  <a:cubicBezTo>
                    <a:pt x="40" y="22"/>
                    <a:pt x="38" y="22"/>
                    <a:pt x="36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5" y="26"/>
                    <a:pt x="29" y="23"/>
                    <a:pt x="28" y="23"/>
                  </a:cubicBezTo>
                  <a:cubicBezTo>
                    <a:pt x="26" y="22"/>
                    <a:pt x="23" y="21"/>
                    <a:pt x="21" y="18"/>
                  </a:cubicBezTo>
                  <a:cubicBezTo>
                    <a:pt x="20" y="17"/>
                    <a:pt x="20" y="15"/>
                    <a:pt x="19" y="14"/>
                  </a:cubicBezTo>
                  <a:cubicBezTo>
                    <a:pt x="17" y="13"/>
                    <a:pt x="16" y="12"/>
                    <a:pt x="14" y="12"/>
                  </a:cubicBezTo>
                  <a:cubicBezTo>
                    <a:pt x="10" y="11"/>
                    <a:pt x="5" y="11"/>
                    <a:pt x="0" y="11"/>
                  </a:cubicBezTo>
                  <a:cubicBezTo>
                    <a:pt x="1" y="8"/>
                    <a:pt x="2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2954338" y="5094288"/>
              <a:ext cx="150813" cy="209550"/>
            </a:xfrm>
            <a:custGeom>
              <a:avLst/>
              <a:gdLst>
                <a:gd name="T0" fmla="*/ 2 w 26"/>
                <a:gd name="T1" fmla="*/ 1 h 36"/>
                <a:gd name="T2" fmla="*/ 2 w 26"/>
                <a:gd name="T3" fmla="*/ 1 h 36"/>
                <a:gd name="T4" fmla="*/ 21 w 26"/>
                <a:gd name="T5" fmla="*/ 10 h 36"/>
                <a:gd name="T6" fmla="*/ 19 w 26"/>
                <a:gd name="T7" fmla="*/ 35 h 36"/>
                <a:gd name="T8" fmla="*/ 18 w 26"/>
                <a:gd name="T9" fmla="*/ 36 h 36"/>
                <a:gd name="T10" fmla="*/ 17 w 26"/>
                <a:gd name="T11" fmla="*/ 36 h 36"/>
                <a:gd name="T12" fmla="*/ 17 w 26"/>
                <a:gd name="T13" fmla="*/ 35 h 36"/>
                <a:gd name="T14" fmla="*/ 18 w 26"/>
                <a:gd name="T15" fmla="*/ 34 h 36"/>
                <a:gd name="T16" fmla="*/ 18 w 26"/>
                <a:gd name="T17" fmla="*/ 31 h 36"/>
                <a:gd name="T18" fmla="*/ 17 w 26"/>
                <a:gd name="T19" fmla="*/ 29 h 36"/>
                <a:gd name="T20" fmla="*/ 18 w 26"/>
                <a:gd name="T21" fmla="*/ 25 h 36"/>
                <a:gd name="T22" fmla="*/ 18 w 26"/>
                <a:gd name="T23" fmla="*/ 24 h 36"/>
                <a:gd name="T24" fmla="*/ 17 w 26"/>
                <a:gd name="T25" fmla="*/ 25 h 36"/>
                <a:gd name="T26" fmla="*/ 12 w 26"/>
                <a:gd name="T27" fmla="*/ 33 h 36"/>
                <a:gd name="T28" fmla="*/ 11 w 26"/>
                <a:gd name="T29" fmla="*/ 33 h 36"/>
                <a:gd name="T30" fmla="*/ 11 w 26"/>
                <a:gd name="T31" fmla="*/ 33 h 36"/>
                <a:gd name="T32" fmla="*/ 11 w 26"/>
                <a:gd name="T33" fmla="*/ 32 h 36"/>
                <a:gd name="T34" fmla="*/ 11 w 26"/>
                <a:gd name="T35" fmla="*/ 30 h 36"/>
                <a:gd name="T36" fmla="*/ 11 w 26"/>
                <a:gd name="T37" fmla="*/ 28 h 36"/>
                <a:gd name="T38" fmla="*/ 12 w 26"/>
                <a:gd name="T39" fmla="*/ 27 h 36"/>
                <a:gd name="T40" fmla="*/ 13 w 26"/>
                <a:gd name="T41" fmla="*/ 24 h 36"/>
                <a:gd name="T42" fmla="*/ 11 w 26"/>
                <a:gd name="T43" fmla="*/ 26 h 36"/>
                <a:gd name="T44" fmla="*/ 6 w 26"/>
                <a:gd name="T45" fmla="*/ 28 h 36"/>
                <a:gd name="T46" fmla="*/ 6 w 26"/>
                <a:gd name="T47" fmla="*/ 28 h 36"/>
                <a:gd name="T48" fmla="*/ 6 w 26"/>
                <a:gd name="T49" fmla="*/ 27 h 36"/>
                <a:gd name="T50" fmla="*/ 7 w 26"/>
                <a:gd name="T51" fmla="*/ 27 h 36"/>
                <a:gd name="T52" fmla="*/ 8 w 26"/>
                <a:gd name="T53" fmla="*/ 25 h 36"/>
                <a:gd name="T54" fmla="*/ 8 w 26"/>
                <a:gd name="T55" fmla="*/ 23 h 36"/>
                <a:gd name="T56" fmla="*/ 10 w 26"/>
                <a:gd name="T57" fmla="*/ 21 h 36"/>
                <a:gd name="T58" fmla="*/ 12 w 26"/>
                <a:gd name="T59" fmla="*/ 18 h 36"/>
                <a:gd name="T60" fmla="*/ 12 w 26"/>
                <a:gd name="T61" fmla="*/ 16 h 36"/>
                <a:gd name="T62" fmla="*/ 10 w 26"/>
                <a:gd name="T63" fmla="*/ 16 h 36"/>
                <a:gd name="T64" fmla="*/ 10 w 26"/>
                <a:gd name="T65" fmla="*/ 18 h 36"/>
                <a:gd name="T66" fmla="*/ 8 w 26"/>
                <a:gd name="T67" fmla="*/ 18 h 36"/>
                <a:gd name="T68" fmla="*/ 7 w 26"/>
                <a:gd name="T69" fmla="*/ 19 h 36"/>
                <a:gd name="T70" fmla="*/ 7 w 26"/>
                <a:gd name="T71" fmla="*/ 20 h 36"/>
                <a:gd name="T72" fmla="*/ 6 w 26"/>
                <a:gd name="T73" fmla="*/ 21 h 36"/>
                <a:gd name="T74" fmla="*/ 6 w 26"/>
                <a:gd name="T75" fmla="*/ 20 h 36"/>
                <a:gd name="T76" fmla="*/ 5 w 26"/>
                <a:gd name="T77" fmla="*/ 17 h 36"/>
                <a:gd name="T78" fmla="*/ 5 w 26"/>
                <a:gd name="T79" fmla="*/ 15 h 36"/>
                <a:gd name="T80" fmla="*/ 5 w 26"/>
                <a:gd name="T81" fmla="*/ 13 h 36"/>
                <a:gd name="T82" fmla="*/ 0 w 26"/>
                <a:gd name="T83" fmla="*/ 10 h 36"/>
                <a:gd name="T84" fmla="*/ 2 w 26"/>
                <a:gd name="T8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36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7" y="4"/>
                    <a:pt x="21" y="10"/>
                  </a:cubicBezTo>
                  <a:cubicBezTo>
                    <a:pt x="26" y="17"/>
                    <a:pt x="26" y="29"/>
                    <a:pt x="19" y="35"/>
                  </a:cubicBezTo>
                  <a:cubicBezTo>
                    <a:pt x="19" y="35"/>
                    <a:pt x="18" y="35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7" y="31"/>
                    <a:pt x="17" y="30"/>
                    <a:pt x="17" y="29"/>
                  </a:cubicBezTo>
                  <a:cubicBezTo>
                    <a:pt x="17" y="28"/>
                    <a:pt x="18" y="26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5" y="28"/>
                    <a:pt x="15" y="31"/>
                    <a:pt x="12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6"/>
                    <a:pt x="13" y="25"/>
                    <a:pt x="13" y="24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0" y="27"/>
                    <a:pt x="8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6"/>
                    <a:pt x="8" y="26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1" y="7"/>
                    <a:pt x="1" y="4"/>
                    <a:pt x="2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2598738" y="4344988"/>
              <a:ext cx="268288" cy="122238"/>
            </a:xfrm>
            <a:custGeom>
              <a:avLst/>
              <a:gdLst>
                <a:gd name="T0" fmla="*/ 13 w 46"/>
                <a:gd name="T1" fmla="*/ 21 h 21"/>
                <a:gd name="T2" fmla="*/ 0 w 46"/>
                <a:gd name="T3" fmla="*/ 20 h 21"/>
                <a:gd name="T4" fmla="*/ 23 w 46"/>
                <a:gd name="T5" fmla="*/ 1 h 21"/>
                <a:gd name="T6" fmla="*/ 46 w 46"/>
                <a:gd name="T7" fmla="*/ 16 h 21"/>
                <a:gd name="T8" fmla="*/ 13 w 4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1">
                  <a:moveTo>
                    <a:pt x="13" y="21"/>
                  </a:moveTo>
                  <a:cubicBezTo>
                    <a:pt x="13" y="21"/>
                    <a:pt x="7" y="19"/>
                    <a:pt x="0" y="20"/>
                  </a:cubicBezTo>
                  <a:cubicBezTo>
                    <a:pt x="2" y="9"/>
                    <a:pt x="10" y="0"/>
                    <a:pt x="23" y="1"/>
                  </a:cubicBezTo>
                  <a:cubicBezTo>
                    <a:pt x="36" y="1"/>
                    <a:pt x="43" y="10"/>
                    <a:pt x="46" y="16"/>
                  </a:cubicBezTo>
                  <a:cubicBezTo>
                    <a:pt x="38" y="15"/>
                    <a:pt x="24" y="15"/>
                    <a:pt x="13" y="2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1"/>
            <p:cNvSpPr>
              <a:spLocks noChangeArrowheads="1"/>
            </p:cNvSpPr>
            <p:nvPr/>
          </p:nvSpPr>
          <p:spPr bwMode="auto">
            <a:xfrm>
              <a:off x="3406775" y="4554538"/>
              <a:ext cx="87313" cy="69850"/>
            </a:xfrm>
            <a:prstGeom prst="ellipse">
              <a:avLst/>
            </a:pr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2308225" y="5891213"/>
              <a:ext cx="46038" cy="46038"/>
            </a:xfrm>
            <a:custGeom>
              <a:avLst/>
              <a:gdLst>
                <a:gd name="T0" fmla="*/ 2 w 8"/>
                <a:gd name="T1" fmla="*/ 2 h 8"/>
                <a:gd name="T2" fmla="*/ 3 w 8"/>
                <a:gd name="T3" fmla="*/ 1 h 8"/>
                <a:gd name="T4" fmla="*/ 2 w 8"/>
                <a:gd name="T5" fmla="*/ 0 h 8"/>
                <a:gd name="T6" fmla="*/ 4 w 8"/>
                <a:gd name="T7" fmla="*/ 1 h 8"/>
                <a:gd name="T8" fmla="*/ 5 w 8"/>
                <a:gd name="T9" fmla="*/ 1 h 8"/>
                <a:gd name="T10" fmla="*/ 6 w 8"/>
                <a:gd name="T11" fmla="*/ 1 h 8"/>
                <a:gd name="T12" fmla="*/ 7 w 8"/>
                <a:gd name="T13" fmla="*/ 0 h 8"/>
                <a:gd name="T14" fmla="*/ 7 w 8"/>
                <a:gd name="T15" fmla="*/ 2 h 8"/>
                <a:gd name="T16" fmla="*/ 7 w 8"/>
                <a:gd name="T17" fmla="*/ 4 h 8"/>
                <a:gd name="T18" fmla="*/ 8 w 8"/>
                <a:gd name="T19" fmla="*/ 5 h 8"/>
                <a:gd name="T20" fmla="*/ 6 w 8"/>
                <a:gd name="T21" fmla="*/ 5 h 8"/>
                <a:gd name="T22" fmla="*/ 5 w 8"/>
                <a:gd name="T23" fmla="*/ 6 h 8"/>
                <a:gd name="T24" fmla="*/ 4 w 8"/>
                <a:gd name="T25" fmla="*/ 8 h 8"/>
                <a:gd name="T26" fmla="*/ 4 w 8"/>
                <a:gd name="T27" fmla="*/ 6 h 8"/>
                <a:gd name="T28" fmla="*/ 3 w 8"/>
                <a:gd name="T29" fmla="*/ 6 h 8"/>
                <a:gd name="T30" fmla="*/ 2 w 8"/>
                <a:gd name="T31" fmla="*/ 4 h 8"/>
                <a:gd name="T32" fmla="*/ 0 w 8"/>
                <a:gd name="T33" fmla="*/ 4 h 8"/>
                <a:gd name="T34" fmla="*/ 2 w 8"/>
                <a:gd name="T35" fmla="*/ 3 h 8"/>
                <a:gd name="T36" fmla="*/ 2 w 8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2482850" y="5594350"/>
              <a:ext cx="122238" cy="122238"/>
            </a:xfrm>
            <a:custGeom>
              <a:avLst/>
              <a:gdLst>
                <a:gd name="T0" fmla="*/ 4 w 21"/>
                <a:gd name="T1" fmla="*/ 7 h 21"/>
                <a:gd name="T2" fmla="*/ 6 w 21"/>
                <a:gd name="T3" fmla="*/ 4 h 21"/>
                <a:gd name="T4" fmla="*/ 5 w 21"/>
                <a:gd name="T5" fmla="*/ 0 h 21"/>
                <a:gd name="T6" fmla="*/ 9 w 21"/>
                <a:gd name="T7" fmla="*/ 3 h 21"/>
                <a:gd name="T8" fmla="*/ 13 w 21"/>
                <a:gd name="T9" fmla="*/ 3 h 21"/>
                <a:gd name="T10" fmla="*/ 14 w 21"/>
                <a:gd name="T11" fmla="*/ 4 h 21"/>
                <a:gd name="T12" fmla="*/ 18 w 21"/>
                <a:gd name="T13" fmla="*/ 1 h 21"/>
                <a:gd name="T14" fmla="*/ 16 w 21"/>
                <a:gd name="T15" fmla="*/ 6 h 21"/>
                <a:gd name="T16" fmla="*/ 17 w 21"/>
                <a:gd name="T17" fmla="*/ 11 h 21"/>
                <a:gd name="T18" fmla="*/ 21 w 21"/>
                <a:gd name="T19" fmla="*/ 14 h 21"/>
                <a:gd name="T20" fmla="*/ 16 w 21"/>
                <a:gd name="T21" fmla="*/ 14 h 21"/>
                <a:gd name="T22" fmla="*/ 12 w 21"/>
                <a:gd name="T23" fmla="*/ 16 h 21"/>
                <a:gd name="T24" fmla="*/ 10 w 21"/>
                <a:gd name="T25" fmla="*/ 21 h 21"/>
                <a:gd name="T26" fmla="*/ 9 w 21"/>
                <a:gd name="T27" fmla="*/ 16 h 21"/>
                <a:gd name="T28" fmla="*/ 8 w 21"/>
                <a:gd name="T29" fmla="*/ 16 h 21"/>
                <a:gd name="T30" fmla="*/ 4 w 21"/>
                <a:gd name="T31" fmla="*/ 13 h 21"/>
                <a:gd name="T32" fmla="*/ 0 w 21"/>
                <a:gd name="T33" fmla="*/ 12 h 21"/>
                <a:gd name="T34" fmla="*/ 4 w 21"/>
                <a:gd name="T35" fmla="*/ 10 h 21"/>
                <a:gd name="T36" fmla="*/ 4 w 21"/>
                <a:gd name="T3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1">
                  <a:moveTo>
                    <a:pt x="4" y="7"/>
                  </a:moveTo>
                  <a:cubicBezTo>
                    <a:pt x="5" y="6"/>
                    <a:pt x="5" y="5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2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9"/>
                    <a:pt x="17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4" y="16"/>
                    <a:pt x="12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2784475" y="4810125"/>
              <a:ext cx="47625" cy="46038"/>
            </a:xfrm>
            <a:custGeom>
              <a:avLst/>
              <a:gdLst>
                <a:gd name="T0" fmla="*/ 5 w 8"/>
                <a:gd name="T1" fmla="*/ 6 h 8"/>
                <a:gd name="T2" fmla="*/ 4 w 8"/>
                <a:gd name="T3" fmla="*/ 8 h 8"/>
                <a:gd name="T4" fmla="*/ 3 w 8"/>
                <a:gd name="T5" fmla="*/ 6 h 8"/>
                <a:gd name="T6" fmla="*/ 3 w 8"/>
                <a:gd name="T7" fmla="*/ 6 h 8"/>
                <a:gd name="T8" fmla="*/ 2 w 8"/>
                <a:gd name="T9" fmla="*/ 5 h 8"/>
                <a:gd name="T10" fmla="*/ 0 w 8"/>
                <a:gd name="T11" fmla="*/ 5 h 8"/>
                <a:gd name="T12" fmla="*/ 1 w 8"/>
                <a:gd name="T13" fmla="*/ 4 h 8"/>
                <a:gd name="T14" fmla="*/ 2 w 8"/>
                <a:gd name="T15" fmla="*/ 3 h 8"/>
                <a:gd name="T16" fmla="*/ 2 w 8"/>
                <a:gd name="T17" fmla="*/ 2 h 8"/>
                <a:gd name="T18" fmla="*/ 2 w 8"/>
                <a:gd name="T19" fmla="*/ 0 h 8"/>
                <a:gd name="T20" fmla="*/ 3 w 8"/>
                <a:gd name="T21" fmla="*/ 1 h 8"/>
                <a:gd name="T22" fmla="*/ 5 w 8"/>
                <a:gd name="T23" fmla="*/ 1 h 8"/>
                <a:gd name="T24" fmla="*/ 5 w 8"/>
                <a:gd name="T25" fmla="*/ 1 h 8"/>
                <a:gd name="T26" fmla="*/ 7 w 8"/>
                <a:gd name="T27" fmla="*/ 0 h 8"/>
                <a:gd name="T28" fmla="*/ 6 w 8"/>
                <a:gd name="T29" fmla="*/ 2 h 8"/>
                <a:gd name="T30" fmla="*/ 7 w 8"/>
                <a:gd name="T31" fmla="*/ 4 h 8"/>
                <a:gd name="T32" fmla="*/ 8 w 8"/>
                <a:gd name="T33" fmla="*/ 5 h 8"/>
                <a:gd name="T34" fmla="*/ 6 w 8"/>
                <a:gd name="T35" fmla="*/ 5 h 8"/>
                <a:gd name="T36" fmla="*/ 5 w 8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8">
                  <a:moveTo>
                    <a:pt x="5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2628900" y="5303838"/>
              <a:ext cx="74613" cy="69850"/>
            </a:xfrm>
            <a:custGeom>
              <a:avLst/>
              <a:gdLst>
                <a:gd name="T0" fmla="*/ 7 w 13"/>
                <a:gd name="T1" fmla="*/ 10 h 12"/>
                <a:gd name="T2" fmla="*/ 6 w 13"/>
                <a:gd name="T3" fmla="*/ 12 h 12"/>
                <a:gd name="T4" fmla="*/ 5 w 13"/>
                <a:gd name="T5" fmla="*/ 9 h 12"/>
                <a:gd name="T6" fmla="*/ 5 w 13"/>
                <a:gd name="T7" fmla="*/ 9 h 12"/>
                <a:gd name="T8" fmla="*/ 3 w 13"/>
                <a:gd name="T9" fmla="*/ 7 h 12"/>
                <a:gd name="T10" fmla="*/ 0 w 13"/>
                <a:gd name="T11" fmla="*/ 7 h 12"/>
                <a:gd name="T12" fmla="*/ 2 w 13"/>
                <a:gd name="T13" fmla="*/ 6 h 12"/>
                <a:gd name="T14" fmla="*/ 3 w 13"/>
                <a:gd name="T15" fmla="*/ 4 h 12"/>
                <a:gd name="T16" fmla="*/ 4 w 13"/>
                <a:gd name="T17" fmla="*/ 3 h 12"/>
                <a:gd name="T18" fmla="*/ 3 w 13"/>
                <a:gd name="T19" fmla="*/ 0 h 12"/>
                <a:gd name="T20" fmla="*/ 5 w 13"/>
                <a:gd name="T21" fmla="*/ 2 h 12"/>
                <a:gd name="T22" fmla="*/ 8 w 13"/>
                <a:gd name="T23" fmla="*/ 2 h 12"/>
                <a:gd name="T24" fmla="*/ 8 w 13"/>
                <a:gd name="T25" fmla="*/ 2 h 12"/>
                <a:gd name="T26" fmla="*/ 11 w 13"/>
                <a:gd name="T27" fmla="*/ 1 h 12"/>
                <a:gd name="T28" fmla="*/ 10 w 13"/>
                <a:gd name="T29" fmla="*/ 4 h 12"/>
                <a:gd name="T30" fmla="*/ 10 w 13"/>
                <a:gd name="T31" fmla="*/ 6 h 12"/>
                <a:gd name="T32" fmla="*/ 13 w 13"/>
                <a:gd name="T33" fmla="*/ 8 h 12"/>
                <a:gd name="T34" fmla="*/ 9 w 13"/>
                <a:gd name="T35" fmla="*/ 8 h 12"/>
                <a:gd name="T36" fmla="*/ 7 w 1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2">
                  <a:moveTo>
                    <a:pt x="7" y="10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2116138" y="5622925"/>
              <a:ext cx="69850" cy="69850"/>
            </a:xfrm>
            <a:custGeom>
              <a:avLst/>
              <a:gdLst>
                <a:gd name="T0" fmla="*/ 2 w 12"/>
                <a:gd name="T1" fmla="*/ 4 h 12"/>
                <a:gd name="T2" fmla="*/ 3 w 12"/>
                <a:gd name="T3" fmla="*/ 2 h 12"/>
                <a:gd name="T4" fmla="*/ 3 w 12"/>
                <a:gd name="T5" fmla="*/ 0 h 12"/>
                <a:gd name="T6" fmla="*/ 5 w 12"/>
                <a:gd name="T7" fmla="*/ 1 h 12"/>
                <a:gd name="T8" fmla="*/ 7 w 12"/>
                <a:gd name="T9" fmla="*/ 2 h 12"/>
                <a:gd name="T10" fmla="*/ 8 w 12"/>
                <a:gd name="T11" fmla="*/ 2 h 12"/>
                <a:gd name="T12" fmla="*/ 10 w 12"/>
                <a:gd name="T13" fmla="*/ 0 h 12"/>
                <a:gd name="T14" fmla="*/ 9 w 12"/>
                <a:gd name="T15" fmla="*/ 3 h 12"/>
                <a:gd name="T16" fmla="*/ 10 w 12"/>
                <a:gd name="T17" fmla="*/ 6 h 12"/>
                <a:gd name="T18" fmla="*/ 12 w 12"/>
                <a:gd name="T19" fmla="*/ 8 h 12"/>
                <a:gd name="T20" fmla="*/ 9 w 12"/>
                <a:gd name="T21" fmla="*/ 7 h 12"/>
                <a:gd name="T22" fmla="*/ 7 w 12"/>
                <a:gd name="T23" fmla="*/ 9 h 12"/>
                <a:gd name="T24" fmla="*/ 6 w 12"/>
                <a:gd name="T25" fmla="*/ 12 h 12"/>
                <a:gd name="T26" fmla="*/ 5 w 12"/>
                <a:gd name="T27" fmla="*/ 9 h 12"/>
                <a:gd name="T28" fmla="*/ 4 w 12"/>
                <a:gd name="T29" fmla="*/ 9 h 12"/>
                <a:gd name="T30" fmla="*/ 2 w 12"/>
                <a:gd name="T31" fmla="*/ 7 h 12"/>
                <a:gd name="T32" fmla="*/ 0 w 12"/>
                <a:gd name="T33" fmla="*/ 7 h 12"/>
                <a:gd name="T34" fmla="*/ 2 w 12"/>
                <a:gd name="T35" fmla="*/ 5 h 12"/>
                <a:gd name="T36" fmla="*/ 2 w 12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8"/>
                    <a:pt x="3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1330325" y="4443413"/>
              <a:ext cx="2152651" cy="2179638"/>
            </a:xfrm>
            <a:custGeom>
              <a:avLst/>
              <a:gdLst>
                <a:gd name="T0" fmla="*/ 362 w 370"/>
                <a:gd name="T1" fmla="*/ 17 h 375"/>
                <a:gd name="T2" fmla="*/ 306 w 370"/>
                <a:gd name="T3" fmla="*/ 28 h 375"/>
                <a:gd name="T4" fmla="*/ 150 w 370"/>
                <a:gd name="T5" fmla="*/ 204 h 375"/>
                <a:gd name="T6" fmla="*/ 141 w 370"/>
                <a:gd name="T7" fmla="*/ 225 h 375"/>
                <a:gd name="T8" fmla="*/ 138 w 370"/>
                <a:gd name="T9" fmla="*/ 226 h 375"/>
                <a:gd name="T10" fmla="*/ 147 w 370"/>
                <a:gd name="T11" fmla="*/ 192 h 375"/>
                <a:gd name="T12" fmla="*/ 154 w 370"/>
                <a:gd name="T13" fmla="*/ 202 h 375"/>
                <a:gd name="T14" fmla="*/ 128 w 370"/>
                <a:gd name="T15" fmla="*/ 195 h 375"/>
                <a:gd name="T16" fmla="*/ 142 w 370"/>
                <a:gd name="T17" fmla="*/ 154 h 375"/>
                <a:gd name="T18" fmla="*/ 203 w 370"/>
                <a:gd name="T19" fmla="*/ 107 h 375"/>
                <a:gd name="T20" fmla="*/ 174 w 370"/>
                <a:gd name="T21" fmla="*/ 144 h 375"/>
                <a:gd name="T22" fmla="*/ 171 w 370"/>
                <a:gd name="T23" fmla="*/ 134 h 375"/>
                <a:gd name="T24" fmla="*/ 165 w 370"/>
                <a:gd name="T25" fmla="*/ 158 h 375"/>
                <a:gd name="T26" fmla="*/ 146 w 370"/>
                <a:gd name="T27" fmla="*/ 141 h 375"/>
                <a:gd name="T28" fmla="*/ 152 w 370"/>
                <a:gd name="T29" fmla="*/ 156 h 375"/>
                <a:gd name="T30" fmla="*/ 175 w 370"/>
                <a:gd name="T31" fmla="*/ 112 h 375"/>
                <a:gd name="T32" fmla="*/ 186 w 370"/>
                <a:gd name="T33" fmla="*/ 91 h 375"/>
                <a:gd name="T34" fmla="*/ 169 w 370"/>
                <a:gd name="T35" fmla="*/ 241 h 375"/>
                <a:gd name="T36" fmla="*/ 180 w 370"/>
                <a:gd name="T37" fmla="*/ 245 h 375"/>
                <a:gd name="T38" fmla="*/ 181 w 370"/>
                <a:gd name="T39" fmla="*/ 246 h 375"/>
                <a:gd name="T40" fmla="*/ 176 w 370"/>
                <a:gd name="T41" fmla="*/ 207 h 375"/>
                <a:gd name="T42" fmla="*/ 179 w 370"/>
                <a:gd name="T43" fmla="*/ 221 h 375"/>
                <a:gd name="T44" fmla="*/ 201 w 370"/>
                <a:gd name="T45" fmla="*/ 178 h 375"/>
                <a:gd name="T46" fmla="*/ 211 w 370"/>
                <a:gd name="T47" fmla="*/ 157 h 375"/>
                <a:gd name="T48" fmla="*/ 210 w 370"/>
                <a:gd name="T49" fmla="*/ 156 h 375"/>
                <a:gd name="T50" fmla="*/ 219 w 370"/>
                <a:gd name="T51" fmla="*/ 139 h 375"/>
                <a:gd name="T52" fmla="*/ 225 w 370"/>
                <a:gd name="T53" fmla="*/ 137 h 375"/>
                <a:gd name="T54" fmla="*/ 237 w 370"/>
                <a:gd name="T55" fmla="*/ 138 h 375"/>
                <a:gd name="T56" fmla="*/ 243 w 370"/>
                <a:gd name="T57" fmla="*/ 147 h 375"/>
                <a:gd name="T58" fmla="*/ 241 w 370"/>
                <a:gd name="T59" fmla="*/ 69 h 375"/>
                <a:gd name="T60" fmla="*/ 251 w 370"/>
                <a:gd name="T61" fmla="*/ 56 h 375"/>
                <a:gd name="T62" fmla="*/ 247 w 370"/>
                <a:gd name="T63" fmla="*/ 56 h 375"/>
                <a:gd name="T64" fmla="*/ 262 w 370"/>
                <a:gd name="T65" fmla="*/ 63 h 375"/>
                <a:gd name="T66" fmla="*/ 259 w 370"/>
                <a:gd name="T67" fmla="*/ 56 h 375"/>
                <a:gd name="T68" fmla="*/ 243 w 370"/>
                <a:gd name="T69" fmla="*/ 69 h 375"/>
                <a:gd name="T70" fmla="*/ 252 w 370"/>
                <a:gd name="T71" fmla="*/ 78 h 375"/>
                <a:gd name="T72" fmla="*/ 255 w 370"/>
                <a:gd name="T73" fmla="*/ 78 h 375"/>
                <a:gd name="T74" fmla="*/ 262 w 370"/>
                <a:gd name="T75" fmla="*/ 73 h 375"/>
                <a:gd name="T76" fmla="*/ 265 w 370"/>
                <a:gd name="T77" fmla="*/ 68 h 375"/>
                <a:gd name="T78" fmla="*/ 245 w 370"/>
                <a:gd name="T79" fmla="*/ 160 h 375"/>
                <a:gd name="T80" fmla="*/ 242 w 370"/>
                <a:gd name="T81" fmla="*/ 164 h 375"/>
                <a:gd name="T82" fmla="*/ 228 w 370"/>
                <a:gd name="T83" fmla="*/ 142 h 375"/>
                <a:gd name="T84" fmla="*/ 226 w 370"/>
                <a:gd name="T85" fmla="*/ 182 h 375"/>
                <a:gd name="T86" fmla="*/ 232 w 370"/>
                <a:gd name="T87" fmla="*/ 195 h 375"/>
                <a:gd name="T88" fmla="*/ 223 w 370"/>
                <a:gd name="T89" fmla="*/ 170 h 375"/>
                <a:gd name="T90" fmla="*/ 234 w 370"/>
                <a:gd name="T91" fmla="*/ 167 h 375"/>
                <a:gd name="T92" fmla="*/ 236 w 370"/>
                <a:gd name="T93" fmla="*/ 210 h 375"/>
                <a:gd name="T94" fmla="*/ 202 w 370"/>
                <a:gd name="T95" fmla="*/ 238 h 375"/>
                <a:gd name="T96" fmla="*/ 211 w 370"/>
                <a:gd name="T97" fmla="*/ 238 h 375"/>
                <a:gd name="T98" fmla="*/ 208 w 370"/>
                <a:gd name="T99" fmla="*/ 195 h 375"/>
                <a:gd name="T100" fmla="*/ 180 w 370"/>
                <a:gd name="T101" fmla="*/ 259 h 375"/>
                <a:gd name="T102" fmla="*/ 183 w 370"/>
                <a:gd name="T103" fmla="*/ 255 h 375"/>
                <a:gd name="T104" fmla="*/ 173 w 370"/>
                <a:gd name="T105" fmla="*/ 263 h 375"/>
                <a:gd name="T106" fmla="*/ 170 w 370"/>
                <a:gd name="T107" fmla="*/ 264 h 375"/>
                <a:gd name="T108" fmla="*/ 176 w 370"/>
                <a:gd name="T109" fmla="*/ 251 h 375"/>
                <a:gd name="T110" fmla="*/ 160 w 370"/>
                <a:gd name="T111" fmla="*/ 252 h 375"/>
                <a:gd name="T112" fmla="*/ 161 w 370"/>
                <a:gd name="T113" fmla="*/ 256 h 375"/>
                <a:gd name="T114" fmla="*/ 157 w 370"/>
                <a:gd name="T115" fmla="*/ 213 h 375"/>
                <a:gd name="T116" fmla="*/ 152 w 370"/>
                <a:gd name="T117" fmla="*/ 279 h 375"/>
                <a:gd name="T118" fmla="*/ 122 w 370"/>
                <a:gd name="T119" fmla="*/ 208 h 375"/>
                <a:gd name="T120" fmla="*/ 123 w 370"/>
                <a:gd name="T121" fmla="*/ 21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375">
                  <a:moveTo>
                    <a:pt x="90" y="367"/>
                  </a:moveTo>
                  <a:cubicBezTo>
                    <a:pt x="171" y="375"/>
                    <a:pt x="201" y="360"/>
                    <a:pt x="241" y="339"/>
                  </a:cubicBezTo>
                  <a:cubicBezTo>
                    <a:pt x="280" y="317"/>
                    <a:pt x="299" y="305"/>
                    <a:pt x="325" y="300"/>
                  </a:cubicBezTo>
                  <a:cubicBezTo>
                    <a:pt x="325" y="300"/>
                    <a:pt x="329" y="296"/>
                    <a:pt x="318" y="298"/>
                  </a:cubicBezTo>
                  <a:cubicBezTo>
                    <a:pt x="306" y="300"/>
                    <a:pt x="267" y="314"/>
                    <a:pt x="217" y="342"/>
                  </a:cubicBezTo>
                  <a:cubicBezTo>
                    <a:pt x="168" y="371"/>
                    <a:pt x="48" y="359"/>
                    <a:pt x="31" y="328"/>
                  </a:cubicBezTo>
                  <a:cubicBezTo>
                    <a:pt x="15" y="299"/>
                    <a:pt x="56" y="288"/>
                    <a:pt x="112" y="290"/>
                  </a:cubicBezTo>
                  <a:cubicBezTo>
                    <a:pt x="122" y="295"/>
                    <a:pt x="150" y="302"/>
                    <a:pt x="200" y="280"/>
                  </a:cubicBezTo>
                  <a:cubicBezTo>
                    <a:pt x="260" y="254"/>
                    <a:pt x="259" y="194"/>
                    <a:pt x="259" y="194"/>
                  </a:cubicBezTo>
                  <a:cubicBezTo>
                    <a:pt x="276" y="155"/>
                    <a:pt x="274" y="113"/>
                    <a:pt x="285" y="95"/>
                  </a:cubicBezTo>
                  <a:cubicBezTo>
                    <a:pt x="296" y="77"/>
                    <a:pt x="307" y="83"/>
                    <a:pt x="342" y="63"/>
                  </a:cubicBezTo>
                  <a:cubicBezTo>
                    <a:pt x="361" y="52"/>
                    <a:pt x="370" y="40"/>
                    <a:pt x="370" y="31"/>
                  </a:cubicBezTo>
                  <a:cubicBezTo>
                    <a:pt x="369" y="32"/>
                    <a:pt x="367" y="33"/>
                    <a:pt x="365" y="33"/>
                  </a:cubicBezTo>
                  <a:cubicBezTo>
                    <a:pt x="360" y="33"/>
                    <a:pt x="355" y="29"/>
                    <a:pt x="355" y="25"/>
                  </a:cubicBezTo>
                  <a:cubicBezTo>
                    <a:pt x="355" y="21"/>
                    <a:pt x="358" y="18"/>
                    <a:pt x="362" y="17"/>
                  </a:cubicBezTo>
                  <a:cubicBezTo>
                    <a:pt x="361" y="17"/>
                    <a:pt x="360" y="16"/>
                    <a:pt x="359" y="16"/>
                  </a:cubicBezTo>
                  <a:cubicBezTo>
                    <a:pt x="341" y="13"/>
                    <a:pt x="311" y="6"/>
                    <a:pt x="269" y="2"/>
                  </a:cubicBezTo>
                  <a:cubicBezTo>
                    <a:pt x="254" y="0"/>
                    <a:pt x="243" y="2"/>
                    <a:pt x="235" y="6"/>
                  </a:cubicBezTo>
                  <a:cubicBezTo>
                    <a:pt x="258" y="15"/>
                    <a:pt x="254" y="36"/>
                    <a:pt x="254" y="36"/>
                  </a:cubicBezTo>
                  <a:cubicBezTo>
                    <a:pt x="254" y="36"/>
                    <a:pt x="254" y="7"/>
                    <a:pt x="222" y="5"/>
                  </a:cubicBezTo>
                  <a:cubicBezTo>
                    <a:pt x="190" y="3"/>
                    <a:pt x="193" y="62"/>
                    <a:pt x="234" y="57"/>
                  </a:cubicBezTo>
                  <a:cubicBezTo>
                    <a:pt x="234" y="57"/>
                    <a:pt x="215" y="62"/>
                    <a:pt x="205" y="49"/>
                  </a:cubicBezTo>
                  <a:cubicBezTo>
                    <a:pt x="197" y="61"/>
                    <a:pt x="187" y="66"/>
                    <a:pt x="168" y="77"/>
                  </a:cubicBezTo>
                  <a:cubicBezTo>
                    <a:pt x="138" y="94"/>
                    <a:pt x="120" y="106"/>
                    <a:pt x="108" y="146"/>
                  </a:cubicBezTo>
                  <a:cubicBezTo>
                    <a:pt x="96" y="186"/>
                    <a:pt x="109" y="242"/>
                    <a:pt x="111" y="252"/>
                  </a:cubicBezTo>
                  <a:cubicBezTo>
                    <a:pt x="112" y="258"/>
                    <a:pt x="111" y="267"/>
                    <a:pt x="109" y="274"/>
                  </a:cubicBezTo>
                  <a:cubicBezTo>
                    <a:pt x="92" y="275"/>
                    <a:pt x="52" y="278"/>
                    <a:pt x="30" y="292"/>
                  </a:cubicBezTo>
                  <a:cubicBezTo>
                    <a:pt x="0" y="310"/>
                    <a:pt x="9" y="359"/>
                    <a:pt x="90" y="367"/>
                  </a:cubicBezTo>
                  <a:close/>
                  <a:moveTo>
                    <a:pt x="298" y="35"/>
                  </a:moveTo>
                  <a:cubicBezTo>
                    <a:pt x="298" y="31"/>
                    <a:pt x="302" y="28"/>
                    <a:pt x="306" y="28"/>
                  </a:cubicBezTo>
                  <a:cubicBezTo>
                    <a:pt x="310" y="28"/>
                    <a:pt x="313" y="31"/>
                    <a:pt x="313" y="35"/>
                  </a:cubicBezTo>
                  <a:cubicBezTo>
                    <a:pt x="313" y="39"/>
                    <a:pt x="310" y="42"/>
                    <a:pt x="306" y="42"/>
                  </a:cubicBezTo>
                  <a:cubicBezTo>
                    <a:pt x="302" y="42"/>
                    <a:pt x="298" y="39"/>
                    <a:pt x="298" y="35"/>
                  </a:cubicBezTo>
                  <a:close/>
                  <a:moveTo>
                    <a:pt x="136" y="213"/>
                  </a:moveTo>
                  <a:cubicBezTo>
                    <a:pt x="134" y="214"/>
                    <a:pt x="133" y="214"/>
                    <a:pt x="132" y="215"/>
                  </a:cubicBezTo>
                  <a:cubicBezTo>
                    <a:pt x="128" y="216"/>
                    <a:pt x="125" y="215"/>
                    <a:pt x="124" y="211"/>
                  </a:cubicBezTo>
                  <a:cubicBezTo>
                    <a:pt x="123" y="208"/>
                    <a:pt x="126" y="205"/>
                    <a:pt x="129" y="205"/>
                  </a:cubicBezTo>
                  <a:cubicBezTo>
                    <a:pt x="130" y="205"/>
                    <a:pt x="132" y="205"/>
                    <a:pt x="134" y="205"/>
                  </a:cubicBezTo>
                  <a:cubicBezTo>
                    <a:pt x="133" y="204"/>
                    <a:pt x="131" y="203"/>
                    <a:pt x="131" y="202"/>
                  </a:cubicBezTo>
                  <a:cubicBezTo>
                    <a:pt x="128" y="199"/>
                    <a:pt x="129" y="195"/>
                    <a:pt x="132" y="193"/>
                  </a:cubicBezTo>
                  <a:cubicBezTo>
                    <a:pt x="135" y="192"/>
                    <a:pt x="138" y="193"/>
                    <a:pt x="140" y="197"/>
                  </a:cubicBezTo>
                  <a:cubicBezTo>
                    <a:pt x="140" y="198"/>
                    <a:pt x="140" y="199"/>
                    <a:pt x="141" y="201"/>
                  </a:cubicBezTo>
                  <a:cubicBezTo>
                    <a:pt x="141" y="199"/>
                    <a:pt x="142" y="198"/>
                    <a:pt x="143" y="197"/>
                  </a:cubicBezTo>
                  <a:cubicBezTo>
                    <a:pt x="144" y="194"/>
                    <a:pt x="148" y="193"/>
                    <a:pt x="151" y="195"/>
                  </a:cubicBezTo>
                  <a:cubicBezTo>
                    <a:pt x="154" y="198"/>
                    <a:pt x="153" y="202"/>
                    <a:pt x="150" y="204"/>
                  </a:cubicBezTo>
                  <a:cubicBezTo>
                    <a:pt x="150" y="205"/>
                    <a:pt x="148" y="205"/>
                    <a:pt x="147" y="206"/>
                  </a:cubicBezTo>
                  <a:cubicBezTo>
                    <a:pt x="148" y="206"/>
                    <a:pt x="150" y="206"/>
                    <a:pt x="151" y="207"/>
                  </a:cubicBezTo>
                  <a:cubicBezTo>
                    <a:pt x="154" y="208"/>
                    <a:pt x="157" y="211"/>
                    <a:pt x="155" y="214"/>
                  </a:cubicBezTo>
                  <a:cubicBezTo>
                    <a:pt x="154" y="217"/>
                    <a:pt x="150" y="218"/>
                    <a:pt x="147" y="216"/>
                  </a:cubicBezTo>
                  <a:cubicBezTo>
                    <a:pt x="146" y="216"/>
                    <a:pt x="145" y="215"/>
                    <a:pt x="143" y="213"/>
                  </a:cubicBezTo>
                  <a:cubicBezTo>
                    <a:pt x="144" y="215"/>
                    <a:pt x="144" y="217"/>
                    <a:pt x="144" y="218"/>
                  </a:cubicBezTo>
                  <a:cubicBezTo>
                    <a:pt x="144" y="221"/>
                    <a:pt x="142" y="224"/>
                    <a:pt x="138" y="224"/>
                  </a:cubicBezTo>
                  <a:cubicBezTo>
                    <a:pt x="135" y="224"/>
                    <a:pt x="133" y="220"/>
                    <a:pt x="134" y="217"/>
                  </a:cubicBezTo>
                  <a:cubicBezTo>
                    <a:pt x="134" y="216"/>
                    <a:pt x="135" y="214"/>
                    <a:pt x="136" y="213"/>
                  </a:cubicBezTo>
                  <a:close/>
                  <a:moveTo>
                    <a:pt x="134" y="223"/>
                  </a:moveTo>
                  <a:cubicBezTo>
                    <a:pt x="134" y="224"/>
                    <a:pt x="135" y="224"/>
                    <a:pt x="135" y="224"/>
                  </a:cubicBezTo>
                  <a:cubicBezTo>
                    <a:pt x="136" y="225"/>
                    <a:pt x="136" y="225"/>
                    <a:pt x="137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9" y="225"/>
                    <a:pt x="139" y="225"/>
                    <a:pt x="140" y="225"/>
                  </a:cubicBezTo>
                  <a:cubicBezTo>
                    <a:pt x="140" y="225"/>
                    <a:pt x="141" y="225"/>
                    <a:pt x="141" y="225"/>
                  </a:cubicBezTo>
                  <a:cubicBezTo>
                    <a:pt x="141" y="225"/>
                    <a:pt x="142" y="225"/>
                    <a:pt x="142" y="224"/>
                  </a:cubicBezTo>
                  <a:cubicBezTo>
                    <a:pt x="142" y="224"/>
                    <a:pt x="143" y="224"/>
                    <a:pt x="143" y="224"/>
                  </a:cubicBezTo>
                  <a:cubicBezTo>
                    <a:pt x="143" y="224"/>
                    <a:pt x="144" y="223"/>
                    <a:pt x="144" y="223"/>
                  </a:cubicBezTo>
                  <a:cubicBezTo>
                    <a:pt x="144" y="223"/>
                    <a:pt x="144" y="223"/>
                    <a:pt x="144" y="223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145" y="222"/>
                    <a:pt x="145" y="221"/>
                    <a:pt x="145" y="221"/>
                  </a:cubicBezTo>
                  <a:cubicBezTo>
                    <a:pt x="145" y="221"/>
                    <a:pt x="145" y="222"/>
                    <a:pt x="145" y="222"/>
                  </a:cubicBezTo>
                  <a:cubicBezTo>
                    <a:pt x="145" y="222"/>
                    <a:pt x="145" y="222"/>
                    <a:pt x="145" y="223"/>
                  </a:cubicBezTo>
                  <a:cubicBezTo>
                    <a:pt x="145" y="223"/>
                    <a:pt x="145" y="223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5"/>
                    <a:pt x="143" y="225"/>
                    <a:pt x="143" y="225"/>
                  </a:cubicBezTo>
                  <a:cubicBezTo>
                    <a:pt x="142" y="226"/>
                    <a:pt x="142" y="226"/>
                    <a:pt x="141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39" y="226"/>
                    <a:pt x="139" y="226"/>
                    <a:pt x="138" y="226"/>
                  </a:cubicBezTo>
                  <a:cubicBezTo>
                    <a:pt x="138" y="226"/>
                    <a:pt x="137" y="226"/>
                    <a:pt x="137" y="226"/>
                  </a:cubicBezTo>
                  <a:cubicBezTo>
                    <a:pt x="136" y="226"/>
                    <a:pt x="135" y="225"/>
                    <a:pt x="135" y="225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4" y="223"/>
                  </a:cubicBezTo>
                  <a:close/>
                  <a:moveTo>
                    <a:pt x="154" y="200"/>
                  </a:moveTo>
                  <a:cubicBezTo>
                    <a:pt x="154" y="200"/>
                    <a:pt x="154" y="199"/>
                    <a:pt x="154" y="199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3" y="197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8" y="193"/>
                    <a:pt x="148" y="193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7" y="192"/>
                    <a:pt x="147" y="192"/>
                    <a:pt x="147" y="192"/>
                  </a:cubicBezTo>
                  <a:cubicBezTo>
                    <a:pt x="148" y="192"/>
                    <a:pt x="148" y="192"/>
                    <a:pt x="149" y="192"/>
                  </a:cubicBezTo>
                  <a:cubicBezTo>
                    <a:pt x="150" y="192"/>
                    <a:pt x="151" y="192"/>
                    <a:pt x="151" y="193"/>
                  </a:cubicBezTo>
                  <a:cubicBezTo>
                    <a:pt x="152" y="193"/>
                    <a:pt x="152" y="193"/>
                    <a:pt x="153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6"/>
                    <a:pt x="154" y="196"/>
                  </a:cubicBezTo>
                  <a:cubicBezTo>
                    <a:pt x="154" y="197"/>
                    <a:pt x="155" y="197"/>
                    <a:pt x="155" y="197"/>
                  </a:cubicBezTo>
                  <a:cubicBezTo>
                    <a:pt x="155" y="198"/>
                    <a:pt x="155" y="198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200"/>
                    <a:pt x="155" y="200"/>
                    <a:pt x="155" y="200"/>
                  </a:cubicBezTo>
                  <a:cubicBezTo>
                    <a:pt x="155" y="200"/>
                    <a:pt x="154" y="201"/>
                    <a:pt x="154" y="201"/>
                  </a:cubicBezTo>
                  <a:cubicBezTo>
                    <a:pt x="154" y="201"/>
                    <a:pt x="154" y="201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2"/>
                    <a:pt x="154" y="202"/>
                    <a:pt x="154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00"/>
                    <a:pt x="154" y="200"/>
                    <a:pt x="154" y="200"/>
                  </a:cubicBezTo>
                  <a:close/>
                  <a:moveTo>
                    <a:pt x="136" y="191"/>
                  </a:moveTo>
                  <a:cubicBezTo>
                    <a:pt x="136" y="191"/>
                    <a:pt x="135" y="191"/>
                    <a:pt x="135" y="191"/>
                  </a:cubicBezTo>
                  <a:cubicBezTo>
                    <a:pt x="135" y="191"/>
                    <a:pt x="134" y="191"/>
                    <a:pt x="134" y="191"/>
                  </a:cubicBezTo>
                  <a:cubicBezTo>
                    <a:pt x="134" y="191"/>
                    <a:pt x="134" y="191"/>
                    <a:pt x="133" y="192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0" y="193"/>
                    <a:pt x="130" y="193"/>
                  </a:cubicBezTo>
                  <a:cubicBezTo>
                    <a:pt x="130" y="193"/>
                    <a:pt x="129" y="194"/>
                    <a:pt x="129" y="194"/>
                  </a:cubicBezTo>
                  <a:cubicBezTo>
                    <a:pt x="129" y="194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5"/>
                    <a:pt x="128" y="195"/>
                    <a:pt x="128" y="195"/>
                  </a:cubicBezTo>
                  <a:cubicBezTo>
                    <a:pt x="128" y="194"/>
                    <a:pt x="128" y="194"/>
                    <a:pt x="129" y="194"/>
                  </a:cubicBezTo>
                  <a:cubicBezTo>
                    <a:pt x="129" y="193"/>
                    <a:pt x="129" y="193"/>
                    <a:pt x="130" y="192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1"/>
                    <a:pt x="135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6" y="191"/>
                    <a:pt x="136" y="191"/>
                    <a:pt x="136" y="191"/>
                  </a:cubicBezTo>
                  <a:close/>
                  <a:moveTo>
                    <a:pt x="138" y="162"/>
                  </a:moveTo>
                  <a:cubicBezTo>
                    <a:pt x="141" y="159"/>
                    <a:pt x="142" y="157"/>
                    <a:pt x="142" y="154"/>
                  </a:cubicBezTo>
                  <a:cubicBezTo>
                    <a:pt x="144" y="155"/>
                    <a:pt x="146" y="157"/>
                    <a:pt x="148" y="157"/>
                  </a:cubicBezTo>
                  <a:cubicBezTo>
                    <a:pt x="145" y="163"/>
                    <a:pt x="148" y="168"/>
                    <a:pt x="148" y="169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6" y="171"/>
                    <a:pt x="142" y="172"/>
                    <a:pt x="136" y="171"/>
                  </a:cubicBezTo>
                  <a:cubicBezTo>
                    <a:pt x="127" y="170"/>
                    <a:pt x="125" y="180"/>
                    <a:pt x="125" y="180"/>
                  </a:cubicBezTo>
                  <a:cubicBezTo>
                    <a:pt x="125" y="171"/>
                    <a:pt x="129" y="169"/>
                    <a:pt x="138" y="162"/>
                  </a:cubicBezTo>
                  <a:close/>
                  <a:moveTo>
                    <a:pt x="218" y="73"/>
                  </a:moveTo>
                  <a:cubicBezTo>
                    <a:pt x="218" y="73"/>
                    <a:pt x="211" y="78"/>
                    <a:pt x="213" y="84"/>
                  </a:cubicBezTo>
                  <a:cubicBezTo>
                    <a:pt x="215" y="89"/>
                    <a:pt x="216" y="97"/>
                    <a:pt x="209" y="102"/>
                  </a:cubicBezTo>
                  <a:cubicBezTo>
                    <a:pt x="209" y="102"/>
                    <a:pt x="209" y="102"/>
                    <a:pt x="208" y="102"/>
                  </a:cubicBezTo>
                  <a:cubicBezTo>
                    <a:pt x="201" y="99"/>
                    <a:pt x="195" y="101"/>
                    <a:pt x="191" y="106"/>
                  </a:cubicBezTo>
                  <a:cubicBezTo>
                    <a:pt x="189" y="110"/>
                    <a:pt x="189" y="114"/>
                    <a:pt x="191" y="118"/>
                  </a:cubicBezTo>
                  <a:cubicBezTo>
                    <a:pt x="194" y="121"/>
                    <a:pt x="197" y="122"/>
                    <a:pt x="202" y="121"/>
                  </a:cubicBezTo>
                  <a:cubicBezTo>
                    <a:pt x="206" y="120"/>
                    <a:pt x="209" y="118"/>
                    <a:pt x="209" y="114"/>
                  </a:cubicBezTo>
                  <a:cubicBezTo>
                    <a:pt x="209" y="111"/>
                    <a:pt x="206" y="108"/>
                    <a:pt x="203" y="107"/>
                  </a:cubicBezTo>
                  <a:cubicBezTo>
                    <a:pt x="201" y="107"/>
                    <a:pt x="199" y="107"/>
                    <a:pt x="197" y="109"/>
                  </a:cubicBezTo>
                  <a:cubicBezTo>
                    <a:pt x="196" y="110"/>
                    <a:pt x="196" y="112"/>
                    <a:pt x="196" y="114"/>
                  </a:cubicBezTo>
                  <a:cubicBezTo>
                    <a:pt x="197" y="114"/>
                    <a:pt x="197" y="115"/>
                    <a:pt x="198" y="114"/>
                  </a:cubicBezTo>
                  <a:cubicBezTo>
                    <a:pt x="199" y="114"/>
                    <a:pt x="199" y="113"/>
                    <a:pt x="199" y="113"/>
                  </a:cubicBezTo>
                  <a:cubicBezTo>
                    <a:pt x="199" y="112"/>
                    <a:pt x="199" y="111"/>
                    <a:pt x="199" y="111"/>
                  </a:cubicBezTo>
                  <a:cubicBezTo>
                    <a:pt x="200" y="110"/>
                    <a:pt x="201" y="109"/>
                    <a:pt x="203" y="110"/>
                  </a:cubicBezTo>
                  <a:cubicBezTo>
                    <a:pt x="205" y="110"/>
                    <a:pt x="206" y="112"/>
                    <a:pt x="206" y="114"/>
                  </a:cubicBezTo>
                  <a:cubicBezTo>
                    <a:pt x="206" y="116"/>
                    <a:pt x="204" y="118"/>
                    <a:pt x="201" y="119"/>
                  </a:cubicBezTo>
                  <a:cubicBezTo>
                    <a:pt x="198" y="120"/>
                    <a:pt x="195" y="119"/>
                    <a:pt x="193" y="116"/>
                  </a:cubicBezTo>
                  <a:cubicBezTo>
                    <a:pt x="192" y="114"/>
                    <a:pt x="192" y="110"/>
                    <a:pt x="194" y="108"/>
                  </a:cubicBezTo>
                  <a:cubicBezTo>
                    <a:pt x="197" y="102"/>
                    <a:pt x="204" y="102"/>
                    <a:pt x="208" y="104"/>
                  </a:cubicBezTo>
                  <a:cubicBezTo>
                    <a:pt x="217" y="109"/>
                    <a:pt x="216" y="119"/>
                    <a:pt x="212" y="125"/>
                  </a:cubicBezTo>
                  <a:cubicBezTo>
                    <a:pt x="209" y="128"/>
                    <a:pt x="205" y="130"/>
                    <a:pt x="201" y="131"/>
                  </a:cubicBezTo>
                  <a:cubicBezTo>
                    <a:pt x="202" y="135"/>
                    <a:pt x="201" y="140"/>
                    <a:pt x="198" y="145"/>
                  </a:cubicBezTo>
                  <a:cubicBezTo>
                    <a:pt x="195" y="150"/>
                    <a:pt x="183" y="156"/>
                    <a:pt x="174" y="144"/>
                  </a:cubicBezTo>
                  <a:cubicBezTo>
                    <a:pt x="172" y="141"/>
                    <a:pt x="172" y="138"/>
                    <a:pt x="173" y="135"/>
                  </a:cubicBezTo>
                  <a:cubicBezTo>
                    <a:pt x="175" y="132"/>
                    <a:pt x="177" y="130"/>
                    <a:pt x="180" y="130"/>
                  </a:cubicBezTo>
                  <a:cubicBezTo>
                    <a:pt x="183" y="130"/>
                    <a:pt x="186" y="131"/>
                    <a:pt x="187" y="134"/>
                  </a:cubicBezTo>
                  <a:cubicBezTo>
                    <a:pt x="188" y="136"/>
                    <a:pt x="187" y="138"/>
                    <a:pt x="185" y="140"/>
                  </a:cubicBezTo>
                  <a:cubicBezTo>
                    <a:pt x="184" y="141"/>
                    <a:pt x="182" y="141"/>
                    <a:pt x="182" y="141"/>
                  </a:cubicBezTo>
                  <a:cubicBezTo>
                    <a:pt x="180" y="140"/>
                    <a:pt x="179" y="139"/>
                    <a:pt x="179" y="138"/>
                  </a:cubicBezTo>
                  <a:cubicBezTo>
                    <a:pt x="179" y="137"/>
                    <a:pt x="180" y="136"/>
                    <a:pt x="181" y="136"/>
                  </a:cubicBezTo>
                  <a:cubicBezTo>
                    <a:pt x="181" y="136"/>
                    <a:pt x="182" y="135"/>
                    <a:pt x="181" y="134"/>
                  </a:cubicBezTo>
                  <a:cubicBezTo>
                    <a:pt x="181" y="134"/>
                    <a:pt x="180" y="133"/>
                    <a:pt x="180" y="134"/>
                  </a:cubicBezTo>
                  <a:cubicBezTo>
                    <a:pt x="178" y="134"/>
                    <a:pt x="177" y="136"/>
                    <a:pt x="177" y="138"/>
                  </a:cubicBezTo>
                  <a:cubicBezTo>
                    <a:pt x="177" y="140"/>
                    <a:pt x="178" y="142"/>
                    <a:pt x="181" y="143"/>
                  </a:cubicBezTo>
                  <a:cubicBezTo>
                    <a:pt x="183" y="144"/>
                    <a:pt x="185" y="144"/>
                    <a:pt x="187" y="142"/>
                  </a:cubicBezTo>
                  <a:cubicBezTo>
                    <a:pt x="190" y="140"/>
                    <a:pt x="190" y="136"/>
                    <a:pt x="189" y="133"/>
                  </a:cubicBezTo>
                  <a:cubicBezTo>
                    <a:pt x="188" y="129"/>
                    <a:pt x="184" y="127"/>
                    <a:pt x="180" y="127"/>
                  </a:cubicBezTo>
                  <a:cubicBezTo>
                    <a:pt x="176" y="127"/>
                    <a:pt x="173" y="130"/>
                    <a:pt x="171" y="134"/>
                  </a:cubicBezTo>
                  <a:cubicBezTo>
                    <a:pt x="169" y="138"/>
                    <a:pt x="170" y="142"/>
                    <a:pt x="172" y="146"/>
                  </a:cubicBezTo>
                  <a:cubicBezTo>
                    <a:pt x="177" y="151"/>
                    <a:pt x="183" y="153"/>
                    <a:pt x="185" y="153"/>
                  </a:cubicBezTo>
                  <a:cubicBezTo>
                    <a:pt x="187" y="158"/>
                    <a:pt x="186" y="165"/>
                    <a:pt x="182" y="170"/>
                  </a:cubicBezTo>
                  <a:cubicBezTo>
                    <a:pt x="175" y="178"/>
                    <a:pt x="161" y="181"/>
                    <a:pt x="154" y="173"/>
                  </a:cubicBezTo>
                  <a:cubicBezTo>
                    <a:pt x="152" y="171"/>
                    <a:pt x="147" y="165"/>
                    <a:pt x="150" y="158"/>
                  </a:cubicBezTo>
                  <a:cubicBezTo>
                    <a:pt x="151" y="158"/>
                    <a:pt x="152" y="158"/>
                    <a:pt x="153" y="158"/>
                  </a:cubicBezTo>
                  <a:cubicBezTo>
                    <a:pt x="156" y="158"/>
                    <a:pt x="160" y="156"/>
                    <a:pt x="163" y="152"/>
                  </a:cubicBezTo>
                  <a:cubicBezTo>
                    <a:pt x="164" y="151"/>
                    <a:pt x="164" y="151"/>
                    <a:pt x="164" y="150"/>
                  </a:cubicBezTo>
                  <a:cubicBezTo>
                    <a:pt x="166" y="151"/>
                    <a:pt x="167" y="151"/>
                    <a:pt x="168" y="152"/>
                  </a:cubicBezTo>
                  <a:cubicBezTo>
                    <a:pt x="171" y="155"/>
                    <a:pt x="172" y="159"/>
                    <a:pt x="171" y="162"/>
                  </a:cubicBezTo>
                  <a:cubicBezTo>
                    <a:pt x="169" y="165"/>
                    <a:pt x="167" y="166"/>
                    <a:pt x="164" y="166"/>
                  </a:cubicBezTo>
                  <a:cubicBezTo>
                    <a:pt x="162" y="166"/>
                    <a:pt x="160" y="165"/>
                    <a:pt x="160" y="164"/>
                  </a:cubicBezTo>
                  <a:cubicBezTo>
                    <a:pt x="159" y="163"/>
                    <a:pt x="159" y="161"/>
                    <a:pt x="159" y="160"/>
                  </a:cubicBezTo>
                  <a:cubicBezTo>
                    <a:pt x="160" y="159"/>
                    <a:pt x="161" y="158"/>
                    <a:pt x="163" y="157"/>
                  </a:cubicBezTo>
                  <a:cubicBezTo>
                    <a:pt x="164" y="157"/>
                    <a:pt x="165" y="157"/>
                    <a:pt x="165" y="158"/>
                  </a:cubicBezTo>
                  <a:cubicBezTo>
                    <a:pt x="165" y="159"/>
                    <a:pt x="165" y="160"/>
                    <a:pt x="164" y="161"/>
                  </a:cubicBezTo>
                  <a:cubicBezTo>
                    <a:pt x="164" y="161"/>
                    <a:pt x="164" y="162"/>
                    <a:pt x="164" y="162"/>
                  </a:cubicBezTo>
                  <a:cubicBezTo>
                    <a:pt x="164" y="163"/>
                    <a:pt x="165" y="163"/>
                    <a:pt x="166" y="163"/>
                  </a:cubicBezTo>
                  <a:cubicBezTo>
                    <a:pt x="168" y="161"/>
                    <a:pt x="168" y="159"/>
                    <a:pt x="167" y="157"/>
                  </a:cubicBezTo>
                  <a:cubicBezTo>
                    <a:pt x="166" y="155"/>
                    <a:pt x="164" y="154"/>
                    <a:pt x="162" y="155"/>
                  </a:cubicBezTo>
                  <a:cubicBezTo>
                    <a:pt x="159" y="156"/>
                    <a:pt x="158" y="158"/>
                    <a:pt x="157" y="160"/>
                  </a:cubicBezTo>
                  <a:cubicBezTo>
                    <a:pt x="156" y="161"/>
                    <a:pt x="156" y="163"/>
                    <a:pt x="157" y="165"/>
                  </a:cubicBezTo>
                  <a:cubicBezTo>
                    <a:pt x="159" y="167"/>
                    <a:pt x="161" y="169"/>
                    <a:pt x="164" y="169"/>
                  </a:cubicBezTo>
                  <a:cubicBezTo>
                    <a:pt x="166" y="169"/>
                    <a:pt x="169" y="168"/>
                    <a:pt x="172" y="165"/>
                  </a:cubicBezTo>
                  <a:cubicBezTo>
                    <a:pt x="172" y="164"/>
                    <a:pt x="172" y="164"/>
                    <a:pt x="173" y="163"/>
                  </a:cubicBezTo>
                  <a:cubicBezTo>
                    <a:pt x="175" y="159"/>
                    <a:pt x="174" y="154"/>
                    <a:pt x="170" y="150"/>
                  </a:cubicBezTo>
                  <a:cubicBezTo>
                    <a:pt x="169" y="149"/>
                    <a:pt x="167" y="148"/>
                    <a:pt x="166" y="148"/>
                  </a:cubicBezTo>
                  <a:cubicBezTo>
                    <a:pt x="169" y="141"/>
                    <a:pt x="166" y="135"/>
                    <a:pt x="163" y="132"/>
                  </a:cubicBezTo>
                  <a:cubicBezTo>
                    <a:pt x="158" y="129"/>
                    <a:pt x="153" y="129"/>
                    <a:pt x="150" y="132"/>
                  </a:cubicBezTo>
                  <a:cubicBezTo>
                    <a:pt x="146" y="135"/>
                    <a:pt x="146" y="139"/>
                    <a:pt x="146" y="141"/>
                  </a:cubicBezTo>
                  <a:cubicBezTo>
                    <a:pt x="146" y="144"/>
                    <a:pt x="149" y="146"/>
                    <a:pt x="151" y="147"/>
                  </a:cubicBezTo>
                  <a:cubicBezTo>
                    <a:pt x="154" y="148"/>
                    <a:pt x="157" y="146"/>
                    <a:pt x="159" y="144"/>
                  </a:cubicBezTo>
                  <a:cubicBezTo>
                    <a:pt x="160" y="142"/>
                    <a:pt x="160" y="139"/>
                    <a:pt x="156" y="137"/>
                  </a:cubicBezTo>
                  <a:cubicBezTo>
                    <a:pt x="156" y="137"/>
                    <a:pt x="155" y="137"/>
                    <a:pt x="155" y="138"/>
                  </a:cubicBezTo>
                  <a:cubicBezTo>
                    <a:pt x="154" y="138"/>
                    <a:pt x="154" y="139"/>
                    <a:pt x="155" y="140"/>
                  </a:cubicBezTo>
                  <a:cubicBezTo>
                    <a:pt x="157" y="140"/>
                    <a:pt x="157" y="142"/>
                    <a:pt x="156" y="143"/>
                  </a:cubicBezTo>
                  <a:cubicBezTo>
                    <a:pt x="156" y="144"/>
                    <a:pt x="154" y="145"/>
                    <a:pt x="152" y="145"/>
                  </a:cubicBezTo>
                  <a:cubicBezTo>
                    <a:pt x="151" y="144"/>
                    <a:pt x="149" y="142"/>
                    <a:pt x="148" y="140"/>
                  </a:cubicBezTo>
                  <a:cubicBezTo>
                    <a:pt x="148" y="138"/>
                    <a:pt x="149" y="136"/>
                    <a:pt x="151" y="134"/>
                  </a:cubicBezTo>
                  <a:cubicBezTo>
                    <a:pt x="154" y="131"/>
                    <a:pt x="158" y="132"/>
                    <a:pt x="161" y="134"/>
                  </a:cubicBezTo>
                  <a:cubicBezTo>
                    <a:pt x="164" y="137"/>
                    <a:pt x="166" y="142"/>
                    <a:pt x="163" y="147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2" y="149"/>
                    <a:pt x="162" y="149"/>
                    <a:pt x="161" y="150"/>
                  </a:cubicBezTo>
                  <a:cubicBezTo>
                    <a:pt x="159" y="153"/>
                    <a:pt x="156" y="155"/>
                    <a:pt x="153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0" y="155"/>
                    <a:pt x="149" y="155"/>
                  </a:cubicBezTo>
                  <a:cubicBezTo>
                    <a:pt x="146" y="154"/>
                    <a:pt x="144" y="153"/>
                    <a:pt x="143" y="151"/>
                  </a:cubicBezTo>
                  <a:cubicBezTo>
                    <a:pt x="134" y="143"/>
                    <a:pt x="138" y="134"/>
                    <a:pt x="142" y="129"/>
                  </a:cubicBezTo>
                  <a:cubicBezTo>
                    <a:pt x="146" y="124"/>
                    <a:pt x="152" y="121"/>
                    <a:pt x="157" y="121"/>
                  </a:cubicBezTo>
                  <a:cubicBezTo>
                    <a:pt x="158" y="121"/>
                    <a:pt x="158" y="122"/>
                    <a:pt x="159" y="122"/>
                  </a:cubicBezTo>
                  <a:cubicBezTo>
                    <a:pt x="162" y="125"/>
                    <a:pt x="167" y="127"/>
                    <a:pt x="172" y="126"/>
                  </a:cubicBezTo>
                  <a:cubicBezTo>
                    <a:pt x="175" y="126"/>
                    <a:pt x="178" y="124"/>
                    <a:pt x="180" y="121"/>
                  </a:cubicBezTo>
                  <a:cubicBezTo>
                    <a:pt x="181" y="120"/>
                    <a:pt x="181" y="119"/>
                    <a:pt x="182" y="118"/>
                  </a:cubicBezTo>
                  <a:cubicBezTo>
                    <a:pt x="185" y="112"/>
                    <a:pt x="183" y="108"/>
                    <a:pt x="182" y="106"/>
                  </a:cubicBezTo>
                  <a:cubicBezTo>
                    <a:pt x="179" y="102"/>
                    <a:pt x="174" y="100"/>
                    <a:pt x="170" y="101"/>
                  </a:cubicBezTo>
                  <a:cubicBezTo>
                    <a:pt x="167" y="101"/>
                    <a:pt x="164" y="104"/>
                    <a:pt x="163" y="107"/>
                  </a:cubicBezTo>
                  <a:cubicBezTo>
                    <a:pt x="162" y="110"/>
                    <a:pt x="163" y="113"/>
                    <a:pt x="166" y="115"/>
                  </a:cubicBezTo>
                  <a:cubicBezTo>
                    <a:pt x="168" y="117"/>
                    <a:pt x="170" y="117"/>
                    <a:pt x="172" y="116"/>
                  </a:cubicBezTo>
                  <a:cubicBezTo>
                    <a:pt x="174" y="116"/>
                    <a:pt x="175" y="114"/>
                    <a:pt x="175" y="112"/>
                  </a:cubicBezTo>
                  <a:cubicBezTo>
                    <a:pt x="176" y="111"/>
                    <a:pt x="175" y="109"/>
                    <a:pt x="173" y="108"/>
                  </a:cubicBezTo>
                  <a:cubicBezTo>
                    <a:pt x="173" y="107"/>
                    <a:pt x="172" y="107"/>
                    <a:pt x="171" y="108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3" y="110"/>
                    <a:pt x="173" y="111"/>
                    <a:pt x="173" y="112"/>
                  </a:cubicBezTo>
                  <a:cubicBezTo>
                    <a:pt x="173" y="113"/>
                    <a:pt x="172" y="114"/>
                    <a:pt x="171" y="114"/>
                  </a:cubicBezTo>
                  <a:cubicBezTo>
                    <a:pt x="170" y="114"/>
                    <a:pt x="169" y="114"/>
                    <a:pt x="168" y="113"/>
                  </a:cubicBezTo>
                  <a:cubicBezTo>
                    <a:pt x="166" y="112"/>
                    <a:pt x="165" y="110"/>
                    <a:pt x="166" y="108"/>
                  </a:cubicBezTo>
                  <a:cubicBezTo>
                    <a:pt x="166" y="105"/>
                    <a:pt x="168" y="104"/>
                    <a:pt x="171" y="103"/>
                  </a:cubicBezTo>
                  <a:cubicBezTo>
                    <a:pt x="173" y="103"/>
                    <a:pt x="178" y="104"/>
                    <a:pt x="180" y="107"/>
                  </a:cubicBezTo>
                  <a:cubicBezTo>
                    <a:pt x="182" y="110"/>
                    <a:pt x="182" y="113"/>
                    <a:pt x="180" y="117"/>
                  </a:cubicBezTo>
                  <a:cubicBezTo>
                    <a:pt x="178" y="121"/>
                    <a:pt x="175" y="123"/>
                    <a:pt x="172" y="124"/>
                  </a:cubicBezTo>
                  <a:cubicBezTo>
                    <a:pt x="167" y="125"/>
                    <a:pt x="163" y="122"/>
                    <a:pt x="160" y="120"/>
                  </a:cubicBezTo>
                  <a:cubicBezTo>
                    <a:pt x="159" y="119"/>
                    <a:pt x="158" y="118"/>
                    <a:pt x="157" y="117"/>
                  </a:cubicBezTo>
                  <a:cubicBezTo>
                    <a:pt x="154" y="111"/>
                    <a:pt x="155" y="104"/>
                    <a:pt x="159" y="98"/>
                  </a:cubicBezTo>
                  <a:cubicBezTo>
                    <a:pt x="168" y="87"/>
                    <a:pt x="181" y="90"/>
                    <a:pt x="186" y="91"/>
                  </a:cubicBezTo>
                  <a:cubicBezTo>
                    <a:pt x="198" y="96"/>
                    <a:pt x="205" y="92"/>
                    <a:pt x="208" y="86"/>
                  </a:cubicBezTo>
                  <a:cubicBezTo>
                    <a:pt x="210" y="81"/>
                    <a:pt x="211" y="76"/>
                    <a:pt x="218" y="73"/>
                  </a:cubicBezTo>
                  <a:close/>
                  <a:moveTo>
                    <a:pt x="164" y="244"/>
                  </a:moveTo>
                  <a:cubicBezTo>
                    <a:pt x="164" y="244"/>
                    <a:pt x="164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2"/>
                    <a:pt x="165" y="242"/>
                    <a:pt x="165" y="242"/>
                  </a:cubicBezTo>
                  <a:cubicBezTo>
                    <a:pt x="165" y="242"/>
                    <a:pt x="165" y="242"/>
                    <a:pt x="165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6" y="241"/>
                    <a:pt x="166" y="241"/>
                    <a:pt x="167" y="241"/>
                  </a:cubicBezTo>
                  <a:cubicBezTo>
                    <a:pt x="167" y="241"/>
                    <a:pt x="167" y="241"/>
                    <a:pt x="167" y="241"/>
                  </a:cubicBezTo>
                  <a:cubicBezTo>
                    <a:pt x="167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241"/>
                    <a:pt x="169" y="241"/>
                    <a:pt x="168" y="241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68" y="241"/>
                    <a:pt x="168" y="241"/>
                    <a:pt x="167" y="241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7" y="242"/>
                    <a:pt x="166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64" y="243"/>
                    <a:pt x="164" y="243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4"/>
                    <a:pt x="164" y="244"/>
                    <a:pt x="164" y="244"/>
                  </a:cubicBezTo>
                  <a:close/>
                  <a:moveTo>
                    <a:pt x="181" y="247"/>
                  </a:moveTo>
                  <a:cubicBezTo>
                    <a:pt x="181" y="247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5"/>
                  </a:cubicBezTo>
                  <a:cubicBezTo>
                    <a:pt x="181" y="245"/>
                    <a:pt x="181" y="245"/>
                    <a:pt x="180" y="245"/>
                  </a:cubicBezTo>
                  <a:cubicBezTo>
                    <a:pt x="180" y="245"/>
                    <a:pt x="180" y="244"/>
                    <a:pt x="180" y="244"/>
                  </a:cubicBezTo>
                  <a:cubicBezTo>
                    <a:pt x="180" y="244"/>
                    <a:pt x="180" y="244"/>
                    <a:pt x="179" y="243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78" y="243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2"/>
                    <a:pt x="176" y="242"/>
                    <a:pt x="177" y="242"/>
                  </a:cubicBezTo>
                  <a:cubicBezTo>
                    <a:pt x="177" y="242"/>
                    <a:pt x="177" y="242"/>
                    <a:pt x="178" y="242"/>
                  </a:cubicBezTo>
                  <a:cubicBezTo>
                    <a:pt x="178" y="242"/>
                    <a:pt x="179" y="242"/>
                    <a:pt x="179" y="242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0" y="243"/>
                    <a:pt x="180" y="243"/>
                    <a:pt x="181" y="244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1" y="246"/>
                    <a:pt x="181" y="246"/>
                    <a:pt x="181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7"/>
                    <a:pt x="181" y="247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lose/>
                  <a:moveTo>
                    <a:pt x="175" y="216"/>
                  </a:moveTo>
                  <a:cubicBezTo>
                    <a:pt x="175" y="215"/>
                    <a:pt x="175" y="215"/>
                    <a:pt x="175" y="215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4" y="213"/>
                    <a:pt x="174" y="212"/>
                  </a:cubicBezTo>
                  <a:cubicBezTo>
                    <a:pt x="174" y="211"/>
                    <a:pt x="174" y="210"/>
                    <a:pt x="175" y="209"/>
                  </a:cubicBezTo>
                  <a:cubicBezTo>
                    <a:pt x="175" y="208"/>
                    <a:pt x="175" y="208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8"/>
                    <a:pt x="176" y="208"/>
                    <a:pt x="176" y="209"/>
                  </a:cubicBezTo>
                  <a:cubicBezTo>
                    <a:pt x="176" y="210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7" y="214"/>
                    <a:pt x="177" y="215"/>
                    <a:pt x="177" y="215"/>
                  </a:cubicBezTo>
                  <a:cubicBezTo>
                    <a:pt x="177" y="215"/>
                    <a:pt x="177" y="216"/>
                    <a:pt x="177" y="216"/>
                  </a:cubicBezTo>
                  <a:cubicBezTo>
                    <a:pt x="177" y="217"/>
                    <a:pt x="178" y="217"/>
                    <a:pt x="178" y="218"/>
                  </a:cubicBezTo>
                  <a:cubicBezTo>
                    <a:pt x="178" y="218"/>
                    <a:pt x="179" y="219"/>
                    <a:pt x="180" y="220"/>
                  </a:cubicBezTo>
                  <a:cubicBezTo>
                    <a:pt x="180" y="220"/>
                    <a:pt x="181" y="221"/>
                    <a:pt x="181" y="221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1" y="222"/>
                    <a:pt x="181" y="222"/>
                    <a:pt x="181" y="222"/>
                  </a:cubicBezTo>
                  <a:cubicBezTo>
                    <a:pt x="180" y="221"/>
                    <a:pt x="180" y="221"/>
                    <a:pt x="179" y="221"/>
                  </a:cubicBezTo>
                  <a:cubicBezTo>
                    <a:pt x="178" y="220"/>
                    <a:pt x="178" y="220"/>
                    <a:pt x="178" y="220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6" y="218"/>
                    <a:pt x="175" y="217"/>
                    <a:pt x="175" y="216"/>
                  </a:cubicBezTo>
                  <a:close/>
                  <a:moveTo>
                    <a:pt x="186" y="184"/>
                  </a:moveTo>
                  <a:cubicBezTo>
                    <a:pt x="186" y="184"/>
                    <a:pt x="186" y="184"/>
                    <a:pt x="186" y="184"/>
                  </a:cubicBezTo>
                  <a:cubicBezTo>
                    <a:pt x="186" y="183"/>
                    <a:pt x="186" y="183"/>
                    <a:pt x="187" y="182"/>
                  </a:cubicBezTo>
                  <a:cubicBezTo>
                    <a:pt x="187" y="181"/>
                    <a:pt x="188" y="180"/>
                    <a:pt x="188" y="179"/>
                  </a:cubicBezTo>
                  <a:cubicBezTo>
                    <a:pt x="189" y="179"/>
                    <a:pt x="189" y="179"/>
                    <a:pt x="190" y="178"/>
                  </a:cubicBezTo>
                  <a:cubicBezTo>
                    <a:pt x="190" y="178"/>
                    <a:pt x="191" y="178"/>
                    <a:pt x="191" y="177"/>
                  </a:cubicBezTo>
                  <a:cubicBezTo>
                    <a:pt x="192" y="177"/>
                    <a:pt x="193" y="177"/>
                    <a:pt x="193" y="177"/>
                  </a:cubicBezTo>
                  <a:cubicBezTo>
                    <a:pt x="194" y="177"/>
                    <a:pt x="194" y="177"/>
                    <a:pt x="195" y="177"/>
                  </a:cubicBezTo>
                  <a:cubicBezTo>
                    <a:pt x="195" y="177"/>
                    <a:pt x="196" y="177"/>
                    <a:pt x="196" y="177"/>
                  </a:cubicBezTo>
                  <a:cubicBezTo>
                    <a:pt x="197" y="177"/>
                    <a:pt x="197" y="177"/>
                    <a:pt x="198" y="177"/>
                  </a:cubicBezTo>
                  <a:cubicBezTo>
                    <a:pt x="199" y="177"/>
                    <a:pt x="199" y="177"/>
                    <a:pt x="200" y="178"/>
                  </a:cubicBezTo>
                  <a:cubicBezTo>
                    <a:pt x="200" y="178"/>
                    <a:pt x="201" y="178"/>
                    <a:pt x="201" y="178"/>
                  </a:cubicBezTo>
                  <a:cubicBezTo>
                    <a:pt x="201" y="178"/>
                    <a:pt x="200" y="178"/>
                    <a:pt x="200" y="178"/>
                  </a:cubicBezTo>
                  <a:cubicBezTo>
                    <a:pt x="199" y="178"/>
                    <a:pt x="199" y="178"/>
                    <a:pt x="198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4" y="179"/>
                    <a:pt x="194" y="179"/>
                  </a:cubicBezTo>
                  <a:cubicBezTo>
                    <a:pt x="193" y="179"/>
                    <a:pt x="193" y="179"/>
                    <a:pt x="192" y="179"/>
                  </a:cubicBezTo>
                  <a:cubicBezTo>
                    <a:pt x="192" y="179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1"/>
                  </a:cubicBezTo>
                  <a:cubicBezTo>
                    <a:pt x="189" y="181"/>
                    <a:pt x="188" y="182"/>
                    <a:pt x="187" y="182"/>
                  </a:cubicBezTo>
                  <a:cubicBezTo>
                    <a:pt x="187" y="183"/>
                    <a:pt x="186" y="184"/>
                    <a:pt x="186" y="184"/>
                  </a:cubicBezTo>
                  <a:cubicBezTo>
                    <a:pt x="186" y="184"/>
                    <a:pt x="186" y="185"/>
                    <a:pt x="186" y="185"/>
                  </a:cubicBezTo>
                  <a:cubicBezTo>
                    <a:pt x="186" y="185"/>
                    <a:pt x="186" y="184"/>
                    <a:pt x="186" y="184"/>
                  </a:cubicBezTo>
                  <a:close/>
                  <a:moveTo>
                    <a:pt x="211" y="155"/>
                  </a:moveTo>
                  <a:cubicBezTo>
                    <a:pt x="211" y="155"/>
                    <a:pt x="211" y="156"/>
                    <a:pt x="211" y="156"/>
                  </a:cubicBezTo>
                  <a:cubicBezTo>
                    <a:pt x="211" y="156"/>
                    <a:pt x="211" y="157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1" y="158"/>
                    <a:pt x="212" y="158"/>
                    <a:pt x="212" y="159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0"/>
                    <a:pt x="213" y="160"/>
                    <a:pt x="213" y="161"/>
                  </a:cubicBezTo>
                  <a:cubicBezTo>
                    <a:pt x="213" y="161"/>
                    <a:pt x="214" y="161"/>
                    <a:pt x="214" y="161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0"/>
                    <a:pt x="211" y="160"/>
                    <a:pt x="211" y="160"/>
                  </a:cubicBezTo>
                  <a:cubicBezTo>
                    <a:pt x="211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0" y="156"/>
                    <a:pt x="210" y="155"/>
                    <a:pt x="210" y="155"/>
                  </a:cubicBezTo>
                  <a:cubicBezTo>
                    <a:pt x="210" y="154"/>
                    <a:pt x="211" y="154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1" y="153"/>
                    <a:pt x="211" y="153"/>
                    <a:pt x="211" y="154"/>
                  </a:cubicBezTo>
                  <a:cubicBezTo>
                    <a:pt x="211" y="154"/>
                    <a:pt x="211" y="154"/>
                    <a:pt x="211" y="155"/>
                  </a:cubicBezTo>
                  <a:close/>
                  <a:moveTo>
                    <a:pt x="225" y="137"/>
                  </a:moveTo>
                  <a:cubicBezTo>
                    <a:pt x="225" y="137"/>
                    <a:pt x="225" y="137"/>
                    <a:pt x="224" y="137"/>
                  </a:cubicBezTo>
                  <a:cubicBezTo>
                    <a:pt x="224" y="137"/>
                    <a:pt x="224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1" y="137"/>
                    <a:pt x="221" y="137"/>
                  </a:cubicBezTo>
                  <a:cubicBezTo>
                    <a:pt x="221" y="137"/>
                    <a:pt x="220" y="138"/>
                    <a:pt x="220" y="138"/>
                  </a:cubicBezTo>
                  <a:cubicBezTo>
                    <a:pt x="220" y="138"/>
                    <a:pt x="220" y="138"/>
                    <a:pt x="219" y="138"/>
                  </a:cubicBezTo>
                  <a:cubicBezTo>
                    <a:pt x="219" y="138"/>
                    <a:pt x="219" y="138"/>
                    <a:pt x="219" y="139"/>
                  </a:cubicBezTo>
                  <a:cubicBezTo>
                    <a:pt x="218" y="139"/>
                    <a:pt x="218" y="139"/>
                    <a:pt x="217" y="139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1"/>
                    <a:pt x="216" y="141"/>
                    <a:pt x="216" y="141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40"/>
                    <a:pt x="216" y="140"/>
                    <a:pt x="217" y="140"/>
                  </a:cubicBezTo>
                  <a:cubicBezTo>
                    <a:pt x="217" y="140"/>
                    <a:pt x="217" y="140"/>
                    <a:pt x="217" y="139"/>
                  </a:cubicBezTo>
                  <a:cubicBezTo>
                    <a:pt x="217" y="139"/>
                    <a:pt x="218" y="138"/>
                    <a:pt x="218" y="138"/>
                  </a:cubicBezTo>
                  <a:cubicBezTo>
                    <a:pt x="218" y="138"/>
                    <a:pt x="219" y="137"/>
                    <a:pt x="219" y="137"/>
                  </a:cubicBezTo>
                  <a:cubicBezTo>
                    <a:pt x="219" y="137"/>
                    <a:pt x="219" y="137"/>
                    <a:pt x="220" y="137"/>
                  </a:cubicBezTo>
                  <a:cubicBezTo>
                    <a:pt x="220" y="137"/>
                    <a:pt x="220" y="136"/>
                    <a:pt x="221" y="136"/>
                  </a:cubicBezTo>
                  <a:cubicBezTo>
                    <a:pt x="221" y="136"/>
                    <a:pt x="221" y="136"/>
                    <a:pt x="222" y="136"/>
                  </a:cubicBezTo>
                  <a:cubicBezTo>
                    <a:pt x="222" y="136"/>
                    <a:pt x="222" y="136"/>
                    <a:pt x="223" y="136"/>
                  </a:cubicBezTo>
                  <a:cubicBezTo>
                    <a:pt x="223" y="136"/>
                    <a:pt x="223" y="136"/>
                    <a:pt x="223" y="136"/>
                  </a:cubicBezTo>
                  <a:cubicBezTo>
                    <a:pt x="224" y="136"/>
                    <a:pt x="224" y="137"/>
                    <a:pt x="224" y="137"/>
                  </a:cubicBezTo>
                  <a:cubicBezTo>
                    <a:pt x="225" y="137"/>
                    <a:pt x="225" y="137"/>
                    <a:pt x="225" y="137"/>
                  </a:cubicBezTo>
                  <a:close/>
                  <a:moveTo>
                    <a:pt x="239" y="96"/>
                  </a:moveTo>
                  <a:cubicBezTo>
                    <a:pt x="237" y="101"/>
                    <a:pt x="232" y="106"/>
                    <a:pt x="231" y="107"/>
                  </a:cubicBezTo>
                  <a:cubicBezTo>
                    <a:pt x="237" y="94"/>
                    <a:pt x="237" y="86"/>
                    <a:pt x="237" y="86"/>
                  </a:cubicBezTo>
                  <a:cubicBezTo>
                    <a:pt x="236" y="93"/>
                    <a:pt x="231" y="102"/>
                    <a:pt x="229" y="106"/>
                  </a:cubicBezTo>
                  <a:cubicBezTo>
                    <a:pt x="228" y="103"/>
                    <a:pt x="226" y="97"/>
                    <a:pt x="231" y="92"/>
                  </a:cubicBezTo>
                  <a:cubicBezTo>
                    <a:pt x="236" y="85"/>
                    <a:pt x="237" y="84"/>
                    <a:pt x="237" y="84"/>
                  </a:cubicBezTo>
                  <a:cubicBezTo>
                    <a:pt x="237" y="84"/>
                    <a:pt x="241" y="90"/>
                    <a:pt x="239" y="96"/>
                  </a:cubicBezTo>
                  <a:close/>
                  <a:moveTo>
                    <a:pt x="242" y="145"/>
                  </a:moveTo>
                  <a:cubicBezTo>
                    <a:pt x="242" y="145"/>
                    <a:pt x="242" y="145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2" y="143"/>
                    <a:pt x="242" y="142"/>
                  </a:cubicBezTo>
                  <a:cubicBezTo>
                    <a:pt x="242" y="142"/>
                    <a:pt x="241" y="141"/>
                    <a:pt x="241" y="141"/>
                  </a:cubicBezTo>
                  <a:cubicBezTo>
                    <a:pt x="241" y="141"/>
                    <a:pt x="241" y="140"/>
                    <a:pt x="240" y="140"/>
                  </a:cubicBezTo>
                  <a:cubicBezTo>
                    <a:pt x="240" y="140"/>
                    <a:pt x="240" y="140"/>
                    <a:pt x="239" y="139"/>
                  </a:cubicBezTo>
                  <a:cubicBezTo>
                    <a:pt x="239" y="139"/>
                    <a:pt x="238" y="139"/>
                    <a:pt x="237" y="138"/>
                  </a:cubicBezTo>
                  <a:cubicBezTo>
                    <a:pt x="237" y="138"/>
                    <a:pt x="236" y="138"/>
                    <a:pt x="236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5" y="138"/>
                    <a:pt x="235" y="138"/>
                  </a:cubicBezTo>
                  <a:cubicBezTo>
                    <a:pt x="235" y="138"/>
                    <a:pt x="236" y="138"/>
                    <a:pt x="236" y="138"/>
                  </a:cubicBezTo>
                  <a:cubicBezTo>
                    <a:pt x="236" y="138"/>
                    <a:pt x="237" y="138"/>
                    <a:pt x="237" y="138"/>
                  </a:cubicBezTo>
                  <a:cubicBezTo>
                    <a:pt x="238" y="138"/>
                    <a:pt x="239" y="138"/>
                    <a:pt x="240" y="139"/>
                  </a:cubicBezTo>
                  <a:cubicBezTo>
                    <a:pt x="240" y="139"/>
                    <a:pt x="241" y="139"/>
                    <a:pt x="241" y="139"/>
                  </a:cubicBezTo>
                  <a:cubicBezTo>
                    <a:pt x="241" y="140"/>
                    <a:pt x="242" y="140"/>
                    <a:pt x="242" y="140"/>
                  </a:cubicBezTo>
                  <a:cubicBezTo>
                    <a:pt x="242" y="141"/>
                    <a:pt x="242" y="141"/>
                    <a:pt x="243" y="142"/>
                  </a:cubicBezTo>
                  <a:cubicBezTo>
                    <a:pt x="243" y="142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6"/>
                  </a:cubicBezTo>
                  <a:cubicBezTo>
                    <a:pt x="243" y="146"/>
                    <a:pt x="243" y="146"/>
                    <a:pt x="243" y="146"/>
                  </a:cubicBezTo>
                  <a:cubicBezTo>
                    <a:pt x="243" y="147"/>
                    <a:pt x="243" y="147"/>
                    <a:pt x="243" y="147"/>
                  </a:cubicBezTo>
                  <a:cubicBezTo>
                    <a:pt x="242" y="147"/>
                    <a:pt x="242" y="147"/>
                    <a:pt x="242" y="148"/>
                  </a:cubicBezTo>
                  <a:cubicBezTo>
                    <a:pt x="242" y="148"/>
                    <a:pt x="242" y="148"/>
                    <a:pt x="242" y="148"/>
                  </a:cubicBezTo>
                  <a:cubicBezTo>
                    <a:pt x="242" y="148"/>
                    <a:pt x="242" y="147"/>
                    <a:pt x="242" y="147"/>
                  </a:cubicBezTo>
                  <a:cubicBezTo>
                    <a:pt x="242" y="147"/>
                    <a:pt x="242" y="147"/>
                    <a:pt x="242" y="146"/>
                  </a:cubicBezTo>
                  <a:cubicBezTo>
                    <a:pt x="242" y="146"/>
                    <a:pt x="242" y="146"/>
                    <a:pt x="242" y="145"/>
                  </a:cubicBezTo>
                  <a:close/>
                  <a:moveTo>
                    <a:pt x="243" y="70"/>
                  </a:moveTo>
                  <a:cubicBezTo>
                    <a:pt x="243" y="71"/>
                    <a:pt x="243" y="71"/>
                    <a:pt x="243" y="71"/>
                  </a:cubicBezTo>
                  <a:cubicBezTo>
                    <a:pt x="243" y="71"/>
                    <a:pt x="244" y="71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4" y="72"/>
                    <a:pt x="243" y="72"/>
                    <a:pt x="243" y="71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71"/>
                    <a:pt x="242" y="71"/>
                    <a:pt x="242" y="71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8"/>
                    <a:pt x="241" y="68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42" y="67"/>
                    <a:pt x="242" y="67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8"/>
                    <a:pt x="242" y="68"/>
                  </a:cubicBezTo>
                  <a:cubicBezTo>
                    <a:pt x="242" y="68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251" y="56"/>
                  </a:moveTo>
                  <a:cubicBezTo>
                    <a:pt x="251" y="56"/>
                    <a:pt x="251" y="56"/>
                    <a:pt x="251" y="56"/>
                  </a:cubicBezTo>
                  <a:cubicBezTo>
                    <a:pt x="251" y="56"/>
                    <a:pt x="250" y="56"/>
                    <a:pt x="250" y="56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49" y="56"/>
                    <a:pt x="249" y="56"/>
                    <a:pt x="249" y="56"/>
                  </a:cubicBezTo>
                  <a:cubicBezTo>
                    <a:pt x="249" y="56"/>
                    <a:pt x="249" y="56"/>
                    <a:pt x="248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48" y="56"/>
                    <a:pt x="248" y="56"/>
                    <a:pt x="247" y="56"/>
                  </a:cubicBezTo>
                  <a:cubicBezTo>
                    <a:pt x="247" y="56"/>
                    <a:pt x="247" y="57"/>
                    <a:pt x="247" y="57"/>
                  </a:cubicBezTo>
                  <a:cubicBezTo>
                    <a:pt x="247" y="57"/>
                    <a:pt x="246" y="57"/>
                    <a:pt x="246" y="57"/>
                  </a:cubicBezTo>
                  <a:cubicBezTo>
                    <a:pt x="246" y="57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7"/>
                    <a:pt x="246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5"/>
                    <a:pt x="248" y="55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9" y="55"/>
                    <a:pt x="249" y="55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0" y="55"/>
                    <a:pt x="251" y="55"/>
                    <a:pt x="251" y="55"/>
                  </a:cubicBezTo>
                  <a:cubicBezTo>
                    <a:pt x="251" y="56"/>
                    <a:pt x="251" y="56"/>
                    <a:pt x="251" y="56"/>
                  </a:cubicBezTo>
                  <a:close/>
                  <a:moveTo>
                    <a:pt x="263" y="60"/>
                  </a:move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1"/>
                    <a:pt x="263" y="62"/>
                    <a:pt x="263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2" y="62"/>
                    <a:pt x="262" y="63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2" y="63"/>
                    <a:pt x="262" y="62"/>
                    <a:pt x="262" y="62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3" y="62"/>
                    <a:pt x="263" y="61"/>
                    <a:pt x="263" y="61"/>
                  </a:cubicBezTo>
                  <a:cubicBezTo>
                    <a:pt x="263" y="61"/>
                    <a:pt x="263" y="61"/>
                    <a:pt x="263" y="60"/>
                  </a:cubicBezTo>
                  <a:cubicBezTo>
                    <a:pt x="263" y="60"/>
                    <a:pt x="262" y="60"/>
                    <a:pt x="262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2" y="59"/>
                    <a:pt x="262" y="59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0" y="57"/>
                    <a:pt x="260" y="57"/>
                    <a:pt x="259" y="57"/>
                  </a:cubicBezTo>
                  <a:cubicBezTo>
                    <a:pt x="259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56"/>
                    <a:pt x="259" y="56"/>
                    <a:pt x="259" y="56"/>
                  </a:cubicBezTo>
                  <a:cubicBezTo>
                    <a:pt x="260" y="56"/>
                    <a:pt x="260" y="56"/>
                    <a:pt x="261" y="57"/>
                  </a:cubicBezTo>
                  <a:cubicBezTo>
                    <a:pt x="261" y="57"/>
                    <a:pt x="261" y="57"/>
                    <a:pt x="262" y="57"/>
                  </a:cubicBezTo>
                  <a:cubicBezTo>
                    <a:pt x="262" y="57"/>
                    <a:pt x="262" y="58"/>
                    <a:pt x="262" y="58"/>
                  </a:cubicBezTo>
                  <a:cubicBezTo>
                    <a:pt x="262" y="58"/>
                    <a:pt x="263" y="58"/>
                    <a:pt x="263" y="59"/>
                  </a:cubicBezTo>
                  <a:cubicBezTo>
                    <a:pt x="263" y="59"/>
                    <a:pt x="263" y="59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lose/>
                  <a:moveTo>
                    <a:pt x="263" y="71"/>
                  </a:moveTo>
                  <a:cubicBezTo>
                    <a:pt x="262" y="73"/>
                    <a:pt x="260" y="73"/>
                    <a:pt x="258" y="72"/>
                  </a:cubicBezTo>
                  <a:cubicBezTo>
                    <a:pt x="257" y="72"/>
                    <a:pt x="256" y="71"/>
                    <a:pt x="256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6" y="75"/>
                    <a:pt x="255" y="77"/>
                    <a:pt x="252" y="77"/>
                  </a:cubicBezTo>
                  <a:cubicBezTo>
                    <a:pt x="250" y="77"/>
                    <a:pt x="249" y="75"/>
                    <a:pt x="249" y="72"/>
                  </a:cubicBezTo>
                  <a:cubicBezTo>
                    <a:pt x="250" y="72"/>
                    <a:pt x="250" y="71"/>
                    <a:pt x="251" y="70"/>
                  </a:cubicBezTo>
                  <a:cubicBezTo>
                    <a:pt x="250" y="70"/>
                    <a:pt x="249" y="71"/>
                    <a:pt x="248" y="71"/>
                  </a:cubicBezTo>
                  <a:cubicBezTo>
                    <a:pt x="246" y="72"/>
                    <a:pt x="243" y="71"/>
                    <a:pt x="243" y="69"/>
                  </a:cubicBezTo>
                  <a:cubicBezTo>
                    <a:pt x="242" y="66"/>
                    <a:pt x="244" y="64"/>
                    <a:pt x="246" y="64"/>
                  </a:cubicBezTo>
                  <a:cubicBezTo>
                    <a:pt x="247" y="64"/>
                    <a:pt x="248" y="64"/>
                    <a:pt x="249" y="65"/>
                  </a:cubicBezTo>
                  <a:cubicBezTo>
                    <a:pt x="248" y="64"/>
                    <a:pt x="248" y="63"/>
                    <a:pt x="247" y="62"/>
                  </a:cubicBezTo>
                  <a:cubicBezTo>
                    <a:pt x="246" y="61"/>
                    <a:pt x="246" y="58"/>
                    <a:pt x="248" y="57"/>
                  </a:cubicBezTo>
                  <a:cubicBezTo>
                    <a:pt x="250" y="56"/>
                    <a:pt x="252" y="57"/>
                    <a:pt x="253" y="59"/>
                  </a:cubicBezTo>
                  <a:cubicBezTo>
                    <a:pt x="253" y="60"/>
                    <a:pt x="254" y="61"/>
                    <a:pt x="254" y="62"/>
                  </a:cubicBezTo>
                  <a:cubicBezTo>
                    <a:pt x="254" y="61"/>
                    <a:pt x="255" y="60"/>
                    <a:pt x="255" y="59"/>
                  </a:cubicBezTo>
                  <a:cubicBezTo>
                    <a:pt x="256" y="57"/>
                    <a:pt x="259" y="57"/>
                    <a:pt x="261" y="58"/>
                  </a:cubicBezTo>
                  <a:cubicBezTo>
                    <a:pt x="262" y="60"/>
                    <a:pt x="262" y="62"/>
                    <a:pt x="260" y="64"/>
                  </a:cubicBezTo>
                  <a:cubicBezTo>
                    <a:pt x="260" y="64"/>
                    <a:pt x="259" y="65"/>
                    <a:pt x="258" y="65"/>
                  </a:cubicBezTo>
                  <a:cubicBezTo>
                    <a:pt x="259" y="65"/>
                    <a:pt x="260" y="65"/>
                    <a:pt x="261" y="66"/>
                  </a:cubicBezTo>
                  <a:cubicBezTo>
                    <a:pt x="263" y="66"/>
                    <a:pt x="264" y="68"/>
                    <a:pt x="263" y="71"/>
                  </a:cubicBezTo>
                  <a:close/>
                  <a:moveTo>
                    <a:pt x="249" y="77"/>
                  </a:moveTo>
                  <a:cubicBezTo>
                    <a:pt x="250" y="77"/>
                    <a:pt x="250" y="77"/>
                    <a:pt x="250" y="77"/>
                  </a:cubicBezTo>
                  <a:cubicBezTo>
                    <a:pt x="251" y="77"/>
                    <a:pt x="251" y="78"/>
                    <a:pt x="252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3" y="78"/>
                    <a:pt x="253" y="78"/>
                    <a:pt x="253" y="78"/>
                  </a:cubicBezTo>
                  <a:cubicBezTo>
                    <a:pt x="253" y="78"/>
                    <a:pt x="254" y="78"/>
                    <a:pt x="254" y="78"/>
                  </a:cubicBezTo>
                  <a:cubicBezTo>
                    <a:pt x="254" y="78"/>
                    <a:pt x="255" y="77"/>
                    <a:pt x="255" y="77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6" y="77"/>
                    <a:pt x="256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6"/>
                    <a:pt x="257" y="76"/>
                    <a:pt x="257" y="76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5"/>
                    <a:pt x="257" y="75"/>
                    <a:pt x="257" y="76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4" y="78"/>
                  </a:cubicBezTo>
                  <a:cubicBezTo>
                    <a:pt x="254" y="78"/>
                    <a:pt x="254" y="78"/>
                    <a:pt x="253" y="79"/>
                  </a:cubicBezTo>
                  <a:cubicBezTo>
                    <a:pt x="253" y="79"/>
                    <a:pt x="253" y="79"/>
                    <a:pt x="252" y="79"/>
                  </a:cubicBezTo>
                  <a:cubicBezTo>
                    <a:pt x="252" y="79"/>
                    <a:pt x="252" y="78"/>
                    <a:pt x="251" y="78"/>
                  </a:cubicBezTo>
                  <a:cubicBezTo>
                    <a:pt x="251" y="78"/>
                    <a:pt x="250" y="78"/>
                    <a:pt x="250" y="78"/>
                  </a:cubicBezTo>
                  <a:cubicBezTo>
                    <a:pt x="250" y="77"/>
                    <a:pt x="249" y="77"/>
                    <a:pt x="249" y="77"/>
                  </a:cubicBezTo>
                  <a:cubicBezTo>
                    <a:pt x="249" y="77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49" y="76"/>
                    <a:pt x="249" y="76"/>
                    <a:pt x="249" y="77"/>
                  </a:cubicBezTo>
                  <a:close/>
                  <a:moveTo>
                    <a:pt x="265" y="70"/>
                  </a:moveTo>
                  <a:cubicBezTo>
                    <a:pt x="265" y="70"/>
                    <a:pt x="265" y="70"/>
                    <a:pt x="265" y="70"/>
                  </a:cubicBezTo>
                  <a:cubicBezTo>
                    <a:pt x="265" y="71"/>
                    <a:pt x="265" y="71"/>
                    <a:pt x="265" y="71"/>
                  </a:cubicBezTo>
                  <a:cubicBezTo>
                    <a:pt x="265" y="72"/>
                    <a:pt x="264" y="72"/>
                    <a:pt x="264" y="72"/>
                  </a:cubicBezTo>
                  <a:cubicBezTo>
                    <a:pt x="264" y="73"/>
                    <a:pt x="263" y="73"/>
                    <a:pt x="263" y="73"/>
                  </a:cubicBezTo>
                  <a:cubicBezTo>
                    <a:pt x="263" y="73"/>
                    <a:pt x="262" y="73"/>
                    <a:pt x="262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3"/>
                    <a:pt x="262" y="73"/>
                  </a:cubicBezTo>
                  <a:cubicBezTo>
                    <a:pt x="262" y="73"/>
                    <a:pt x="262" y="73"/>
                    <a:pt x="263" y="73"/>
                  </a:cubicBezTo>
                  <a:cubicBezTo>
                    <a:pt x="263" y="73"/>
                    <a:pt x="263" y="73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1"/>
                    <a:pt x="264" y="71"/>
                  </a:cubicBezTo>
                  <a:cubicBezTo>
                    <a:pt x="264" y="71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5" y="68"/>
                  </a:cubicBezTo>
                  <a:cubicBezTo>
                    <a:pt x="265" y="68"/>
                    <a:pt x="265" y="68"/>
                    <a:pt x="265" y="68"/>
                  </a:cubicBezTo>
                  <a:cubicBezTo>
                    <a:pt x="265" y="69"/>
                    <a:pt x="265" y="69"/>
                    <a:pt x="265" y="70"/>
                  </a:cubicBezTo>
                  <a:close/>
                  <a:moveTo>
                    <a:pt x="257" y="109"/>
                  </a:moveTo>
                  <a:cubicBezTo>
                    <a:pt x="249" y="113"/>
                    <a:pt x="239" y="111"/>
                    <a:pt x="235" y="110"/>
                  </a:cubicBezTo>
                  <a:cubicBezTo>
                    <a:pt x="258" y="104"/>
                    <a:pt x="267" y="96"/>
                    <a:pt x="267" y="96"/>
                  </a:cubicBezTo>
                  <a:cubicBezTo>
                    <a:pt x="258" y="102"/>
                    <a:pt x="242" y="106"/>
                    <a:pt x="235" y="108"/>
                  </a:cubicBezTo>
                  <a:cubicBezTo>
                    <a:pt x="237" y="104"/>
                    <a:pt x="243" y="95"/>
                    <a:pt x="254" y="94"/>
                  </a:cubicBezTo>
                  <a:cubicBezTo>
                    <a:pt x="268" y="94"/>
                    <a:pt x="270" y="94"/>
                    <a:pt x="270" y="94"/>
                  </a:cubicBezTo>
                  <a:cubicBezTo>
                    <a:pt x="270" y="94"/>
                    <a:pt x="266" y="105"/>
                    <a:pt x="257" y="109"/>
                  </a:cubicBezTo>
                  <a:close/>
                  <a:moveTo>
                    <a:pt x="241" y="164"/>
                  </a:moveTo>
                  <a:cubicBezTo>
                    <a:pt x="241" y="164"/>
                    <a:pt x="241" y="164"/>
                    <a:pt x="241" y="164"/>
                  </a:cubicBezTo>
                  <a:cubicBezTo>
                    <a:pt x="242" y="164"/>
                    <a:pt x="242" y="164"/>
                    <a:pt x="243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2"/>
                    <a:pt x="244" y="162"/>
                    <a:pt x="244" y="162"/>
                  </a:cubicBezTo>
                  <a:cubicBezTo>
                    <a:pt x="244" y="161"/>
                    <a:pt x="245" y="161"/>
                    <a:pt x="245" y="160"/>
                  </a:cubicBezTo>
                  <a:cubicBezTo>
                    <a:pt x="245" y="160"/>
                    <a:pt x="245" y="160"/>
                    <a:pt x="245" y="159"/>
                  </a:cubicBezTo>
                  <a:cubicBezTo>
                    <a:pt x="245" y="159"/>
                    <a:pt x="245" y="159"/>
                    <a:pt x="245" y="158"/>
                  </a:cubicBezTo>
                  <a:cubicBezTo>
                    <a:pt x="245" y="158"/>
                    <a:pt x="245" y="158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6"/>
                    <a:pt x="245" y="156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46" y="156"/>
                    <a:pt x="246" y="156"/>
                    <a:pt x="246" y="156"/>
                  </a:cubicBezTo>
                  <a:cubicBezTo>
                    <a:pt x="246" y="157"/>
                    <a:pt x="246" y="158"/>
                    <a:pt x="246" y="158"/>
                  </a:cubicBezTo>
                  <a:cubicBezTo>
                    <a:pt x="246" y="159"/>
                    <a:pt x="246" y="159"/>
                    <a:pt x="246" y="160"/>
                  </a:cubicBezTo>
                  <a:cubicBezTo>
                    <a:pt x="246" y="160"/>
                    <a:pt x="246" y="160"/>
                    <a:pt x="246" y="161"/>
                  </a:cubicBezTo>
                  <a:cubicBezTo>
                    <a:pt x="245" y="161"/>
                    <a:pt x="245" y="162"/>
                    <a:pt x="245" y="163"/>
                  </a:cubicBezTo>
                  <a:cubicBezTo>
                    <a:pt x="244" y="163"/>
                    <a:pt x="243" y="164"/>
                    <a:pt x="243" y="164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64"/>
                    <a:pt x="241" y="164"/>
                    <a:pt x="241" y="164"/>
                  </a:cubicBezTo>
                  <a:close/>
                  <a:moveTo>
                    <a:pt x="235" y="162"/>
                  </a:moveTo>
                  <a:cubicBezTo>
                    <a:pt x="234" y="161"/>
                    <a:pt x="233" y="160"/>
                    <a:pt x="232" y="159"/>
                  </a:cubicBezTo>
                  <a:cubicBezTo>
                    <a:pt x="232" y="161"/>
                    <a:pt x="233" y="162"/>
                    <a:pt x="233" y="163"/>
                  </a:cubicBezTo>
                  <a:cubicBezTo>
                    <a:pt x="233" y="167"/>
                    <a:pt x="230" y="170"/>
                    <a:pt x="227" y="170"/>
                  </a:cubicBezTo>
                  <a:cubicBezTo>
                    <a:pt x="223" y="169"/>
                    <a:pt x="221" y="166"/>
                    <a:pt x="222" y="162"/>
                  </a:cubicBezTo>
                  <a:cubicBezTo>
                    <a:pt x="223" y="161"/>
                    <a:pt x="223" y="160"/>
                    <a:pt x="224" y="158"/>
                  </a:cubicBezTo>
                  <a:cubicBezTo>
                    <a:pt x="223" y="159"/>
                    <a:pt x="221" y="160"/>
                    <a:pt x="220" y="160"/>
                  </a:cubicBezTo>
                  <a:cubicBezTo>
                    <a:pt x="217" y="162"/>
                    <a:pt x="213" y="160"/>
                    <a:pt x="212" y="157"/>
                  </a:cubicBezTo>
                  <a:cubicBezTo>
                    <a:pt x="211" y="153"/>
                    <a:pt x="214" y="150"/>
                    <a:pt x="218" y="150"/>
                  </a:cubicBezTo>
                  <a:cubicBezTo>
                    <a:pt x="219" y="150"/>
                    <a:pt x="221" y="150"/>
                    <a:pt x="222" y="151"/>
                  </a:cubicBezTo>
                  <a:cubicBezTo>
                    <a:pt x="221" y="150"/>
                    <a:pt x="220" y="148"/>
                    <a:pt x="219" y="147"/>
                  </a:cubicBezTo>
                  <a:cubicBezTo>
                    <a:pt x="217" y="145"/>
                    <a:pt x="217" y="141"/>
                    <a:pt x="220" y="139"/>
                  </a:cubicBezTo>
                  <a:cubicBezTo>
                    <a:pt x="223" y="137"/>
                    <a:pt x="227" y="139"/>
                    <a:pt x="228" y="142"/>
                  </a:cubicBezTo>
                  <a:cubicBezTo>
                    <a:pt x="228" y="143"/>
                    <a:pt x="229" y="145"/>
                    <a:pt x="229" y="147"/>
                  </a:cubicBezTo>
                  <a:cubicBezTo>
                    <a:pt x="230" y="145"/>
                    <a:pt x="230" y="143"/>
                    <a:pt x="231" y="142"/>
                  </a:cubicBezTo>
                  <a:cubicBezTo>
                    <a:pt x="233" y="140"/>
                    <a:pt x="237" y="139"/>
                    <a:pt x="239" y="141"/>
                  </a:cubicBezTo>
                  <a:cubicBezTo>
                    <a:pt x="242" y="143"/>
                    <a:pt x="242" y="147"/>
                    <a:pt x="239" y="149"/>
                  </a:cubicBezTo>
                  <a:cubicBezTo>
                    <a:pt x="238" y="150"/>
                    <a:pt x="237" y="151"/>
                    <a:pt x="235" y="152"/>
                  </a:cubicBezTo>
                  <a:cubicBezTo>
                    <a:pt x="237" y="152"/>
                    <a:pt x="238" y="152"/>
                    <a:pt x="239" y="152"/>
                  </a:cubicBezTo>
                  <a:cubicBezTo>
                    <a:pt x="243" y="153"/>
                    <a:pt x="245" y="157"/>
                    <a:pt x="244" y="160"/>
                  </a:cubicBezTo>
                  <a:cubicBezTo>
                    <a:pt x="242" y="163"/>
                    <a:pt x="238" y="164"/>
                    <a:pt x="235" y="162"/>
                  </a:cubicBezTo>
                  <a:close/>
                  <a:moveTo>
                    <a:pt x="232" y="193"/>
                  </a:moveTo>
                  <a:cubicBezTo>
                    <a:pt x="232" y="192"/>
                    <a:pt x="232" y="192"/>
                    <a:pt x="232" y="191"/>
                  </a:cubicBezTo>
                  <a:cubicBezTo>
                    <a:pt x="231" y="191"/>
                    <a:pt x="231" y="190"/>
                    <a:pt x="231" y="189"/>
                  </a:cubicBezTo>
                  <a:cubicBezTo>
                    <a:pt x="231" y="188"/>
                    <a:pt x="231" y="188"/>
                    <a:pt x="230" y="187"/>
                  </a:cubicBezTo>
                  <a:cubicBezTo>
                    <a:pt x="230" y="186"/>
                    <a:pt x="230" y="186"/>
                    <a:pt x="229" y="185"/>
                  </a:cubicBezTo>
                  <a:cubicBezTo>
                    <a:pt x="229" y="185"/>
                    <a:pt x="228" y="184"/>
                    <a:pt x="228" y="184"/>
                  </a:cubicBezTo>
                  <a:cubicBezTo>
                    <a:pt x="227" y="183"/>
                    <a:pt x="227" y="183"/>
                    <a:pt x="226" y="182"/>
                  </a:cubicBezTo>
                  <a:cubicBezTo>
                    <a:pt x="225" y="181"/>
                    <a:pt x="224" y="181"/>
                    <a:pt x="223" y="181"/>
                  </a:cubicBezTo>
                  <a:cubicBezTo>
                    <a:pt x="221" y="180"/>
                    <a:pt x="221" y="180"/>
                    <a:pt x="220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9" y="180"/>
                    <a:pt x="219" y="180"/>
                    <a:pt x="220" y="180"/>
                  </a:cubicBezTo>
                  <a:cubicBezTo>
                    <a:pt x="220" y="179"/>
                    <a:pt x="222" y="179"/>
                    <a:pt x="223" y="179"/>
                  </a:cubicBezTo>
                  <a:cubicBezTo>
                    <a:pt x="224" y="180"/>
                    <a:pt x="226" y="180"/>
                    <a:pt x="227" y="181"/>
                  </a:cubicBezTo>
                  <a:cubicBezTo>
                    <a:pt x="228" y="181"/>
                    <a:pt x="228" y="182"/>
                    <a:pt x="229" y="182"/>
                  </a:cubicBezTo>
                  <a:cubicBezTo>
                    <a:pt x="230" y="183"/>
                    <a:pt x="230" y="183"/>
                    <a:pt x="231" y="184"/>
                  </a:cubicBezTo>
                  <a:cubicBezTo>
                    <a:pt x="231" y="185"/>
                    <a:pt x="232" y="186"/>
                    <a:pt x="232" y="186"/>
                  </a:cubicBezTo>
                  <a:cubicBezTo>
                    <a:pt x="232" y="187"/>
                    <a:pt x="233" y="188"/>
                    <a:pt x="233" y="189"/>
                  </a:cubicBezTo>
                  <a:cubicBezTo>
                    <a:pt x="233" y="190"/>
                    <a:pt x="233" y="190"/>
                    <a:pt x="233" y="191"/>
                  </a:cubicBezTo>
                  <a:cubicBezTo>
                    <a:pt x="233" y="191"/>
                    <a:pt x="233" y="192"/>
                    <a:pt x="233" y="192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233" y="194"/>
                    <a:pt x="233" y="194"/>
                    <a:pt x="232" y="195"/>
                  </a:cubicBezTo>
                  <a:cubicBezTo>
                    <a:pt x="232" y="195"/>
                    <a:pt x="232" y="196"/>
                    <a:pt x="232" y="196"/>
                  </a:cubicBezTo>
                  <a:cubicBezTo>
                    <a:pt x="232" y="196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6"/>
                  </a:cubicBezTo>
                  <a:cubicBezTo>
                    <a:pt x="231" y="196"/>
                    <a:pt x="232" y="195"/>
                    <a:pt x="232" y="195"/>
                  </a:cubicBezTo>
                  <a:cubicBezTo>
                    <a:pt x="232" y="194"/>
                    <a:pt x="232" y="194"/>
                    <a:pt x="232" y="193"/>
                  </a:cubicBezTo>
                  <a:close/>
                  <a:moveTo>
                    <a:pt x="233" y="169"/>
                  </a:moveTo>
                  <a:cubicBezTo>
                    <a:pt x="233" y="169"/>
                    <a:pt x="233" y="169"/>
                    <a:pt x="232" y="170"/>
                  </a:cubicBezTo>
                  <a:cubicBezTo>
                    <a:pt x="232" y="170"/>
                    <a:pt x="232" y="170"/>
                    <a:pt x="232" y="170"/>
                  </a:cubicBezTo>
                  <a:cubicBezTo>
                    <a:pt x="232" y="170"/>
                    <a:pt x="231" y="171"/>
                    <a:pt x="231" y="171"/>
                  </a:cubicBezTo>
                  <a:cubicBezTo>
                    <a:pt x="231" y="171"/>
                    <a:pt x="230" y="171"/>
                    <a:pt x="230" y="172"/>
                  </a:cubicBezTo>
                  <a:cubicBezTo>
                    <a:pt x="229" y="172"/>
                    <a:pt x="229" y="172"/>
                    <a:pt x="228" y="172"/>
                  </a:cubicBezTo>
                  <a:cubicBezTo>
                    <a:pt x="228" y="172"/>
                    <a:pt x="227" y="172"/>
                    <a:pt x="227" y="172"/>
                  </a:cubicBezTo>
                  <a:cubicBezTo>
                    <a:pt x="226" y="172"/>
                    <a:pt x="226" y="172"/>
                    <a:pt x="225" y="172"/>
                  </a:cubicBezTo>
                  <a:cubicBezTo>
                    <a:pt x="224" y="171"/>
                    <a:pt x="224" y="171"/>
                    <a:pt x="223" y="170"/>
                  </a:cubicBezTo>
                  <a:cubicBezTo>
                    <a:pt x="223" y="170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2" y="169"/>
                    <a:pt x="222" y="169"/>
                    <a:pt x="222" y="169"/>
                  </a:cubicBezTo>
                  <a:cubicBezTo>
                    <a:pt x="223" y="169"/>
                    <a:pt x="223" y="170"/>
                    <a:pt x="224" y="170"/>
                  </a:cubicBezTo>
                  <a:cubicBezTo>
                    <a:pt x="224" y="170"/>
                    <a:pt x="225" y="171"/>
                    <a:pt x="226" y="171"/>
                  </a:cubicBezTo>
                  <a:cubicBezTo>
                    <a:pt x="226" y="171"/>
                    <a:pt x="226" y="171"/>
                    <a:pt x="227" y="171"/>
                  </a:cubicBezTo>
                  <a:cubicBezTo>
                    <a:pt x="227" y="171"/>
                    <a:pt x="228" y="171"/>
                    <a:pt x="228" y="171"/>
                  </a:cubicBezTo>
                  <a:cubicBezTo>
                    <a:pt x="229" y="171"/>
                    <a:pt x="229" y="171"/>
                    <a:pt x="229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1" y="170"/>
                    <a:pt x="231" y="170"/>
                    <a:pt x="231" y="169"/>
                  </a:cubicBezTo>
                  <a:cubicBezTo>
                    <a:pt x="232" y="169"/>
                    <a:pt x="232" y="169"/>
                    <a:pt x="232" y="169"/>
                  </a:cubicBezTo>
                  <a:cubicBezTo>
                    <a:pt x="233" y="169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7"/>
                    <a:pt x="234" y="167"/>
                    <a:pt x="234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9"/>
                    <a:pt x="233" y="169"/>
                    <a:pt x="233" y="169"/>
                  </a:cubicBezTo>
                  <a:close/>
                  <a:moveTo>
                    <a:pt x="229" y="226"/>
                  </a:moveTo>
                  <a:cubicBezTo>
                    <a:pt x="229" y="226"/>
                    <a:pt x="230" y="226"/>
                    <a:pt x="230" y="226"/>
                  </a:cubicBezTo>
                  <a:cubicBezTo>
                    <a:pt x="230" y="226"/>
                    <a:pt x="231" y="225"/>
                    <a:pt x="232" y="225"/>
                  </a:cubicBezTo>
                  <a:cubicBezTo>
                    <a:pt x="232" y="224"/>
                    <a:pt x="233" y="224"/>
                    <a:pt x="233" y="224"/>
                  </a:cubicBezTo>
                  <a:cubicBezTo>
                    <a:pt x="233" y="223"/>
                    <a:pt x="234" y="223"/>
                    <a:pt x="234" y="222"/>
                  </a:cubicBezTo>
                  <a:cubicBezTo>
                    <a:pt x="235" y="221"/>
                    <a:pt x="235" y="220"/>
                    <a:pt x="236" y="219"/>
                  </a:cubicBezTo>
                  <a:cubicBezTo>
                    <a:pt x="236" y="219"/>
                    <a:pt x="236" y="218"/>
                    <a:pt x="236" y="218"/>
                  </a:cubicBezTo>
                  <a:cubicBezTo>
                    <a:pt x="237" y="217"/>
                    <a:pt x="237" y="216"/>
                    <a:pt x="237" y="216"/>
                  </a:cubicBezTo>
                  <a:cubicBezTo>
                    <a:pt x="237" y="215"/>
                    <a:pt x="237" y="215"/>
                    <a:pt x="237" y="214"/>
                  </a:cubicBezTo>
                  <a:cubicBezTo>
                    <a:pt x="237" y="214"/>
                    <a:pt x="237" y="213"/>
                    <a:pt x="237" y="213"/>
                  </a:cubicBezTo>
                  <a:cubicBezTo>
                    <a:pt x="237" y="212"/>
                    <a:pt x="237" y="211"/>
                    <a:pt x="237" y="210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8" y="212"/>
                    <a:pt x="238" y="213"/>
                  </a:cubicBezTo>
                  <a:cubicBezTo>
                    <a:pt x="238" y="214"/>
                    <a:pt x="239" y="215"/>
                    <a:pt x="239" y="216"/>
                  </a:cubicBezTo>
                  <a:cubicBezTo>
                    <a:pt x="239" y="217"/>
                    <a:pt x="238" y="217"/>
                    <a:pt x="238" y="218"/>
                  </a:cubicBezTo>
                  <a:cubicBezTo>
                    <a:pt x="238" y="219"/>
                    <a:pt x="238" y="219"/>
                    <a:pt x="238" y="220"/>
                  </a:cubicBezTo>
                  <a:cubicBezTo>
                    <a:pt x="237" y="221"/>
                    <a:pt x="236" y="223"/>
                    <a:pt x="235" y="223"/>
                  </a:cubicBezTo>
                  <a:cubicBezTo>
                    <a:pt x="234" y="224"/>
                    <a:pt x="233" y="225"/>
                    <a:pt x="232" y="226"/>
                  </a:cubicBezTo>
                  <a:cubicBezTo>
                    <a:pt x="232" y="226"/>
                    <a:pt x="231" y="226"/>
                    <a:pt x="230" y="226"/>
                  </a:cubicBezTo>
                  <a:cubicBezTo>
                    <a:pt x="230" y="226"/>
                    <a:pt x="230" y="226"/>
                    <a:pt x="229" y="226"/>
                  </a:cubicBezTo>
                  <a:cubicBezTo>
                    <a:pt x="229" y="226"/>
                    <a:pt x="229" y="226"/>
                    <a:pt x="229" y="226"/>
                  </a:cubicBezTo>
                  <a:close/>
                  <a:moveTo>
                    <a:pt x="195" y="234"/>
                  </a:moveTo>
                  <a:cubicBezTo>
                    <a:pt x="195" y="234"/>
                    <a:pt x="195" y="234"/>
                    <a:pt x="196" y="235"/>
                  </a:cubicBezTo>
                  <a:cubicBezTo>
                    <a:pt x="196" y="235"/>
                    <a:pt x="197" y="236"/>
                    <a:pt x="198" y="236"/>
                  </a:cubicBezTo>
                  <a:cubicBezTo>
                    <a:pt x="199" y="237"/>
                    <a:pt x="201" y="237"/>
                    <a:pt x="202" y="238"/>
                  </a:cubicBezTo>
                  <a:cubicBezTo>
                    <a:pt x="203" y="238"/>
                    <a:pt x="203" y="238"/>
                    <a:pt x="204" y="238"/>
                  </a:cubicBezTo>
                  <a:cubicBezTo>
                    <a:pt x="205" y="238"/>
                    <a:pt x="206" y="238"/>
                    <a:pt x="206" y="238"/>
                  </a:cubicBezTo>
                  <a:cubicBezTo>
                    <a:pt x="207" y="238"/>
                    <a:pt x="208" y="238"/>
                    <a:pt x="209" y="237"/>
                  </a:cubicBezTo>
                  <a:cubicBezTo>
                    <a:pt x="209" y="237"/>
                    <a:pt x="210" y="237"/>
                    <a:pt x="211" y="237"/>
                  </a:cubicBezTo>
                  <a:cubicBezTo>
                    <a:pt x="211" y="236"/>
                    <a:pt x="212" y="236"/>
                    <a:pt x="212" y="236"/>
                  </a:cubicBezTo>
                  <a:cubicBezTo>
                    <a:pt x="213" y="235"/>
                    <a:pt x="213" y="235"/>
                    <a:pt x="214" y="234"/>
                  </a:cubicBezTo>
                  <a:cubicBezTo>
                    <a:pt x="214" y="234"/>
                    <a:pt x="215" y="234"/>
                    <a:pt x="215" y="233"/>
                  </a:cubicBezTo>
                  <a:cubicBezTo>
                    <a:pt x="215" y="233"/>
                    <a:pt x="215" y="232"/>
                    <a:pt x="216" y="232"/>
                  </a:cubicBezTo>
                  <a:cubicBezTo>
                    <a:pt x="216" y="232"/>
                    <a:pt x="216" y="231"/>
                    <a:pt x="216" y="231"/>
                  </a:cubicBezTo>
                  <a:cubicBezTo>
                    <a:pt x="216" y="231"/>
                    <a:pt x="216" y="232"/>
                    <a:pt x="216" y="232"/>
                  </a:cubicBezTo>
                  <a:cubicBezTo>
                    <a:pt x="216" y="233"/>
                    <a:pt x="216" y="233"/>
                    <a:pt x="215" y="234"/>
                  </a:cubicBezTo>
                  <a:cubicBezTo>
                    <a:pt x="215" y="234"/>
                    <a:pt x="215" y="235"/>
                    <a:pt x="215" y="235"/>
                  </a:cubicBezTo>
                  <a:cubicBezTo>
                    <a:pt x="214" y="235"/>
                    <a:pt x="214" y="236"/>
                    <a:pt x="214" y="236"/>
                  </a:cubicBezTo>
                  <a:cubicBezTo>
                    <a:pt x="214" y="236"/>
                    <a:pt x="213" y="236"/>
                    <a:pt x="213" y="237"/>
                  </a:cubicBezTo>
                  <a:cubicBezTo>
                    <a:pt x="213" y="237"/>
                    <a:pt x="212" y="238"/>
                    <a:pt x="211" y="238"/>
                  </a:cubicBezTo>
                  <a:cubicBezTo>
                    <a:pt x="211" y="239"/>
                    <a:pt x="210" y="239"/>
                    <a:pt x="209" y="239"/>
                  </a:cubicBezTo>
                  <a:cubicBezTo>
                    <a:pt x="208" y="240"/>
                    <a:pt x="207" y="240"/>
                    <a:pt x="207" y="240"/>
                  </a:cubicBezTo>
                  <a:cubicBezTo>
                    <a:pt x="206" y="240"/>
                    <a:pt x="205" y="240"/>
                    <a:pt x="204" y="240"/>
                  </a:cubicBezTo>
                  <a:cubicBezTo>
                    <a:pt x="203" y="240"/>
                    <a:pt x="202" y="240"/>
                    <a:pt x="201" y="239"/>
                  </a:cubicBezTo>
                  <a:cubicBezTo>
                    <a:pt x="200" y="239"/>
                    <a:pt x="199" y="238"/>
                    <a:pt x="198" y="237"/>
                  </a:cubicBezTo>
                  <a:cubicBezTo>
                    <a:pt x="197" y="236"/>
                    <a:pt x="196" y="235"/>
                    <a:pt x="196" y="235"/>
                  </a:cubicBezTo>
                  <a:cubicBezTo>
                    <a:pt x="195" y="235"/>
                    <a:pt x="195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lose/>
                  <a:moveTo>
                    <a:pt x="178" y="213"/>
                  </a:moveTo>
                  <a:cubicBezTo>
                    <a:pt x="177" y="207"/>
                    <a:pt x="182" y="202"/>
                    <a:pt x="188" y="201"/>
                  </a:cubicBezTo>
                  <a:cubicBezTo>
                    <a:pt x="190" y="201"/>
                    <a:pt x="193" y="202"/>
                    <a:pt x="196" y="202"/>
                  </a:cubicBezTo>
                  <a:cubicBezTo>
                    <a:pt x="194" y="200"/>
                    <a:pt x="191" y="198"/>
                    <a:pt x="190" y="197"/>
                  </a:cubicBezTo>
                  <a:cubicBezTo>
                    <a:pt x="186" y="192"/>
                    <a:pt x="187" y="185"/>
                    <a:pt x="192" y="182"/>
                  </a:cubicBezTo>
                  <a:cubicBezTo>
                    <a:pt x="197" y="178"/>
                    <a:pt x="204" y="182"/>
                    <a:pt x="206" y="187"/>
                  </a:cubicBezTo>
                  <a:cubicBezTo>
                    <a:pt x="207" y="189"/>
                    <a:pt x="208" y="192"/>
                    <a:pt x="208" y="195"/>
                  </a:cubicBezTo>
                  <a:cubicBezTo>
                    <a:pt x="209" y="192"/>
                    <a:pt x="210" y="189"/>
                    <a:pt x="211" y="188"/>
                  </a:cubicBezTo>
                  <a:cubicBezTo>
                    <a:pt x="215" y="183"/>
                    <a:pt x="222" y="181"/>
                    <a:pt x="226" y="185"/>
                  </a:cubicBezTo>
                  <a:cubicBezTo>
                    <a:pt x="231" y="189"/>
                    <a:pt x="230" y="196"/>
                    <a:pt x="225" y="200"/>
                  </a:cubicBezTo>
                  <a:cubicBezTo>
                    <a:pt x="224" y="201"/>
                    <a:pt x="221" y="203"/>
                    <a:pt x="218" y="204"/>
                  </a:cubicBezTo>
                  <a:cubicBezTo>
                    <a:pt x="222" y="204"/>
                    <a:pt x="224" y="205"/>
                    <a:pt x="226" y="205"/>
                  </a:cubicBezTo>
                  <a:cubicBezTo>
                    <a:pt x="232" y="207"/>
                    <a:pt x="236" y="213"/>
                    <a:pt x="234" y="218"/>
                  </a:cubicBezTo>
                  <a:cubicBezTo>
                    <a:pt x="231" y="224"/>
                    <a:pt x="224" y="225"/>
                    <a:pt x="219" y="222"/>
                  </a:cubicBezTo>
                  <a:cubicBezTo>
                    <a:pt x="217" y="221"/>
                    <a:pt x="215" y="219"/>
                    <a:pt x="213" y="217"/>
                  </a:cubicBezTo>
                  <a:cubicBezTo>
                    <a:pt x="214" y="220"/>
                    <a:pt x="214" y="223"/>
                    <a:pt x="214" y="225"/>
                  </a:cubicBezTo>
                  <a:cubicBezTo>
                    <a:pt x="215" y="231"/>
                    <a:pt x="210" y="237"/>
                    <a:pt x="204" y="236"/>
                  </a:cubicBezTo>
                  <a:cubicBezTo>
                    <a:pt x="198" y="235"/>
                    <a:pt x="194" y="229"/>
                    <a:pt x="196" y="223"/>
                  </a:cubicBezTo>
                  <a:cubicBezTo>
                    <a:pt x="196" y="221"/>
                    <a:pt x="198" y="218"/>
                    <a:pt x="199" y="216"/>
                  </a:cubicBezTo>
                  <a:cubicBezTo>
                    <a:pt x="197" y="217"/>
                    <a:pt x="194" y="219"/>
                    <a:pt x="192" y="220"/>
                  </a:cubicBezTo>
                  <a:cubicBezTo>
                    <a:pt x="186" y="222"/>
                    <a:pt x="180" y="219"/>
                    <a:pt x="178" y="213"/>
                  </a:cubicBezTo>
                  <a:close/>
                  <a:moveTo>
                    <a:pt x="180" y="259"/>
                  </a:move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59"/>
                    <a:pt x="181" y="259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6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5"/>
                    <a:pt x="183" y="254"/>
                    <a:pt x="183" y="254"/>
                  </a:cubicBezTo>
                  <a:cubicBezTo>
                    <a:pt x="183" y="254"/>
                    <a:pt x="183" y="254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3" y="256"/>
                    <a:pt x="183" y="257"/>
                    <a:pt x="183" y="257"/>
                  </a:cubicBezTo>
                  <a:cubicBezTo>
                    <a:pt x="183" y="257"/>
                    <a:pt x="183" y="258"/>
                    <a:pt x="182" y="258"/>
                  </a:cubicBezTo>
                  <a:cubicBezTo>
                    <a:pt x="182" y="259"/>
                    <a:pt x="182" y="259"/>
                    <a:pt x="181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lose/>
                  <a:moveTo>
                    <a:pt x="167" y="262"/>
                  </a:moveTo>
                  <a:cubicBezTo>
                    <a:pt x="167" y="262"/>
                    <a:pt x="167" y="262"/>
                    <a:pt x="168" y="262"/>
                  </a:cubicBezTo>
                  <a:cubicBezTo>
                    <a:pt x="168" y="262"/>
                    <a:pt x="168" y="263"/>
                    <a:pt x="169" y="263"/>
                  </a:cubicBezTo>
                  <a:cubicBezTo>
                    <a:pt x="169" y="263"/>
                    <a:pt x="169" y="263"/>
                    <a:pt x="170" y="263"/>
                  </a:cubicBezTo>
                  <a:cubicBezTo>
                    <a:pt x="170" y="264"/>
                    <a:pt x="170" y="264"/>
                    <a:pt x="171" y="264"/>
                  </a:cubicBezTo>
                  <a:cubicBezTo>
                    <a:pt x="171" y="264"/>
                    <a:pt x="171" y="264"/>
                    <a:pt x="172" y="264"/>
                  </a:cubicBezTo>
                  <a:cubicBezTo>
                    <a:pt x="172" y="264"/>
                    <a:pt x="172" y="263"/>
                    <a:pt x="172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3" y="263"/>
                    <a:pt x="174" y="263"/>
                    <a:pt x="174" y="263"/>
                  </a:cubicBezTo>
                  <a:cubicBezTo>
                    <a:pt x="174" y="263"/>
                    <a:pt x="174" y="262"/>
                    <a:pt x="174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4" y="263"/>
                  </a:cubicBezTo>
                  <a:cubicBezTo>
                    <a:pt x="174" y="263"/>
                    <a:pt x="174" y="263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172" y="264"/>
                    <a:pt x="172" y="264"/>
                    <a:pt x="172" y="264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169" y="264"/>
                    <a:pt x="169" y="264"/>
                    <a:pt x="168" y="263"/>
                  </a:cubicBezTo>
                  <a:cubicBezTo>
                    <a:pt x="168" y="263"/>
                    <a:pt x="168" y="263"/>
                    <a:pt x="168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161" y="254"/>
                  </a:moveTo>
                  <a:cubicBezTo>
                    <a:pt x="161" y="252"/>
                    <a:pt x="162" y="250"/>
                    <a:pt x="165" y="250"/>
                  </a:cubicBezTo>
                  <a:cubicBezTo>
                    <a:pt x="165" y="250"/>
                    <a:pt x="167" y="250"/>
                    <a:pt x="168" y="250"/>
                  </a:cubicBezTo>
                  <a:cubicBezTo>
                    <a:pt x="167" y="250"/>
                    <a:pt x="166" y="249"/>
                    <a:pt x="166" y="248"/>
                  </a:cubicBezTo>
                  <a:cubicBezTo>
                    <a:pt x="164" y="246"/>
                    <a:pt x="164" y="244"/>
                    <a:pt x="166" y="243"/>
                  </a:cubicBezTo>
                  <a:cubicBezTo>
                    <a:pt x="168" y="242"/>
                    <a:pt x="171" y="243"/>
                    <a:pt x="171" y="245"/>
                  </a:cubicBezTo>
                  <a:cubicBezTo>
                    <a:pt x="172" y="245"/>
                    <a:pt x="172" y="247"/>
                    <a:pt x="172" y="248"/>
                  </a:cubicBezTo>
                  <a:cubicBezTo>
                    <a:pt x="173" y="247"/>
                    <a:pt x="173" y="246"/>
                    <a:pt x="173" y="245"/>
                  </a:cubicBezTo>
                  <a:cubicBezTo>
                    <a:pt x="175" y="243"/>
                    <a:pt x="177" y="242"/>
                    <a:pt x="179" y="244"/>
                  </a:cubicBezTo>
                  <a:cubicBezTo>
                    <a:pt x="181" y="245"/>
                    <a:pt x="180" y="248"/>
                    <a:pt x="179" y="250"/>
                  </a:cubicBezTo>
                  <a:cubicBezTo>
                    <a:pt x="178" y="250"/>
                    <a:pt x="177" y="251"/>
                    <a:pt x="176" y="251"/>
                  </a:cubicBezTo>
                  <a:cubicBezTo>
                    <a:pt x="177" y="251"/>
                    <a:pt x="178" y="251"/>
                    <a:pt x="179" y="251"/>
                  </a:cubicBezTo>
                  <a:cubicBezTo>
                    <a:pt x="181" y="252"/>
                    <a:pt x="183" y="254"/>
                    <a:pt x="182" y="256"/>
                  </a:cubicBezTo>
                  <a:cubicBezTo>
                    <a:pt x="181" y="258"/>
                    <a:pt x="178" y="259"/>
                    <a:pt x="176" y="258"/>
                  </a:cubicBezTo>
                  <a:cubicBezTo>
                    <a:pt x="176" y="257"/>
                    <a:pt x="175" y="257"/>
                    <a:pt x="174" y="256"/>
                  </a:cubicBezTo>
                  <a:cubicBezTo>
                    <a:pt x="174" y="257"/>
                    <a:pt x="174" y="258"/>
                    <a:pt x="175" y="259"/>
                  </a:cubicBezTo>
                  <a:cubicBezTo>
                    <a:pt x="175" y="261"/>
                    <a:pt x="173" y="263"/>
                    <a:pt x="171" y="263"/>
                  </a:cubicBezTo>
                  <a:cubicBezTo>
                    <a:pt x="168" y="263"/>
                    <a:pt x="167" y="260"/>
                    <a:pt x="168" y="258"/>
                  </a:cubicBezTo>
                  <a:cubicBezTo>
                    <a:pt x="168" y="257"/>
                    <a:pt x="168" y="256"/>
                    <a:pt x="169" y="255"/>
                  </a:cubicBezTo>
                  <a:cubicBezTo>
                    <a:pt x="168" y="256"/>
                    <a:pt x="167" y="256"/>
                    <a:pt x="166" y="257"/>
                  </a:cubicBezTo>
                  <a:cubicBezTo>
                    <a:pt x="164" y="258"/>
                    <a:pt x="162" y="257"/>
                    <a:pt x="161" y="254"/>
                  </a:cubicBezTo>
                  <a:close/>
                  <a:moveTo>
                    <a:pt x="160" y="254"/>
                  </a:moveTo>
                  <a:cubicBezTo>
                    <a:pt x="160" y="254"/>
                    <a:pt x="160" y="253"/>
                    <a:pt x="160" y="253"/>
                  </a:cubicBezTo>
                  <a:cubicBezTo>
                    <a:pt x="160" y="253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60" y="252"/>
                    <a:pt x="160" y="253"/>
                    <a:pt x="160" y="253"/>
                  </a:cubicBezTo>
                  <a:cubicBezTo>
                    <a:pt x="160" y="253"/>
                    <a:pt x="160" y="254"/>
                    <a:pt x="160" y="254"/>
                  </a:cubicBezTo>
                  <a:cubicBezTo>
                    <a:pt x="160" y="254"/>
                    <a:pt x="160" y="254"/>
                    <a:pt x="160" y="254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1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6"/>
                    <a:pt x="161" y="257"/>
                    <a:pt x="162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8"/>
                    <a:pt x="162" y="258"/>
                    <a:pt x="162" y="258"/>
                  </a:cubicBezTo>
                  <a:cubicBezTo>
                    <a:pt x="162" y="257"/>
                    <a:pt x="162" y="257"/>
                    <a:pt x="161" y="257"/>
                  </a:cubicBezTo>
                  <a:cubicBezTo>
                    <a:pt x="161" y="257"/>
                    <a:pt x="161" y="257"/>
                    <a:pt x="161" y="257"/>
                  </a:cubicBezTo>
                  <a:cubicBezTo>
                    <a:pt x="161" y="257"/>
                    <a:pt x="161" y="257"/>
                    <a:pt x="161" y="256"/>
                  </a:cubicBezTo>
                  <a:cubicBezTo>
                    <a:pt x="160" y="256"/>
                    <a:pt x="160" y="256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5"/>
                    <a:pt x="160" y="255"/>
                    <a:pt x="160" y="255"/>
                  </a:cubicBezTo>
                  <a:cubicBezTo>
                    <a:pt x="160" y="254"/>
                    <a:pt x="160" y="254"/>
                    <a:pt x="160" y="254"/>
                  </a:cubicBezTo>
                  <a:close/>
                  <a:moveTo>
                    <a:pt x="154" y="218"/>
                  </a:moveTo>
                  <a:cubicBezTo>
                    <a:pt x="154" y="218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9"/>
                  </a:cubicBezTo>
                  <a:cubicBezTo>
                    <a:pt x="153" y="219"/>
                    <a:pt x="153" y="219"/>
                    <a:pt x="153" y="218"/>
                  </a:cubicBezTo>
                  <a:cubicBezTo>
                    <a:pt x="153" y="218"/>
                    <a:pt x="154" y="218"/>
                    <a:pt x="154" y="218"/>
                  </a:cubicBezTo>
                  <a:cubicBezTo>
                    <a:pt x="154" y="218"/>
                    <a:pt x="155" y="217"/>
                    <a:pt x="155" y="217"/>
                  </a:cubicBezTo>
                  <a:cubicBezTo>
                    <a:pt x="155" y="217"/>
                    <a:pt x="155" y="217"/>
                    <a:pt x="155" y="216"/>
                  </a:cubicBezTo>
                  <a:cubicBezTo>
                    <a:pt x="156" y="216"/>
                    <a:pt x="156" y="215"/>
                    <a:pt x="156" y="215"/>
                  </a:cubicBezTo>
                  <a:cubicBezTo>
                    <a:pt x="156" y="214"/>
                    <a:pt x="157" y="214"/>
                    <a:pt x="157" y="214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57" y="212"/>
                    <a:pt x="157" y="212"/>
                    <a:pt x="157" y="212"/>
                  </a:cubicBezTo>
                  <a:cubicBezTo>
                    <a:pt x="157" y="212"/>
                    <a:pt x="157" y="211"/>
                    <a:pt x="157" y="211"/>
                  </a:cubicBezTo>
                  <a:cubicBezTo>
                    <a:pt x="157" y="210"/>
                    <a:pt x="157" y="210"/>
                    <a:pt x="157" y="210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9"/>
                    <a:pt x="157" y="209"/>
                    <a:pt x="157" y="210"/>
                  </a:cubicBezTo>
                  <a:cubicBezTo>
                    <a:pt x="157" y="210"/>
                    <a:pt x="157" y="210"/>
                    <a:pt x="158" y="211"/>
                  </a:cubicBezTo>
                  <a:cubicBezTo>
                    <a:pt x="158" y="211"/>
                    <a:pt x="158" y="212"/>
                    <a:pt x="158" y="213"/>
                  </a:cubicBezTo>
                  <a:cubicBezTo>
                    <a:pt x="158" y="213"/>
                    <a:pt x="158" y="214"/>
                    <a:pt x="158" y="214"/>
                  </a:cubicBezTo>
                  <a:cubicBezTo>
                    <a:pt x="158" y="214"/>
                    <a:pt x="158" y="215"/>
                    <a:pt x="157" y="215"/>
                  </a:cubicBezTo>
                  <a:cubicBezTo>
                    <a:pt x="157" y="216"/>
                    <a:pt x="157" y="217"/>
                    <a:pt x="156" y="217"/>
                  </a:cubicBezTo>
                  <a:cubicBezTo>
                    <a:pt x="156" y="218"/>
                    <a:pt x="155" y="218"/>
                    <a:pt x="154" y="218"/>
                  </a:cubicBezTo>
                  <a:close/>
                  <a:moveTo>
                    <a:pt x="124" y="282"/>
                  </a:moveTo>
                  <a:cubicBezTo>
                    <a:pt x="124" y="282"/>
                    <a:pt x="130" y="276"/>
                    <a:pt x="137" y="275"/>
                  </a:cubicBezTo>
                  <a:cubicBezTo>
                    <a:pt x="143" y="274"/>
                    <a:pt x="150" y="278"/>
                    <a:pt x="152" y="279"/>
                  </a:cubicBezTo>
                  <a:cubicBezTo>
                    <a:pt x="136" y="278"/>
                    <a:pt x="127" y="282"/>
                    <a:pt x="127" y="282"/>
                  </a:cubicBezTo>
                  <a:cubicBezTo>
                    <a:pt x="134" y="280"/>
                    <a:pt x="147" y="281"/>
                    <a:pt x="152" y="281"/>
                  </a:cubicBezTo>
                  <a:cubicBezTo>
                    <a:pt x="149" y="283"/>
                    <a:pt x="143" y="288"/>
                    <a:pt x="136" y="286"/>
                  </a:cubicBezTo>
                  <a:cubicBezTo>
                    <a:pt x="126" y="283"/>
                    <a:pt x="124" y="282"/>
                    <a:pt x="124" y="282"/>
                  </a:cubicBezTo>
                  <a:close/>
                  <a:moveTo>
                    <a:pt x="122" y="243"/>
                  </a:moveTo>
                  <a:cubicBezTo>
                    <a:pt x="122" y="243"/>
                    <a:pt x="135" y="243"/>
                    <a:pt x="143" y="251"/>
                  </a:cubicBezTo>
                  <a:cubicBezTo>
                    <a:pt x="150" y="257"/>
                    <a:pt x="153" y="269"/>
                    <a:pt x="154" y="273"/>
                  </a:cubicBezTo>
                  <a:cubicBezTo>
                    <a:pt x="138" y="252"/>
                    <a:pt x="125" y="245"/>
                    <a:pt x="125" y="245"/>
                  </a:cubicBezTo>
                  <a:cubicBezTo>
                    <a:pt x="135" y="252"/>
                    <a:pt x="146" y="268"/>
                    <a:pt x="151" y="274"/>
                  </a:cubicBezTo>
                  <a:cubicBezTo>
                    <a:pt x="146" y="274"/>
                    <a:pt x="134" y="271"/>
                    <a:pt x="129" y="260"/>
                  </a:cubicBezTo>
                  <a:cubicBezTo>
                    <a:pt x="123" y="245"/>
                    <a:pt x="122" y="243"/>
                    <a:pt x="122" y="243"/>
                  </a:cubicBezTo>
                  <a:close/>
                  <a:moveTo>
                    <a:pt x="122" y="211"/>
                  </a:moveTo>
                  <a:cubicBezTo>
                    <a:pt x="122" y="210"/>
                    <a:pt x="122" y="209"/>
                    <a:pt x="122" y="209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2" y="208"/>
                    <a:pt x="122" y="208"/>
                    <a:pt x="122" y="208"/>
                  </a:cubicBezTo>
                  <a:cubicBezTo>
                    <a:pt x="123" y="208"/>
                    <a:pt x="123" y="207"/>
                    <a:pt x="123" y="207"/>
                  </a:cubicBezTo>
                  <a:cubicBezTo>
                    <a:pt x="123" y="207"/>
                    <a:pt x="123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2" y="209"/>
                    <a:pt x="122" y="210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3" y="212"/>
                    <a:pt x="123" y="213"/>
                    <a:pt x="123" y="213"/>
                  </a:cubicBezTo>
                  <a:cubicBezTo>
                    <a:pt x="123" y="213"/>
                    <a:pt x="124" y="214"/>
                    <a:pt x="124" y="214"/>
                  </a:cubicBezTo>
                  <a:cubicBezTo>
                    <a:pt x="124" y="214"/>
                    <a:pt x="124" y="215"/>
                    <a:pt x="125" y="215"/>
                  </a:cubicBezTo>
                  <a:cubicBezTo>
                    <a:pt x="125" y="215"/>
                    <a:pt x="125" y="216"/>
                    <a:pt x="125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6"/>
                    <a:pt x="125" y="216"/>
                    <a:pt x="125" y="216"/>
                  </a:cubicBezTo>
                  <a:cubicBezTo>
                    <a:pt x="125" y="216"/>
                    <a:pt x="125" y="216"/>
                    <a:pt x="124" y="215"/>
                  </a:cubicBezTo>
                  <a:cubicBezTo>
                    <a:pt x="124" y="215"/>
                    <a:pt x="124" y="215"/>
                    <a:pt x="123" y="215"/>
                  </a:cubicBezTo>
                  <a:cubicBezTo>
                    <a:pt x="123" y="215"/>
                    <a:pt x="123" y="215"/>
                    <a:pt x="123" y="214"/>
                  </a:cubicBezTo>
                  <a:cubicBezTo>
                    <a:pt x="122" y="214"/>
                    <a:pt x="122" y="213"/>
                    <a:pt x="122" y="213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2" y="211"/>
                    <a:pt x="122" y="211"/>
                    <a:pt x="122" y="2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Freeform 64"/>
          <p:cNvSpPr>
            <a:spLocks/>
          </p:cNvSpPr>
          <p:nvPr/>
        </p:nvSpPr>
        <p:spPr bwMode="auto">
          <a:xfrm>
            <a:off x="9993249" y="1361030"/>
            <a:ext cx="227398" cy="277315"/>
          </a:xfrm>
          <a:custGeom>
            <a:avLst/>
            <a:gdLst>
              <a:gd name="T0" fmla="*/ 21 w 38"/>
              <a:gd name="T1" fmla="*/ 1 h 46"/>
              <a:gd name="T2" fmla="*/ 15 w 38"/>
              <a:gd name="T3" fmla="*/ 46 h 46"/>
              <a:gd name="T4" fmla="*/ 18 w 38"/>
              <a:gd name="T5" fmla="*/ 0 h 46"/>
              <a:gd name="T6" fmla="*/ 17 w 38"/>
              <a:gd name="T7" fmla="*/ 27 h 46"/>
              <a:gd name="T8" fmla="*/ 21 w 38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6">
                <a:moveTo>
                  <a:pt x="21" y="1"/>
                </a:moveTo>
                <a:cubicBezTo>
                  <a:pt x="21" y="1"/>
                  <a:pt x="38" y="17"/>
                  <a:pt x="15" y="46"/>
                </a:cubicBezTo>
                <a:cubicBezTo>
                  <a:pt x="15" y="46"/>
                  <a:pt x="0" y="18"/>
                  <a:pt x="18" y="0"/>
                </a:cubicBezTo>
                <a:cubicBezTo>
                  <a:pt x="17" y="27"/>
                  <a:pt x="17" y="27"/>
                  <a:pt x="17" y="27"/>
                </a:cubicBezTo>
                <a:lnTo>
                  <a:pt x="21" y="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65"/>
          <p:cNvSpPr>
            <a:spLocks/>
          </p:cNvSpPr>
          <p:nvPr/>
        </p:nvSpPr>
        <p:spPr bwMode="auto">
          <a:xfrm>
            <a:off x="10054258" y="978335"/>
            <a:ext cx="244037" cy="191348"/>
          </a:xfrm>
          <a:custGeom>
            <a:avLst/>
            <a:gdLst>
              <a:gd name="T0" fmla="*/ 41 w 41"/>
              <a:gd name="T1" fmla="*/ 11 h 32"/>
              <a:gd name="T2" fmla="*/ 0 w 41"/>
              <a:gd name="T3" fmla="*/ 24 h 32"/>
              <a:gd name="T4" fmla="*/ 40 w 41"/>
              <a:gd name="T5" fmla="*/ 9 h 32"/>
              <a:gd name="T6" fmla="*/ 17 w 41"/>
              <a:gd name="T7" fmla="*/ 18 h 32"/>
              <a:gd name="T8" fmla="*/ 41 w 41"/>
              <a:gd name="T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41" y="11"/>
                </a:moveTo>
                <a:cubicBezTo>
                  <a:pt x="41" y="11"/>
                  <a:pt x="34" y="32"/>
                  <a:pt x="0" y="24"/>
                </a:cubicBezTo>
                <a:cubicBezTo>
                  <a:pt x="0" y="24"/>
                  <a:pt x="18" y="0"/>
                  <a:pt x="40" y="9"/>
                </a:cubicBezTo>
                <a:cubicBezTo>
                  <a:pt x="17" y="18"/>
                  <a:pt x="17" y="18"/>
                  <a:pt x="17" y="18"/>
                </a:cubicBezTo>
                <a:lnTo>
                  <a:pt x="41" y="11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66"/>
          <p:cNvSpPr>
            <a:spLocks/>
          </p:cNvSpPr>
          <p:nvPr/>
        </p:nvSpPr>
        <p:spPr bwMode="auto">
          <a:xfrm>
            <a:off x="9699295" y="534631"/>
            <a:ext cx="252357" cy="202441"/>
          </a:xfrm>
          <a:custGeom>
            <a:avLst/>
            <a:gdLst>
              <a:gd name="T0" fmla="*/ 42 w 42"/>
              <a:gd name="T1" fmla="*/ 15 h 34"/>
              <a:gd name="T2" fmla="*/ 0 w 42"/>
              <a:gd name="T3" fmla="*/ 20 h 34"/>
              <a:gd name="T4" fmla="*/ 42 w 42"/>
              <a:gd name="T5" fmla="*/ 13 h 34"/>
              <a:gd name="T6" fmla="*/ 18 w 42"/>
              <a:gd name="T7" fmla="*/ 17 h 34"/>
              <a:gd name="T8" fmla="*/ 42 w 42"/>
              <a:gd name="T9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4">
                <a:moveTo>
                  <a:pt x="42" y="15"/>
                </a:moveTo>
                <a:cubicBezTo>
                  <a:pt x="42" y="15"/>
                  <a:pt x="31" y="34"/>
                  <a:pt x="0" y="20"/>
                </a:cubicBezTo>
                <a:cubicBezTo>
                  <a:pt x="0" y="20"/>
                  <a:pt x="22" y="0"/>
                  <a:pt x="42" y="13"/>
                </a:cubicBezTo>
                <a:cubicBezTo>
                  <a:pt x="18" y="17"/>
                  <a:pt x="18" y="17"/>
                  <a:pt x="18" y="17"/>
                </a:cubicBezTo>
                <a:lnTo>
                  <a:pt x="42" y="15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67"/>
          <p:cNvSpPr>
            <a:spLocks/>
          </p:cNvSpPr>
          <p:nvPr/>
        </p:nvSpPr>
        <p:spPr bwMode="auto">
          <a:xfrm>
            <a:off x="9394248" y="737072"/>
            <a:ext cx="246811" cy="210759"/>
          </a:xfrm>
          <a:custGeom>
            <a:avLst/>
            <a:gdLst>
              <a:gd name="T0" fmla="*/ 40 w 41"/>
              <a:gd name="T1" fmla="*/ 22 h 35"/>
              <a:gd name="T2" fmla="*/ 0 w 41"/>
              <a:gd name="T3" fmla="*/ 9 h 35"/>
              <a:gd name="T4" fmla="*/ 41 w 41"/>
              <a:gd name="T5" fmla="*/ 20 h 35"/>
              <a:gd name="T6" fmla="*/ 17 w 41"/>
              <a:gd name="T7" fmla="*/ 14 h 35"/>
              <a:gd name="T8" fmla="*/ 40 w 41"/>
              <a:gd name="T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5">
                <a:moveTo>
                  <a:pt x="40" y="22"/>
                </a:moveTo>
                <a:cubicBezTo>
                  <a:pt x="40" y="22"/>
                  <a:pt x="23" y="35"/>
                  <a:pt x="0" y="9"/>
                </a:cubicBezTo>
                <a:cubicBezTo>
                  <a:pt x="0" y="9"/>
                  <a:pt x="28" y="0"/>
                  <a:pt x="41" y="20"/>
                </a:cubicBezTo>
                <a:cubicBezTo>
                  <a:pt x="17" y="14"/>
                  <a:pt x="17" y="14"/>
                  <a:pt x="17" y="14"/>
                </a:cubicBezTo>
                <a:lnTo>
                  <a:pt x="40" y="2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68"/>
          <p:cNvSpPr>
            <a:spLocks/>
          </p:cNvSpPr>
          <p:nvPr/>
        </p:nvSpPr>
        <p:spPr bwMode="auto">
          <a:xfrm>
            <a:off x="8967183" y="750937"/>
            <a:ext cx="230172" cy="202441"/>
          </a:xfrm>
          <a:custGeom>
            <a:avLst/>
            <a:gdLst>
              <a:gd name="T0" fmla="*/ 37 w 38"/>
              <a:gd name="T1" fmla="*/ 24 h 34"/>
              <a:gd name="T2" fmla="*/ 0 w 38"/>
              <a:gd name="T3" fmla="*/ 3 h 34"/>
              <a:gd name="T4" fmla="*/ 38 w 38"/>
              <a:gd name="T5" fmla="*/ 22 h 34"/>
              <a:gd name="T6" fmla="*/ 16 w 38"/>
              <a:gd name="T7" fmla="*/ 12 h 34"/>
              <a:gd name="T8" fmla="*/ 37 w 38"/>
              <a:gd name="T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4">
                <a:moveTo>
                  <a:pt x="37" y="24"/>
                </a:moveTo>
                <a:cubicBezTo>
                  <a:pt x="37" y="24"/>
                  <a:pt x="17" y="34"/>
                  <a:pt x="0" y="3"/>
                </a:cubicBezTo>
                <a:cubicBezTo>
                  <a:pt x="0" y="3"/>
                  <a:pt x="29" y="0"/>
                  <a:pt x="38" y="22"/>
                </a:cubicBezTo>
                <a:cubicBezTo>
                  <a:pt x="16" y="12"/>
                  <a:pt x="16" y="12"/>
                  <a:pt x="16" y="12"/>
                </a:cubicBezTo>
                <a:lnTo>
                  <a:pt x="37" y="24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69"/>
          <p:cNvSpPr>
            <a:spLocks/>
          </p:cNvSpPr>
          <p:nvPr/>
        </p:nvSpPr>
        <p:spPr bwMode="auto">
          <a:xfrm>
            <a:off x="9028193" y="906233"/>
            <a:ext cx="174709" cy="138657"/>
          </a:xfrm>
          <a:custGeom>
            <a:avLst/>
            <a:gdLst>
              <a:gd name="T0" fmla="*/ 29 w 29"/>
              <a:gd name="T1" fmla="*/ 9 h 23"/>
              <a:gd name="T2" fmla="*/ 0 w 29"/>
              <a:gd name="T3" fmla="*/ 15 h 23"/>
              <a:gd name="T4" fmla="*/ 28 w 29"/>
              <a:gd name="T5" fmla="*/ 7 h 23"/>
              <a:gd name="T6" fmla="*/ 12 w 29"/>
              <a:gd name="T7" fmla="*/ 12 h 23"/>
              <a:gd name="T8" fmla="*/ 29 w 29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3">
                <a:moveTo>
                  <a:pt x="29" y="9"/>
                </a:moveTo>
                <a:cubicBezTo>
                  <a:pt x="29" y="9"/>
                  <a:pt x="23" y="23"/>
                  <a:pt x="0" y="15"/>
                </a:cubicBezTo>
                <a:cubicBezTo>
                  <a:pt x="0" y="15"/>
                  <a:pt x="14" y="0"/>
                  <a:pt x="28" y="7"/>
                </a:cubicBezTo>
                <a:cubicBezTo>
                  <a:pt x="12" y="12"/>
                  <a:pt x="12" y="12"/>
                  <a:pt x="12" y="12"/>
                </a:cubicBezTo>
                <a:lnTo>
                  <a:pt x="29" y="9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0"/>
          <p:cNvSpPr>
            <a:spLocks/>
          </p:cNvSpPr>
          <p:nvPr/>
        </p:nvSpPr>
        <p:spPr bwMode="auto">
          <a:xfrm>
            <a:off x="10520147" y="642785"/>
            <a:ext cx="194120" cy="246811"/>
          </a:xfrm>
          <a:custGeom>
            <a:avLst/>
            <a:gdLst>
              <a:gd name="T0" fmla="*/ 11 w 32"/>
              <a:gd name="T1" fmla="*/ 0 h 41"/>
              <a:gd name="T2" fmla="*/ 23 w 32"/>
              <a:gd name="T3" fmla="*/ 41 h 41"/>
              <a:gd name="T4" fmla="*/ 9 w 32"/>
              <a:gd name="T5" fmla="*/ 1 h 41"/>
              <a:gd name="T6" fmla="*/ 17 w 32"/>
              <a:gd name="T7" fmla="*/ 24 h 41"/>
              <a:gd name="T8" fmla="*/ 11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11" y="0"/>
                  <a:pt x="32" y="8"/>
                  <a:pt x="23" y="41"/>
                </a:cubicBezTo>
                <a:cubicBezTo>
                  <a:pt x="23" y="41"/>
                  <a:pt x="0" y="23"/>
                  <a:pt x="9" y="1"/>
                </a:cubicBezTo>
                <a:cubicBezTo>
                  <a:pt x="17" y="24"/>
                  <a:pt x="17" y="24"/>
                  <a:pt x="17" y="24"/>
                </a:cubicBezTo>
                <a:lnTo>
                  <a:pt x="11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1"/>
          <p:cNvSpPr>
            <a:spLocks/>
          </p:cNvSpPr>
          <p:nvPr/>
        </p:nvSpPr>
        <p:spPr bwMode="auto">
          <a:xfrm>
            <a:off x="10364851" y="1003294"/>
            <a:ext cx="191348" cy="244037"/>
          </a:xfrm>
          <a:custGeom>
            <a:avLst/>
            <a:gdLst>
              <a:gd name="T0" fmla="*/ 12 w 32"/>
              <a:gd name="T1" fmla="*/ 0 h 41"/>
              <a:gd name="T2" fmla="*/ 23 w 32"/>
              <a:gd name="T3" fmla="*/ 41 h 41"/>
              <a:gd name="T4" fmla="*/ 9 w 32"/>
              <a:gd name="T5" fmla="*/ 0 h 41"/>
              <a:gd name="T6" fmla="*/ 18 w 32"/>
              <a:gd name="T7" fmla="*/ 23 h 41"/>
              <a:gd name="T8" fmla="*/ 12 w 32"/>
              <a:gd name="T9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12" y="0"/>
                </a:moveTo>
                <a:cubicBezTo>
                  <a:pt x="12" y="0"/>
                  <a:pt x="32" y="7"/>
                  <a:pt x="23" y="41"/>
                </a:cubicBezTo>
                <a:cubicBezTo>
                  <a:pt x="23" y="41"/>
                  <a:pt x="0" y="22"/>
                  <a:pt x="9" y="0"/>
                </a:cubicBezTo>
                <a:cubicBezTo>
                  <a:pt x="18" y="23"/>
                  <a:pt x="18" y="23"/>
                  <a:pt x="18" y="23"/>
                </a:cubicBezTo>
                <a:lnTo>
                  <a:pt x="12" y="0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2"/>
          <p:cNvSpPr>
            <a:spLocks/>
          </p:cNvSpPr>
          <p:nvPr/>
        </p:nvSpPr>
        <p:spPr bwMode="auto">
          <a:xfrm>
            <a:off x="9616100" y="936739"/>
            <a:ext cx="191348" cy="216306"/>
          </a:xfrm>
          <a:custGeom>
            <a:avLst/>
            <a:gdLst>
              <a:gd name="T0" fmla="*/ 26 w 32"/>
              <a:gd name="T1" fmla="*/ 2 h 36"/>
              <a:gd name="T2" fmla="*/ 0 w 32"/>
              <a:gd name="T3" fmla="*/ 36 h 36"/>
              <a:gd name="T4" fmla="*/ 24 w 32"/>
              <a:gd name="T5" fmla="*/ 0 h 36"/>
              <a:gd name="T6" fmla="*/ 11 w 32"/>
              <a:gd name="T7" fmla="*/ 21 h 36"/>
              <a:gd name="T8" fmla="*/ 26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6" y="2"/>
                </a:moveTo>
                <a:cubicBezTo>
                  <a:pt x="26" y="2"/>
                  <a:pt x="32" y="23"/>
                  <a:pt x="0" y="36"/>
                </a:cubicBezTo>
                <a:cubicBezTo>
                  <a:pt x="0" y="36"/>
                  <a:pt x="1" y="6"/>
                  <a:pt x="24" y="0"/>
                </a:cubicBezTo>
                <a:cubicBezTo>
                  <a:pt x="11" y="21"/>
                  <a:pt x="11" y="21"/>
                  <a:pt x="11" y="21"/>
                </a:cubicBezTo>
                <a:lnTo>
                  <a:pt x="26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73"/>
          <p:cNvSpPr>
            <a:spLocks/>
          </p:cNvSpPr>
          <p:nvPr/>
        </p:nvSpPr>
        <p:spPr bwMode="auto">
          <a:xfrm>
            <a:off x="10070897" y="653878"/>
            <a:ext cx="194120" cy="216306"/>
          </a:xfrm>
          <a:custGeom>
            <a:avLst/>
            <a:gdLst>
              <a:gd name="T0" fmla="*/ 25 w 32"/>
              <a:gd name="T1" fmla="*/ 2 h 36"/>
              <a:gd name="T2" fmla="*/ 0 w 32"/>
              <a:gd name="T3" fmla="*/ 36 h 36"/>
              <a:gd name="T4" fmla="*/ 23 w 32"/>
              <a:gd name="T5" fmla="*/ 0 h 36"/>
              <a:gd name="T6" fmla="*/ 11 w 32"/>
              <a:gd name="T7" fmla="*/ 21 h 36"/>
              <a:gd name="T8" fmla="*/ 25 w 32"/>
              <a:gd name="T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6">
                <a:moveTo>
                  <a:pt x="25" y="2"/>
                </a:moveTo>
                <a:cubicBezTo>
                  <a:pt x="25" y="2"/>
                  <a:pt x="32" y="23"/>
                  <a:pt x="0" y="36"/>
                </a:cubicBezTo>
                <a:cubicBezTo>
                  <a:pt x="0" y="36"/>
                  <a:pt x="1" y="6"/>
                  <a:pt x="23" y="0"/>
                </a:cubicBezTo>
                <a:cubicBezTo>
                  <a:pt x="11" y="21"/>
                  <a:pt x="11" y="21"/>
                  <a:pt x="11" y="21"/>
                </a:cubicBezTo>
                <a:lnTo>
                  <a:pt x="25" y="2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74"/>
          <p:cNvSpPr>
            <a:spLocks/>
          </p:cNvSpPr>
          <p:nvPr/>
        </p:nvSpPr>
        <p:spPr bwMode="auto">
          <a:xfrm>
            <a:off x="9935012" y="1241785"/>
            <a:ext cx="166389" cy="133111"/>
          </a:xfrm>
          <a:custGeom>
            <a:avLst/>
            <a:gdLst>
              <a:gd name="T0" fmla="*/ 28 w 28"/>
              <a:gd name="T1" fmla="*/ 7 h 22"/>
              <a:gd name="T2" fmla="*/ 0 w 28"/>
              <a:gd name="T3" fmla="*/ 16 h 22"/>
              <a:gd name="T4" fmla="*/ 28 w 28"/>
              <a:gd name="T5" fmla="*/ 6 h 22"/>
              <a:gd name="T6" fmla="*/ 12 w 28"/>
              <a:gd name="T7" fmla="*/ 12 h 22"/>
              <a:gd name="T8" fmla="*/ 28 w 28"/>
              <a:gd name="T9" fmla="*/ 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2">
                <a:moveTo>
                  <a:pt x="28" y="7"/>
                </a:moveTo>
                <a:cubicBezTo>
                  <a:pt x="28" y="7"/>
                  <a:pt x="23" y="22"/>
                  <a:pt x="0" y="16"/>
                </a:cubicBezTo>
                <a:cubicBezTo>
                  <a:pt x="0" y="16"/>
                  <a:pt x="13" y="0"/>
                  <a:pt x="28" y="6"/>
                </a:cubicBezTo>
                <a:cubicBezTo>
                  <a:pt x="12" y="12"/>
                  <a:pt x="12" y="12"/>
                  <a:pt x="12" y="12"/>
                </a:cubicBezTo>
                <a:lnTo>
                  <a:pt x="28" y="7"/>
                </a:ln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75"/>
          <p:cNvSpPr>
            <a:spLocks/>
          </p:cNvSpPr>
          <p:nvPr/>
        </p:nvSpPr>
        <p:spPr bwMode="auto">
          <a:xfrm>
            <a:off x="9208447" y="85381"/>
            <a:ext cx="1444812" cy="1259010"/>
          </a:xfrm>
          <a:custGeom>
            <a:avLst/>
            <a:gdLst>
              <a:gd name="T0" fmla="*/ 241 w 241"/>
              <a:gd name="T1" fmla="*/ 0 h 210"/>
              <a:gd name="T2" fmla="*/ 208 w 241"/>
              <a:gd name="T3" fmla="*/ 0 h 210"/>
              <a:gd name="T4" fmla="*/ 204 w 241"/>
              <a:gd name="T5" fmla="*/ 11 h 210"/>
              <a:gd name="T6" fmla="*/ 204 w 241"/>
              <a:gd name="T7" fmla="*/ 64 h 210"/>
              <a:gd name="T8" fmla="*/ 133 w 241"/>
              <a:gd name="T9" fmla="*/ 91 h 210"/>
              <a:gd name="T10" fmla="*/ 57 w 241"/>
              <a:gd name="T11" fmla="*/ 140 h 210"/>
              <a:gd name="T12" fmla="*/ 0 w 241"/>
              <a:gd name="T13" fmla="*/ 134 h 210"/>
              <a:gd name="T14" fmla="*/ 4 w 241"/>
              <a:gd name="T15" fmla="*/ 140 h 210"/>
              <a:gd name="T16" fmla="*/ 96 w 241"/>
              <a:gd name="T17" fmla="*/ 134 h 210"/>
              <a:gd name="T18" fmla="*/ 202 w 241"/>
              <a:gd name="T19" fmla="*/ 83 h 210"/>
              <a:gd name="T20" fmla="*/ 191 w 241"/>
              <a:gd name="T21" fmla="*/ 143 h 210"/>
              <a:gd name="T22" fmla="*/ 151 w 241"/>
              <a:gd name="T23" fmla="*/ 205 h 210"/>
              <a:gd name="T24" fmla="*/ 150 w 241"/>
              <a:gd name="T25" fmla="*/ 209 h 210"/>
              <a:gd name="T26" fmla="*/ 154 w 241"/>
              <a:gd name="T27" fmla="*/ 209 h 210"/>
              <a:gd name="T28" fmla="*/ 228 w 241"/>
              <a:gd name="T29" fmla="*/ 55 h 210"/>
              <a:gd name="T30" fmla="*/ 231 w 241"/>
              <a:gd name="T31" fmla="*/ 20 h 210"/>
              <a:gd name="T32" fmla="*/ 241 w 241"/>
              <a:gd name="T3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1" h="210">
                <a:moveTo>
                  <a:pt x="241" y="0"/>
                </a:moveTo>
                <a:cubicBezTo>
                  <a:pt x="208" y="0"/>
                  <a:pt x="208" y="0"/>
                  <a:pt x="208" y="0"/>
                </a:cubicBezTo>
                <a:cubicBezTo>
                  <a:pt x="206" y="3"/>
                  <a:pt x="205" y="7"/>
                  <a:pt x="204" y="11"/>
                </a:cubicBezTo>
                <a:cubicBezTo>
                  <a:pt x="200" y="30"/>
                  <a:pt x="205" y="46"/>
                  <a:pt x="204" y="64"/>
                </a:cubicBezTo>
                <a:cubicBezTo>
                  <a:pt x="190" y="66"/>
                  <a:pt x="156" y="73"/>
                  <a:pt x="133" y="91"/>
                </a:cubicBezTo>
                <a:cubicBezTo>
                  <a:pt x="104" y="114"/>
                  <a:pt x="93" y="132"/>
                  <a:pt x="57" y="140"/>
                </a:cubicBezTo>
                <a:cubicBezTo>
                  <a:pt x="21" y="148"/>
                  <a:pt x="0" y="134"/>
                  <a:pt x="0" y="134"/>
                </a:cubicBezTo>
                <a:cubicBezTo>
                  <a:pt x="0" y="137"/>
                  <a:pt x="2" y="139"/>
                  <a:pt x="4" y="140"/>
                </a:cubicBezTo>
                <a:cubicBezTo>
                  <a:pt x="16" y="145"/>
                  <a:pt x="63" y="157"/>
                  <a:pt x="96" y="134"/>
                </a:cubicBezTo>
                <a:cubicBezTo>
                  <a:pt x="135" y="107"/>
                  <a:pt x="155" y="88"/>
                  <a:pt x="202" y="83"/>
                </a:cubicBezTo>
                <a:cubicBezTo>
                  <a:pt x="199" y="102"/>
                  <a:pt x="196" y="122"/>
                  <a:pt x="191" y="143"/>
                </a:cubicBezTo>
                <a:cubicBezTo>
                  <a:pt x="184" y="176"/>
                  <a:pt x="159" y="198"/>
                  <a:pt x="151" y="205"/>
                </a:cubicBezTo>
                <a:cubicBezTo>
                  <a:pt x="149" y="206"/>
                  <a:pt x="149" y="208"/>
                  <a:pt x="150" y="209"/>
                </a:cubicBezTo>
                <a:cubicBezTo>
                  <a:pt x="151" y="210"/>
                  <a:pt x="153" y="210"/>
                  <a:pt x="154" y="209"/>
                </a:cubicBezTo>
                <a:cubicBezTo>
                  <a:pt x="198" y="168"/>
                  <a:pt x="229" y="105"/>
                  <a:pt x="228" y="55"/>
                </a:cubicBezTo>
                <a:cubicBezTo>
                  <a:pt x="227" y="43"/>
                  <a:pt x="227" y="31"/>
                  <a:pt x="231" y="20"/>
                </a:cubicBezTo>
                <a:cubicBezTo>
                  <a:pt x="231" y="18"/>
                  <a:pt x="237" y="8"/>
                  <a:pt x="241" y="0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1"/>
          <p:cNvSpPr>
            <a:spLocks/>
          </p:cNvSpPr>
          <p:nvPr/>
        </p:nvSpPr>
        <p:spPr bwMode="auto">
          <a:xfrm>
            <a:off x="9760304" y="1990536"/>
            <a:ext cx="66556" cy="66556"/>
          </a:xfrm>
          <a:custGeom>
            <a:avLst/>
            <a:gdLst>
              <a:gd name="T0" fmla="*/ 10 w 11"/>
              <a:gd name="T1" fmla="*/ 7 h 11"/>
              <a:gd name="T2" fmla="*/ 4 w 11"/>
              <a:gd name="T3" fmla="*/ 10 h 11"/>
              <a:gd name="T4" fmla="*/ 1 w 11"/>
              <a:gd name="T5" fmla="*/ 4 h 11"/>
              <a:gd name="T6" fmla="*/ 7 w 11"/>
              <a:gd name="T7" fmla="*/ 1 h 11"/>
              <a:gd name="T8" fmla="*/ 10 w 1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7"/>
                </a:moveTo>
                <a:cubicBezTo>
                  <a:pt x="9" y="10"/>
                  <a:pt x="7" y="11"/>
                  <a:pt x="4" y="10"/>
                </a:cubicBezTo>
                <a:cubicBezTo>
                  <a:pt x="1" y="9"/>
                  <a:pt x="0" y="6"/>
                  <a:pt x="1" y="4"/>
                </a:cubicBezTo>
                <a:cubicBezTo>
                  <a:pt x="2" y="1"/>
                  <a:pt x="5" y="0"/>
                  <a:pt x="7" y="1"/>
                </a:cubicBezTo>
                <a:cubicBezTo>
                  <a:pt x="10" y="2"/>
                  <a:pt x="11" y="4"/>
                  <a:pt x="10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2"/>
          <p:cNvSpPr>
            <a:spLocks/>
          </p:cNvSpPr>
          <p:nvPr/>
        </p:nvSpPr>
        <p:spPr bwMode="auto">
          <a:xfrm>
            <a:off x="9677110" y="1932299"/>
            <a:ext cx="94287" cy="113700"/>
          </a:xfrm>
          <a:custGeom>
            <a:avLst/>
            <a:gdLst>
              <a:gd name="T0" fmla="*/ 13 w 16"/>
              <a:gd name="T1" fmla="*/ 13 h 19"/>
              <a:gd name="T2" fmla="*/ 16 w 16"/>
              <a:gd name="T3" fmla="*/ 9 h 19"/>
              <a:gd name="T4" fmla="*/ 14 w 16"/>
              <a:gd name="T5" fmla="*/ 5 h 19"/>
              <a:gd name="T6" fmla="*/ 9 w 16"/>
              <a:gd name="T7" fmla="*/ 0 h 19"/>
              <a:gd name="T8" fmla="*/ 6 w 16"/>
              <a:gd name="T9" fmla="*/ 1 h 19"/>
              <a:gd name="T10" fmla="*/ 5 w 16"/>
              <a:gd name="T11" fmla="*/ 3 h 19"/>
              <a:gd name="T12" fmla="*/ 5 w 16"/>
              <a:gd name="T13" fmla="*/ 10 h 19"/>
              <a:gd name="T14" fmla="*/ 0 w 16"/>
              <a:gd name="T15" fmla="*/ 13 h 19"/>
              <a:gd name="T16" fmla="*/ 2 w 16"/>
              <a:gd name="T17" fmla="*/ 18 h 19"/>
              <a:gd name="T18" fmla="*/ 4 w 16"/>
              <a:gd name="T19" fmla="*/ 19 h 19"/>
              <a:gd name="T20" fmla="*/ 13 w 16"/>
              <a:gd name="T21" fmla="*/ 18 h 19"/>
              <a:gd name="T22" fmla="*/ 13 w 16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3" y="13"/>
                </a:moveTo>
                <a:cubicBezTo>
                  <a:pt x="13" y="11"/>
                  <a:pt x="15" y="10"/>
                  <a:pt x="16" y="9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3"/>
                  <a:pt x="11" y="1"/>
                  <a:pt x="9" y="0"/>
                </a:cubicBezTo>
                <a:cubicBezTo>
                  <a:pt x="8" y="0"/>
                  <a:pt x="7" y="0"/>
                  <a:pt x="6" y="1"/>
                </a:cubicBezTo>
                <a:cubicBezTo>
                  <a:pt x="5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1" y="11"/>
                  <a:pt x="0" y="13"/>
                </a:cubicBezTo>
                <a:cubicBezTo>
                  <a:pt x="0" y="15"/>
                  <a:pt x="0" y="17"/>
                  <a:pt x="2" y="18"/>
                </a:cubicBezTo>
                <a:cubicBezTo>
                  <a:pt x="3" y="19"/>
                  <a:pt x="4" y="19"/>
                  <a:pt x="4" y="19"/>
                </a:cubicBezTo>
                <a:cubicBezTo>
                  <a:pt x="7" y="19"/>
                  <a:pt x="10" y="19"/>
                  <a:pt x="13" y="18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"/>
          <p:cNvSpPr>
            <a:spLocks/>
          </p:cNvSpPr>
          <p:nvPr/>
        </p:nvSpPr>
        <p:spPr bwMode="auto">
          <a:xfrm>
            <a:off x="9699295" y="2045999"/>
            <a:ext cx="122019" cy="102607"/>
          </a:xfrm>
          <a:custGeom>
            <a:avLst/>
            <a:gdLst>
              <a:gd name="T0" fmla="*/ 13 w 20"/>
              <a:gd name="T1" fmla="*/ 3 h 17"/>
              <a:gd name="T2" fmla="*/ 9 w 20"/>
              <a:gd name="T3" fmla="*/ 0 h 17"/>
              <a:gd name="T4" fmla="*/ 5 w 20"/>
              <a:gd name="T5" fmla="*/ 2 h 17"/>
              <a:gd name="T6" fmla="*/ 1 w 20"/>
              <a:gd name="T7" fmla="*/ 8 h 17"/>
              <a:gd name="T8" fmla="*/ 1 w 20"/>
              <a:gd name="T9" fmla="*/ 11 h 17"/>
              <a:gd name="T10" fmla="*/ 3 w 20"/>
              <a:gd name="T11" fmla="*/ 12 h 17"/>
              <a:gd name="T12" fmla="*/ 10 w 20"/>
              <a:gd name="T13" fmla="*/ 12 h 17"/>
              <a:gd name="T14" fmla="*/ 14 w 20"/>
              <a:gd name="T15" fmla="*/ 16 h 17"/>
              <a:gd name="T16" fmla="*/ 19 w 20"/>
              <a:gd name="T17" fmla="*/ 15 h 17"/>
              <a:gd name="T18" fmla="*/ 20 w 20"/>
              <a:gd name="T19" fmla="*/ 12 h 17"/>
              <a:gd name="T20" fmla="*/ 19 w 20"/>
              <a:gd name="T21" fmla="*/ 3 h 17"/>
              <a:gd name="T22" fmla="*/ 13 w 20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3" y="3"/>
                </a:moveTo>
                <a:cubicBezTo>
                  <a:pt x="12" y="3"/>
                  <a:pt x="10" y="2"/>
                  <a:pt x="9" y="0"/>
                </a:cubicBezTo>
                <a:cubicBezTo>
                  <a:pt x="8" y="1"/>
                  <a:pt x="7" y="2"/>
                  <a:pt x="5" y="2"/>
                </a:cubicBezTo>
                <a:cubicBezTo>
                  <a:pt x="3" y="4"/>
                  <a:pt x="1" y="6"/>
                  <a:pt x="1" y="8"/>
                </a:cubicBezTo>
                <a:cubicBezTo>
                  <a:pt x="0" y="9"/>
                  <a:pt x="1" y="10"/>
                  <a:pt x="1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1" y="14"/>
                  <a:pt x="12" y="16"/>
                  <a:pt x="14" y="16"/>
                </a:cubicBezTo>
                <a:cubicBezTo>
                  <a:pt x="16" y="17"/>
                  <a:pt x="18" y="16"/>
                  <a:pt x="19" y="15"/>
                </a:cubicBezTo>
                <a:cubicBezTo>
                  <a:pt x="19" y="14"/>
                  <a:pt x="19" y="13"/>
                  <a:pt x="20" y="12"/>
                </a:cubicBezTo>
                <a:cubicBezTo>
                  <a:pt x="20" y="9"/>
                  <a:pt x="20" y="6"/>
                  <a:pt x="19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4"/>
          <p:cNvSpPr>
            <a:spLocks/>
          </p:cNvSpPr>
          <p:nvPr/>
        </p:nvSpPr>
        <p:spPr bwMode="auto">
          <a:xfrm>
            <a:off x="9821313" y="2004400"/>
            <a:ext cx="94287" cy="113700"/>
          </a:xfrm>
          <a:custGeom>
            <a:avLst/>
            <a:gdLst>
              <a:gd name="T0" fmla="*/ 14 w 16"/>
              <a:gd name="T1" fmla="*/ 1 h 19"/>
              <a:gd name="T2" fmla="*/ 12 w 16"/>
              <a:gd name="T3" fmla="*/ 0 h 19"/>
              <a:gd name="T4" fmla="*/ 2 w 16"/>
              <a:gd name="T5" fmla="*/ 1 h 19"/>
              <a:gd name="T6" fmla="*/ 2 w 16"/>
              <a:gd name="T7" fmla="*/ 6 h 19"/>
              <a:gd name="T8" fmla="*/ 0 w 16"/>
              <a:gd name="T9" fmla="*/ 9 h 19"/>
              <a:gd name="T10" fmla="*/ 2 w 16"/>
              <a:gd name="T11" fmla="*/ 14 h 19"/>
              <a:gd name="T12" fmla="*/ 8 w 16"/>
              <a:gd name="T13" fmla="*/ 19 h 19"/>
              <a:gd name="T14" fmla="*/ 10 w 16"/>
              <a:gd name="T15" fmla="*/ 19 h 19"/>
              <a:gd name="T16" fmla="*/ 12 w 16"/>
              <a:gd name="T17" fmla="*/ 16 h 19"/>
              <a:gd name="T18" fmla="*/ 11 w 16"/>
              <a:gd name="T19" fmla="*/ 9 h 19"/>
              <a:gd name="T20" fmla="*/ 16 w 16"/>
              <a:gd name="T21" fmla="*/ 6 h 19"/>
              <a:gd name="T22" fmla="*/ 14 w 16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19">
                <a:moveTo>
                  <a:pt x="14" y="1"/>
                </a:moveTo>
                <a:cubicBezTo>
                  <a:pt x="13" y="0"/>
                  <a:pt x="13" y="0"/>
                  <a:pt x="12" y="0"/>
                </a:cubicBezTo>
                <a:cubicBezTo>
                  <a:pt x="9" y="0"/>
                  <a:pt x="5" y="0"/>
                  <a:pt x="2" y="1"/>
                </a:cubicBezTo>
                <a:cubicBezTo>
                  <a:pt x="3" y="2"/>
                  <a:pt x="3" y="4"/>
                  <a:pt x="2" y="6"/>
                </a:cubicBezTo>
                <a:cubicBezTo>
                  <a:pt x="2" y="7"/>
                  <a:pt x="1" y="9"/>
                  <a:pt x="0" y="9"/>
                </a:cubicBezTo>
                <a:cubicBezTo>
                  <a:pt x="0" y="11"/>
                  <a:pt x="1" y="13"/>
                  <a:pt x="2" y="14"/>
                </a:cubicBezTo>
                <a:cubicBezTo>
                  <a:pt x="3" y="16"/>
                  <a:pt x="5" y="18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8"/>
                  <a:pt x="11" y="17"/>
                  <a:pt x="12" y="16"/>
                </a:cubicBezTo>
                <a:cubicBezTo>
                  <a:pt x="12" y="14"/>
                  <a:pt x="12" y="11"/>
                  <a:pt x="11" y="9"/>
                </a:cubicBezTo>
                <a:cubicBezTo>
                  <a:pt x="13" y="9"/>
                  <a:pt x="15" y="8"/>
                  <a:pt x="16" y="6"/>
                </a:cubicBezTo>
                <a:cubicBezTo>
                  <a:pt x="16" y="4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5"/>
          <p:cNvSpPr>
            <a:spLocks/>
          </p:cNvSpPr>
          <p:nvPr/>
        </p:nvSpPr>
        <p:spPr bwMode="auto">
          <a:xfrm>
            <a:off x="9771397" y="1901795"/>
            <a:ext cx="119246" cy="102607"/>
          </a:xfrm>
          <a:custGeom>
            <a:avLst/>
            <a:gdLst>
              <a:gd name="T0" fmla="*/ 19 w 20"/>
              <a:gd name="T1" fmla="*/ 6 h 17"/>
              <a:gd name="T2" fmla="*/ 17 w 20"/>
              <a:gd name="T3" fmla="*/ 5 h 17"/>
              <a:gd name="T4" fmla="*/ 10 w 20"/>
              <a:gd name="T5" fmla="*/ 5 h 17"/>
              <a:gd name="T6" fmla="*/ 6 w 20"/>
              <a:gd name="T7" fmla="*/ 1 h 17"/>
              <a:gd name="T8" fmla="*/ 1 w 20"/>
              <a:gd name="T9" fmla="*/ 3 h 17"/>
              <a:gd name="T10" fmla="*/ 1 w 20"/>
              <a:gd name="T11" fmla="*/ 5 h 17"/>
              <a:gd name="T12" fmla="*/ 1 w 20"/>
              <a:gd name="T13" fmla="*/ 13 h 17"/>
              <a:gd name="T14" fmla="*/ 6 w 20"/>
              <a:gd name="T15" fmla="*/ 13 h 17"/>
              <a:gd name="T16" fmla="*/ 10 w 20"/>
              <a:gd name="T17" fmla="*/ 17 h 17"/>
              <a:gd name="T18" fmla="*/ 15 w 20"/>
              <a:gd name="T19" fmla="*/ 15 h 17"/>
              <a:gd name="T20" fmla="*/ 19 w 20"/>
              <a:gd name="T21" fmla="*/ 9 h 17"/>
              <a:gd name="T22" fmla="*/ 19 w 20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7">
                <a:moveTo>
                  <a:pt x="19" y="6"/>
                </a:moveTo>
                <a:cubicBezTo>
                  <a:pt x="19" y="6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2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0" y="8"/>
                  <a:pt x="0" y="11"/>
                  <a:pt x="1" y="13"/>
                </a:cubicBezTo>
                <a:cubicBezTo>
                  <a:pt x="3" y="13"/>
                  <a:pt x="4" y="13"/>
                  <a:pt x="6" y="13"/>
                </a:cubicBezTo>
                <a:cubicBezTo>
                  <a:pt x="8" y="14"/>
                  <a:pt x="9" y="15"/>
                  <a:pt x="10" y="17"/>
                </a:cubicBezTo>
                <a:cubicBezTo>
                  <a:pt x="12" y="16"/>
                  <a:pt x="13" y="16"/>
                  <a:pt x="15" y="15"/>
                </a:cubicBezTo>
                <a:cubicBezTo>
                  <a:pt x="17" y="13"/>
                  <a:pt x="19" y="12"/>
                  <a:pt x="19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6"/>
          <p:cNvSpPr>
            <a:spLocks/>
          </p:cNvSpPr>
          <p:nvPr/>
        </p:nvSpPr>
        <p:spPr bwMode="auto">
          <a:xfrm>
            <a:off x="9233406" y="551270"/>
            <a:ext cx="72102" cy="66556"/>
          </a:xfrm>
          <a:custGeom>
            <a:avLst/>
            <a:gdLst>
              <a:gd name="T0" fmla="*/ 11 w 12"/>
              <a:gd name="T1" fmla="*/ 7 h 11"/>
              <a:gd name="T2" fmla="*/ 4 w 12"/>
              <a:gd name="T3" fmla="*/ 10 h 11"/>
              <a:gd name="T4" fmla="*/ 1 w 12"/>
              <a:gd name="T5" fmla="*/ 4 h 11"/>
              <a:gd name="T6" fmla="*/ 8 w 12"/>
              <a:gd name="T7" fmla="*/ 0 h 11"/>
              <a:gd name="T8" fmla="*/ 11 w 12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1" y="7"/>
                </a:moveTo>
                <a:cubicBezTo>
                  <a:pt x="10" y="10"/>
                  <a:pt x="7" y="11"/>
                  <a:pt x="4" y="10"/>
                </a:cubicBezTo>
                <a:cubicBezTo>
                  <a:pt x="2" y="9"/>
                  <a:pt x="0" y="6"/>
                  <a:pt x="1" y="4"/>
                </a:cubicBezTo>
                <a:cubicBezTo>
                  <a:pt x="2" y="1"/>
                  <a:pt x="5" y="0"/>
                  <a:pt x="8" y="0"/>
                </a:cubicBezTo>
                <a:cubicBezTo>
                  <a:pt x="10" y="1"/>
                  <a:pt x="12" y="4"/>
                  <a:pt x="11" y="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7"/>
          <p:cNvSpPr>
            <a:spLocks/>
          </p:cNvSpPr>
          <p:nvPr/>
        </p:nvSpPr>
        <p:spPr bwMode="auto">
          <a:xfrm>
            <a:off x="9147437" y="493035"/>
            <a:ext cx="102607" cy="113700"/>
          </a:xfrm>
          <a:custGeom>
            <a:avLst/>
            <a:gdLst>
              <a:gd name="T0" fmla="*/ 13 w 17"/>
              <a:gd name="T1" fmla="*/ 13 h 19"/>
              <a:gd name="T2" fmla="*/ 17 w 17"/>
              <a:gd name="T3" fmla="*/ 9 h 19"/>
              <a:gd name="T4" fmla="*/ 15 w 17"/>
              <a:gd name="T5" fmla="*/ 5 h 19"/>
              <a:gd name="T6" fmla="*/ 9 w 17"/>
              <a:gd name="T7" fmla="*/ 0 h 19"/>
              <a:gd name="T8" fmla="*/ 6 w 17"/>
              <a:gd name="T9" fmla="*/ 0 h 19"/>
              <a:gd name="T10" fmla="*/ 5 w 17"/>
              <a:gd name="T11" fmla="*/ 3 h 19"/>
              <a:gd name="T12" fmla="*/ 5 w 17"/>
              <a:gd name="T13" fmla="*/ 10 h 19"/>
              <a:gd name="T14" fmla="*/ 1 w 17"/>
              <a:gd name="T15" fmla="*/ 13 h 19"/>
              <a:gd name="T16" fmla="*/ 3 w 17"/>
              <a:gd name="T17" fmla="*/ 18 h 19"/>
              <a:gd name="T18" fmla="*/ 5 w 17"/>
              <a:gd name="T19" fmla="*/ 19 h 19"/>
              <a:gd name="T20" fmla="*/ 13 w 17"/>
              <a:gd name="T21" fmla="*/ 18 h 19"/>
              <a:gd name="T22" fmla="*/ 13 w 17"/>
              <a:gd name="T23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3" y="13"/>
                </a:moveTo>
                <a:cubicBezTo>
                  <a:pt x="14" y="11"/>
                  <a:pt x="15" y="10"/>
                  <a:pt x="17" y="9"/>
                </a:cubicBezTo>
                <a:cubicBezTo>
                  <a:pt x="16" y="7"/>
                  <a:pt x="15" y="6"/>
                  <a:pt x="15" y="5"/>
                </a:cubicBezTo>
                <a:cubicBezTo>
                  <a:pt x="13" y="3"/>
                  <a:pt x="12" y="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6" y="1"/>
                  <a:pt x="5" y="2"/>
                  <a:pt x="5" y="3"/>
                </a:cubicBezTo>
                <a:cubicBezTo>
                  <a:pt x="4" y="5"/>
                  <a:pt x="4" y="8"/>
                  <a:pt x="5" y="10"/>
                </a:cubicBezTo>
                <a:cubicBezTo>
                  <a:pt x="3" y="10"/>
                  <a:pt x="2" y="11"/>
                  <a:pt x="1" y="13"/>
                </a:cubicBezTo>
                <a:cubicBezTo>
                  <a:pt x="0" y="15"/>
                  <a:pt x="1" y="17"/>
                  <a:pt x="3" y="18"/>
                </a:cubicBezTo>
                <a:cubicBezTo>
                  <a:pt x="3" y="19"/>
                  <a:pt x="4" y="19"/>
                  <a:pt x="5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3" y="17"/>
                  <a:pt x="13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8"/>
          <p:cNvSpPr>
            <a:spLocks/>
          </p:cNvSpPr>
          <p:nvPr/>
        </p:nvSpPr>
        <p:spPr bwMode="auto">
          <a:xfrm>
            <a:off x="9177943" y="606733"/>
            <a:ext cx="113700" cy="102607"/>
          </a:xfrm>
          <a:custGeom>
            <a:avLst/>
            <a:gdLst>
              <a:gd name="T0" fmla="*/ 13 w 19"/>
              <a:gd name="T1" fmla="*/ 3 h 17"/>
              <a:gd name="T2" fmla="*/ 9 w 19"/>
              <a:gd name="T3" fmla="*/ 0 h 17"/>
              <a:gd name="T4" fmla="*/ 5 w 19"/>
              <a:gd name="T5" fmla="*/ 2 h 17"/>
              <a:gd name="T6" fmla="*/ 0 w 19"/>
              <a:gd name="T7" fmla="*/ 8 h 17"/>
              <a:gd name="T8" fmla="*/ 1 w 19"/>
              <a:gd name="T9" fmla="*/ 10 h 17"/>
              <a:gd name="T10" fmla="*/ 3 w 19"/>
              <a:gd name="T11" fmla="*/ 12 h 17"/>
              <a:gd name="T12" fmla="*/ 10 w 19"/>
              <a:gd name="T13" fmla="*/ 12 h 17"/>
              <a:gd name="T14" fmla="*/ 13 w 19"/>
              <a:gd name="T15" fmla="*/ 16 h 17"/>
              <a:gd name="T16" fmla="*/ 18 w 19"/>
              <a:gd name="T17" fmla="*/ 14 h 17"/>
              <a:gd name="T18" fmla="*/ 19 w 19"/>
              <a:gd name="T19" fmla="*/ 12 h 17"/>
              <a:gd name="T20" fmla="*/ 18 w 19"/>
              <a:gd name="T21" fmla="*/ 3 h 17"/>
              <a:gd name="T22" fmla="*/ 13 w 19"/>
              <a:gd name="T23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3" y="3"/>
                </a:moveTo>
                <a:cubicBezTo>
                  <a:pt x="11" y="3"/>
                  <a:pt x="10" y="2"/>
                  <a:pt x="9" y="0"/>
                </a:cubicBezTo>
                <a:cubicBezTo>
                  <a:pt x="8" y="1"/>
                  <a:pt x="6" y="2"/>
                  <a:pt x="5" y="2"/>
                </a:cubicBezTo>
                <a:cubicBezTo>
                  <a:pt x="3" y="4"/>
                  <a:pt x="1" y="5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2" y="12"/>
                  <a:pt x="3" y="12"/>
                </a:cubicBezTo>
                <a:cubicBezTo>
                  <a:pt x="5" y="13"/>
                  <a:pt x="8" y="13"/>
                  <a:pt x="10" y="12"/>
                </a:cubicBezTo>
                <a:cubicBezTo>
                  <a:pt x="10" y="14"/>
                  <a:pt x="11" y="15"/>
                  <a:pt x="13" y="16"/>
                </a:cubicBezTo>
                <a:cubicBezTo>
                  <a:pt x="15" y="17"/>
                  <a:pt x="17" y="16"/>
                  <a:pt x="18" y="14"/>
                </a:cubicBezTo>
                <a:cubicBezTo>
                  <a:pt x="19" y="14"/>
                  <a:pt x="19" y="13"/>
                  <a:pt x="19" y="12"/>
                </a:cubicBezTo>
                <a:cubicBezTo>
                  <a:pt x="19" y="9"/>
                  <a:pt x="19" y="6"/>
                  <a:pt x="18" y="3"/>
                </a:cubicBezTo>
                <a:cubicBezTo>
                  <a:pt x="17" y="4"/>
                  <a:pt x="15" y="4"/>
                  <a:pt x="13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89"/>
          <p:cNvSpPr>
            <a:spLocks/>
          </p:cNvSpPr>
          <p:nvPr/>
        </p:nvSpPr>
        <p:spPr bwMode="auto">
          <a:xfrm>
            <a:off x="9291641" y="565137"/>
            <a:ext cx="102607" cy="113700"/>
          </a:xfrm>
          <a:custGeom>
            <a:avLst/>
            <a:gdLst>
              <a:gd name="T0" fmla="*/ 15 w 17"/>
              <a:gd name="T1" fmla="*/ 1 h 19"/>
              <a:gd name="T2" fmla="*/ 12 w 17"/>
              <a:gd name="T3" fmla="*/ 0 h 19"/>
              <a:gd name="T4" fmla="*/ 3 w 17"/>
              <a:gd name="T5" fmla="*/ 1 h 19"/>
              <a:gd name="T6" fmla="*/ 3 w 17"/>
              <a:gd name="T7" fmla="*/ 6 h 19"/>
              <a:gd name="T8" fmla="*/ 0 w 17"/>
              <a:gd name="T9" fmla="*/ 9 h 19"/>
              <a:gd name="T10" fmla="*/ 2 w 17"/>
              <a:gd name="T11" fmla="*/ 14 h 19"/>
              <a:gd name="T12" fmla="*/ 8 w 17"/>
              <a:gd name="T13" fmla="*/ 19 h 19"/>
              <a:gd name="T14" fmla="*/ 11 w 17"/>
              <a:gd name="T15" fmla="*/ 18 h 19"/>
              <a:gd name="T16" fmla="*/ 12 w 17"/>
              <a:gd name="T17" fmla="*/ 16 h 19"/>
              <a:gd name="T18" fmla="*/ 12 w 17"/>
              <a:gd name="T19" fmla="*/ 9 h 19"/>
              <a:gd name="T20" fmla="*/ 16 w 17"/>
              <a:gd name="T21" fmla="*/ 6 h 19"/>
              <a:gd name="T22" fmla="*/ 15 w 17"/>
              <a:gd name="T23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19">
                <a:moveTo>
                  <a:pt x="15" y="1"/>
                </a:move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0"/>
                  <a:pt x="3" y="1"/>
                </a:cubicBezTo>
                <a:cubicBezTo>
                  <a:pt x="3" y="2"/>
                  <a:pt x="4" y="4"/>
                  <a:pt x="3" y="6"/>
                </a:cubicBezTo>
                <a:cubicBezTo>
                  <a:pt x="2" y="7"/>
                  <a:pt x="1" y="8"/>
                  <a:pt x="0" y="9"/>
                </a:cubicBezTo>
                <a:cubicBezTo>
                  <a:pt x="1" y="11"/>
                  <a:pt x="2" y="13"/>
                  <a:pt x="2" y="14"/>
                </a:cubicBezTo>
                <a:cubicBezTo>
                  <a:pt x="4" y="16"/>
                  <a:pt x="6" y="18"/>
                  <a:pt x="8" y="19"/>
                </a:cubicBezTo>
                <a:cubicBezTo>
                  <a:pt x="9" y="19"/>
                  <a:pt x="10" y="19"/>
                  <a:pt x="11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4"/>
                  <a:pt x="13" y="11"/>
                  <a:pt x="12" y="9"/>
                </a:cubicBezTo>
                <a:cubicBezTo>
                  <a:pt x="14" y="9"/>
                  <a:pt x="16" y="8"/>
                  <a:pt x="16" y="6"/>
                </a:cubicBezTo>
                <a:cubicBezTo>
                  <a:pt x="17" y="4"/>
                  <a:pt x="16" y="1"/>
                  <a:pt x="15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0"/>
          <p:cNvSpPr>
            <a:spLocks/>
          </p:cNvSpPr>
          <p:nvPr/>
        </p:nvSpPr>
        <p:spPr bwMode="auto">
          <a:xfrm>
            <a:off x="9250045" y="462529"/>
            <a:ext cx="113700" cy="102607"/>
          </a:xfrm>
          <a:custGeom>
            <a:avLst/>
            <a:gdLst>
              <a:gd name="T0" fmla="*/ 19 w 19"/>
              <a:gd name="T1" fmla="*/ 6 h 17"/>
              <a:gd name="T2" fmla="*/ 16 w 19"/>
              <a:gd name="T3" fmla="*/ 5 h 17"/>
              <a:gd name="T4" fmla="*/ 9 w 19"/>
              <a:gd name="T5" fmla="*/ 5 h 17"/>
              <a:gd name="T6" fmla="*/ 6 w 19"/>
              <a:gd name="T7" fmla="*/ 1 h 17"/>
              <a:gd name="T8" fmla="*/ 1 w 19"/>
              <a:gd name="T9" fmla="*/ 2 h 17"/>
              <a:gd name="T10" fmla="*/ 0 w 19"/>
              <a:gd name="T11" fmla="*/ 5 h 17"/>
              <a:gd name="T12" fmla="*/ 1 w 19"/>
              <a:gd name="T13" fmla="*/ 13 h 17"/>
              <a:gd name="T14" fmla="*/ 5 w 19"/>
              <a:gd name="T15" fmla="*/ 13 h 17"/>
              <a:gd name="T16" fmla="*/ 9 w 19"/>
              <a:gd name="T17" fmla="*/ 17 h 17"/>
              <a:gd name="T18" fmla="*/ 14 w 19"/>
              <a:gd name="T19" fmla="*/ 15 h 17"/>
              <a:gd name="T20" fmla="*/ 19 w 19"/>
              <a:gd name="T21" fmla="*/ 9 h 17"/>
              <a:gd name="T22" fmla="*/ 19 w 19"/>
              <a:gd name="T23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7">
                <a:moveTo>
                  <a:pt x="19" y="6"/>
                </a:moveTo>
                <a:cubicBezTo>
                  <a:pt x="18" y="6"/>
                  <a:pt x="17" y="5"/>
                  <a:pt x="16" y="5"/>
                </a:cubicBezTo>
                <a:cubicBezTo>
                  <a:pt x="14" y="4"/>
                  <a:pt x="11" y="4"/>
                  <a:pt x="9" y="5"/>
                </a:cubicBezTo>
                <a:cubicBezTo>
                  <a:pt x="9" y="3"/>
                  <a:pt x="8" y="1"/>
                  <a:pt x="6" y="1"/>
                </a:cubicBez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8"/>
                  <a:pt x="0" y="11"/>
                  <a:pt x="1" y="13"/>
                </a:cubicBezTo>
                <a:cubicBezTo>
                  <a:pt x="2" y="13"/>
                  <a:pt x="4" y="13"/>
                  <a:pt x="5" y="13"/>
                </a:cubicBezTo>
                <a:cubicBezTo>
                  <a:pt x="7" y="14"/>
                  <a:pt x="9" y="15"/>
                  <a:pt x="9" y="17"/>
                </a:cubicBezTo>
                <a:cubicBezTo>
                  <a:pt x="11" y="16"/>
                  <a:pt x="13" y="15"/>
                  <a:pt x="14" y="15"/>
                </a:cubicBezTo>
                <a:cubicBezTo>
                  <a:pt x="16" y="13"/>
                  <a:pt x="18" y="11"/>
                  <a:pt x="19" y="9"/>
                </a:cubicBezTo>
                <a:cubicBezTo>
                  <a:pt x="19" y="8"/>
                  <a:pt x="19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1"/>
          <p:cNvSpPr>
            <a:spLocks/>
          </p:cNvSpPr>
          <p:nvPr/>
        </p:nvSpPr>
        <p:spPr bwMode="auto">
          <a:xfrm>
            <a:off x="9399795" y="1566243"/>
            <a:ext cx="138657" cy="144204"/>
          </a:xfrm>
          <a:custGeom>
            <a:avLst/>
            <a:gdLst>
              <a:gd name="T0" fmla="*/ 2 w 23"/>
              <a:gd name="T1" fmla="*/ 15 h 24"/>
              <a:gd name="T2" fmla="*/ 15 w 23"/>
              <a:gd name="T3" fmla="*/ 22 h 24"/>
              <a:gd name="T4" fmla="*/ 21 w 23"/>
              <a:gd name="T5" fmla="*/ 9 h 24"/>
              <a:gd name="T6" fmla="*/ 8 w 23"/>
              <a:gd name="T7" fmla="*/ 2 h 24"/>
              <a:gd name="T8" fmla="*/ 2 w 23"/>
              <a:gd name="T9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2" y="15"/>
                </a:moveTo>
                <a:cubicBezTo>
                  <a:pt x="4" y="21"/>
                  <a:pt x="9" y="24"/>
                  <a:pt x="15" y="22"/>
                </a:cubicBezTo>
                <a:cubicBezTo>
                  <a:pt x="20" y="20"/>
                  <a:pt x="23" y="14"/>
                  <a:pt x="21" y="9"/>
                </a:cubicBezTo>
                <a:cubicBezTo>
                  <a:pt x="19" y="3"/>
                  <a:pt x="13" y="0"/>
                  <a:pt x="8" y="2"/>
                </a:cubicBezTo>
                <a:cubicBezTo>
                  <a:pt x="3" y="4"/>
                  <a:pt x="0" y="10"/>
                  <a:pt x="2" y="15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2"/>
          <p:cNvSpPr>
            <a:spLocks/>
          </p:cNvSpPr>
          <p:nvPr/>
        </p:nvSpPr>
        <p:spPr bwMode="auto">
          <a:xfrm>
            <a:off x="9513493" y="1446998"/>
            <a:ext cx="205213" cy="238491"/>
          </a:xfrm>
          <a:custGeom>
            <a:avLst/>
            <a:gdLst>
              <a:gd name="T0" fmla="*/ 7 w 34"/>
              <a:gd name="T1" fmla="*/ 27 h 40"/>
              <a:gd name="T2" fmla="*/ 0 w 34"/>
              <a:gd name="T3" fmla="*/ 19 h 40"/>
              <a:gd name="T4" fmla="*/ 4 w 34"/>
              <a:gd name="T5" fmla="*/ 11 h 40"/>
              <a:gd name="T6" fmla="*/ 15 w 34"/>
              <a:gd name="T7" fmla="*/ 1 h 40"/>
              <a:gd name="T8" fmla="*/ 20 w 34"/>
              <a:gd name="T9" fmla="*/ 1 h 40"/>
              <a:gd name="T10" fmla="*/ 23 w 34"/>
              <a:gd name="T11" fmla="*/ 6 h 40"/>
              <a:gd name="T12" fmla="*/ 23 w 34"/>
              <a:gd name="T13" fmla="*/ 21 h 40"/>
              <a:gd name="T14" fmla="*/ 32 w 34"/>
              <a:gd name="T15" fmla="*/ 28 h 40"/>
              <a:gd name="T16" fmla="*/ 29 w 34"/>
              <a:gd name="T17" fmla="*/ 38 h 40"/>
              <a:gd name="T18" fmla="*/ 24 w 34"/>
              <a:gd name="T19" fmla="*/ 40 h 40"/>
              <a:gd name="T20" fmla="*/ 6 w 34"/>
              <a:gd name="T21" fmla="*/ 38 h 40"/>
              <a:gd name="T22" fmla="*/ 7 w 34"/>
              <a:gd name="T23" fmla="*/ 2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" h="40">
                <a:moveTo>
                  <a:pt x="7" y="27"/>
                </a:moveTo>
                <a:cubicBezTo>
                  <a:pt x="5" y="23"/>
                  <a:pt x="3" y="20"/>
                  <a:pt x="0" y="19"/>
                </a:cubicBezTo>
                <a:cubicBezTo>
                  <a:pt x="1" y="16"/>
                  <a:pt x="2" y="13"/>
                  <a:pt x="4" y="11"/>
                </a:cubicBezTo>
                <a:cubicBezTo>
                  <a:pt x="6" y="6"/>
                  <a:pt x="10" y="2"/>
                  <a:pt x="15" y="1"/>
                </a:cubicBezTo>
                <a:cubicBezTo>
                  <a:pt x="17" y="0"/>
                  <a:pt x="19" y="0"/>
                  <a:pt x="20" y="1"/>
                </a:cubicBezTo>
                <a:cubicBezTo>
                  <a:pt x="22" y="2"/>
                  <a:pt x="23" y="4"/>
                  <a:pt x="23" y="6"/>
                </a:cubicBezTo>
                <a:cubicBezTo>
                  <a:pt x="25" y="11"/>
                  <a:pt x="25" y="16"/>
                  <a:pt x="23" y="21"/>
                </a:cubicBezTo>
                <a:cubicBezTo>
                  <a:pt x="27" y="21"/>
                  <a:pt x="31" y="24"/>
                  <a:pt x="32" y="28"/>
                </a:cubicBezTo>
                <a:cubicBezTo>
                  <a:pt x="34" y="31"/>
                  <a:pt x="32" y="36"/>
                  <a:pt x="29" y="38"/>
                </a:cubicBezTo>
                <a:cubicBezTo>
                  <a:pt x="27" y="39"/>
                  <a:pt x="25" y="39"/>
                  <a:pt x="24" y="40"/>
                </a:cubicBezTo>
                <a:cubicBezTo>
                  <a:pt x="18" y="40"/>
                  <a:pt x="12" y="40"/>
                  <a:pt x="6" y="38"/>
                </a:cubicBezTo>
                <a:cubicBezTo>
                  <a:pt x="8" y="35"/>
                  <a:pt x="8" y="31"/>
                  <a:pt x="7" y="2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3"/>
          <p:cNvSpPr>
            <a:spLocks/>
          </p:cNvSpPr>
          <p:nvPr/>
        </p:nvSpPr>
        <p:spPr bwMode="auto">
          <a:xfrm>
            <a:off x="9419206" y="1685489"/>
            <a:ext cx="238491" cy="205213"/>
          </a:xfrm>
          <a:custGeom>
            <a:avLst/>
            <a:gdLst>
              <a:gd name="T0" fmla="*/ 13 w 40"/>
              <a:gd name="T1" fmla="*/ 6 h 34"/>
              <a:gd name="T2" fmla="*/ 21 w 40"/>
              <a:gd name="T3" fmla="*/ 0 h 34"/>
              <a:gd name="T4" fmla="*/ 29 w 40"/>
              <a:gd name="T5" fmla="*/ 5 h 34"/>
              <a:gd name="T6" fmla="*/ 39 w 40"/>
              <a:gd name="T7" fmla="*/ 16 h 34"/>
              <a:gd name="T8" fmla="*/ 38 w 40"/>
              <a:gd name="T9" fmla="*/ 21 h 34"/>
              <a:gd name="T10" fmla="*/ 34 w 40"/>
              <a:gd name="T11" fmla="*/ 24 h 34"/>
              <a:gd name="T12" fmla="*/ 19 w 40"/>
              <a:gd name="T13" fmla="*/ 24 h 34"/>
              <a:gd name="T14" fmla="*/ 12 w 40"/>
              <a:gd name="T15" fmla="*/ 33 h 34"/>
              <a:gd name="T16" fmla="*/ 2 w 40"/>
              <a:gd name="T17" fmla="*/ 30 h 34"/>
              <a:gd name="T18" fmla="*/ 0 w 40"/>
              <a:gd name="T19" fmla="*/ 25 h 34"/>
              <a:gd name="T20" fmla="*/ 2 w 40"/>
              <a:gd name="T21" fmla="*/ 6 h 34"/>
              <a:gd name="T22" fmla="*/ 13 w 40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4">
                <a:moveTo>
                  <a:pt x="13" y="6"/>
                </a:moveTo>
                <a:cubicBezTo>
                  <a:pt x="17" y="5"/>
                  <a:pt x="19" y="3"/>
                  <a:pt x="21" y="0"/>
                </a:cubicBezTo>
                <a:cubicBezTo>
                  <a:pt x="24" y="1"/>
                  <a:pt x="27" y="3"/>
                  <a:pt x="29" y="5"/>
                </a:cubicBezTo>
                <a:cubicBezTo>
                  <a:pt x="34" y="7"/>
                  <a:pt x="38" y="11"/>
                  <a:pt x="39" y="16"/>
                </a:cubicBezTo>
                <a:cubicBezTo>
                  <a:pt x="40" y="18"/>
                  <a:pt x="39" y="20"/>
                  <a:pt x="38" y="21"/>
                </a:cubicBezTo>
                <a:cubicBezTo>
                  <a:pt x="37" y="23"/>
                  <a:pt x="36" y="24"/>
                  <a:pt x="34" y="24"/>
                </a:cubicBezTo>
                <a:cubicBezTo>
                  <a:pt x="29" y="26"/>
                  <a:pt x="24" y="26"/>
                  <a:pt x="19" y="24"/>
                </a:cubicBezTo>
                <a:cubicBezTo>
                  <a:pt x="18" y="28"/>
                  <a:pt x="16" y="31"/>
                  <a:pt x="12" y="33"/>
                </a:cubicBezTo>
                <a:cubicBezTo>
                  <a:pt x="8" y="34"/>
                  <a:pt x="4" y="33"/>
                  <a:pt x="2" y="30"/>
                </a:cubicBezTo>
                <a:cubicBezTo>
                  <a:pt x="1" y="28"/>
                  <a:pt x="0" y="26"/>
                  <a:pt x="0" y="25"/>
                </a:cubicBezTo>
                <a:cubicBezTo>
                  <a:pt x="0" y="18"/>
                  <a:pt x="0" y="12"/>
                  <a:pt x="2" y="6"/>
                </a:cubicBezTo>
                <a:cubicBezTo>
                  <a:pt x="5" y="7"/>
                  <a:pt x="10" y="8"/>
                  <a:pt x="13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14"/>
          <p:cNvSpPr>
            <a:spLocks/>
          </p:cNvSpPr>
          <p:nvPr/>
        </p:nvSpPr>
        <p:spPr bwMode="auto">
          <a:xfrm>
            <a:off x="9208447" y="1591202"/>
            <a:ext cx="210759" cy="244037"/>
          </a:xfrm>
          <a:custGeom>
            <a:avLst/>
            <a:gdLst>
              <a:gd name="T0" fmla="*/ 5 w 35"/>
              <a:gd name="T1" fmla="*/ 2 h 41"/>
              <a:gd name="T2" fmla="*/ 10 w 35"/>
              <a:gd name="T3" fmla="*/ 1 h 41"/>
              <a:gd name="T4" fmla="*/ 29 w 35"/>
              <a:gd name="T5" fmla="*/ 3 h 41"/>
              <a:gd name="T6" fmla="*/ 29 w 35"/>
              <a:gd name="T7" fmla="*/ 13 h 41"/>
              <a:gd name="T8" fmla="*/ 35 w 35"/>
              <a:gd name="T9" fmla="*/ 20 h 41"/>
              <a:gd name="T10" fmla="*/ 30 w 35"/>
              <a:gd name="T11" fmla="*/ 30 h 41"/>
              <a:gd name="T12" fmla="*/ 19 w 35"/>
              <a:gd name="T13" fmla="*/ 40 h 41"/>
              <a:gd name="T14" fmla="*/ 14 w 35"/>
              <a:gd name="T15" fmla="*/ 39 h 41"/>
              <a:gd name="T16" fmla="*/ 11 w 35"/>
              <a:gd name="T17" fmla="*/ 35 h 41"/>
              <a:gd name="T18" fmla="*/ 11 w 35"/>
              <a:gd name="T19" fmla="*/ 20 h 41"/>
              <a:gd name="T20" fmla="*/ 2 w 35"/>
              <a:gd name="T21" fmla="*/ 13 h 41"/>
              <a:gd name="T22" fmla="*/ 5 w 35"/>
              <a:gd name="T23" fmla="*/ 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" h="41">
                <a:moveTo>
                  <a:pt x="5" y="2"/>
                </a:moveTo>
                <a:cubicBezTo>
                  <a:pt x="7" y="2"/>
                  <a:pt x="9" y="1"/>
                  <a:pt x="10" y="1"/>
                </a:cubicBezTo>
                <a:cubicBezTo>
                  <a:pt x="17" y="0"/>
                  <a:pt x="23" y="1"/>
                  <a:pt x="29" y="3"/>
                </a:cubicBezTo>
                <a:cubicBezTo>
                  <a:pt x="28" y="6"/>
                  <a:pt x="28" y="10"/>
                  <a:pt x="29" y="13"/>
                </a:cubicBezTo>
                <a:cubicBezTo>
                  <a:pt x="30" y="16"/>
                  <a:pt x="32" y="19"/>
                  <a:pt x="35" y="20"/>
                </a:cubicBezTo>
                <a:cubicBezTo>
                  <a:pt x="34" y="24"/>
                  <a:pt x="32" y="27"/>
                  <a:pt x="30" y="30"/>
                </a:cubicBezTo>
                <a:cubicBezTo>
                  <a:pt x="28" y="35"/>
                  <a:pt x="24" y="39"/>
                  <a:pt x="19" y="40"/>
                </a:cubicBezTo>
                <a:cubicBezTo>
                  <a:pt x="17" y="41"/>
                  <a:pt x="15" y="40"/>
                  <a:pt x="14" y="39"/>
                </a:cubicBezTo>
                <a:cubicBezTo>
                  <a:pt x="12" y="38"/>
                  <a:pt x="11" y="37"/>
                  <a:pt x="11" y="35"/>
                </a:cubicBezTo>
                <a:cubicBezTo>
                  <a:pt x="9" y="30"/>
                  <a:pt x="9" y="25"/>
                  <a:pt x="11" y="20"/>
                </a:cubicBezTo>
                <a:cubicBezTo>
                  <a:pt x="7" y="19"/>
                  <a:pt x="3" y="17"/>
                  <a:pt x="2" y="13"/>
                </a:cubicBezTo>
                <a:cubicBezTo>
                  <a:pt x="0" y="9"/>
                  <a:pt x="2" y="4"/>
                  <a:pt x="5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5"/>
          <p:cNvSpPr>
            <a:spLocks/>
          </p:cNvSpPr>
          <p:nvPr/>
        </p:nvSpPr>
        <p:spPr bwMode="auto">
          <a:xfrm>
            <a:off x="9269456" y="1385989"/>
            <a:ext cx="238491" cy="210759"/>
          </a:xfrm>
          <a:custGeom>
            <a:avLst/>
            <a:gdLst>
              <a:gd name="T0" fmla="*/ 2 w 40"/>
              <a:gd name="T1" fmla="*/ 13 h 35"/>
              <a:gd name="T2" fmla="*/ 6 w 40"/>
              <a:gd name="T3" fmla="*/ 10 h 35"/>
              <a:gd name="T4" fmla="*/ 21 w 40"/>
              <a:gd name="T5" fmla="*/ 11 h 35"/>
              <a:gd name="T6" fmla="*/ 28 w 40"/>
              <a:gd name="T7" fmla="*/ 2 h 35"/>
              <a:gd name="T8" fmla="*/ 38 w 40"/>
              <a:gd name="T9" fmla="*/ 5 h 35"/>
              <a:gd name="T10" fmla="*/ 40 w 40"/>
              <a:gd name="T11" fmla="*/ 10 h 35"/>
              <a:gd name="T12" fmla="*/ 38 w 40"/>
              <a:gd name="T13" fmla="*/ 28 h 35"/>
              <a:gd name="T14" fmla="*/ 28 w 40"/>
              <a:gd name="T15" fmla="*/ 28 h 35"/>
              <a:gd name="T16" fmla="*/ 20 w 40"/>
              <a:gd name="T17" fmla="*/ 35 h 35"/>
              <a:gd name="T18" fmla="*/ 11 w 40"/>
              <a:gd name="T19" fmla="*/ 30 h 35"/>
              <a:gd name="T20" fmla="*/ 1 w 40"/>
              <a:gd name="T21" fmla="*/ 19 h 35"/>
              <a:gd name="T22" fmla="*/ 2 w 40"/>
              <a:gd name="T23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5">
                <a:moveTo>
                  <a:pt x="2" y="13"/>
                </a:moveTo>
                <a:cubicBezTo>
                  <a:pt x="3" y="12"/>
                  <a:pt x="4" y="11"/>
                  <a:pt x="6" y="10"/>
                </a:cubicBezTo>
                <a:cubicBezTo>
                  <a:pt x="11" y="9"/>
                  <a:pt x="16" y="9"/>
                  <a:pt x="21" y="11"/>
                </a:cubicBezTo>
                <a:cubicBezTo>
                  <a:pt x="22" y="7"/>
                  <a:pt x="24" y="3"/>
                  <a:pt x="28" y="2"/>
                </a:cubicBezTo>
                <a:cubicBezTo>
                  <a:pt x="32" y="0"/>
                  <a:pt x="36" y="2"/>
                  <a:pt x="38" y="5"/>
                </a:cubicBezTo>
                <a:cubicBezTo>
                  <a:pt x="39" y="7"/>
                  <a:pt x="40" y="8"/>
                  <a:pt x="40" y="10"/>
                </a:cubicBezTo>
                <a:cubicBezTo>
                  <a:pt x="40" y="16"/>
                  <a:pt x="40" y="22"/>
                  <a:pt x="38" y="28"/>
                </a:cubicBezTo>
                <a:cubicBezTo>
                  <a:pt x="35" y="27"/>
                  <a:pt x="32" y="27"/>
                  <a:pt x="28" y="28"/>
                </a:cubicBezTo>
                <a:cubicBezTo>
                  <a:pt x="25" y="29"/>
                  <a:pt x="22" y="32"/>
                  <a:pt x="20" y="35"/>
                </a:cubicBezTo>
                <a:cubicBezTo>
                  <a:pt x="17" y="34"/>
                  <a:pt x="14" y="32"/>
                  <a:pt x="11" y="30"/>
                </a:cubicBezTo>
                <a:cubicBezTo>
                  <a:pt x="6" y="27"/>
                  <a:pt x="2" y="24"/>
                  <a:pt x="1" y="19"/>
                </a:cubicBezTo>
                <a:cubicBezTo>
                  <a:pt x="0" y="17"/>
                  <a:pt x="1" y="15"/>
                  <a:pt x="2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0880657" y="462529"/>
            <a:ext cx="881861" cy="438159"/>
            <a:chOff x="10880657" y="462529"/>
            <a:chExt cx="881861" cy="438159"/>
          </a:xfrm>
        </p:grpSpPr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10963851" y="551270"/>
              <a:ext cx="66556" cy="66556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9" y="10"/>
                    <a:pt x="6" y="11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10880657" y="493035"/>
              <a:ext cx="97061" cy="113700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8 w 16"/>
                <a:gd name="T7" fmla="*/ 0 h 19"/>
                <a:gd name="T8" fmla="*/ 6 w 16"/>
                <a:gd name="T9" fmla="*/ 0 h 19"/>
                <a:gd name="T10" fmla="*/ 4 w 16"/>
                <a:gd name="T11" fmla="*/ 3 h 19"/>
                <a:gd name="T12" fmla="*/ 5 w 16"/>
                <a:gd name="T13" fmla="*/ 10 h 19"/>
                <a:gd name="T14" fmla="*/ 0 w 16"/>
                <a:gd name="T15" fmla="*/ 13 h 19"/>
                <a:gd name="T16" fmla="*/ 2 w 16"/>
                <a:gd name="T17" fmla="*/ 18 h 19"/>
                <a:gd name="T18" fmla="*/ 4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3" y="11"/>
                    <a:pt x="14" y="10"/>
                    <a:pt x="16" y="9"/>
                  </a:cubicBezTo>
                  <a:cubicBezTo>
                    <a:pt x="15" y="7"/>
                    <a:pt x="15" y="6"/>
                    <a:pt x="14" y="5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5"/>
                    <a:pt x="4" y="8"/>
                    <a:pt x="5" y="10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7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10905614" y="606733"/>
              <a:ext cx="119246" cy="102607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1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9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2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1" y="14"/>
                    <a:pt x="12" y="15"/>
                    <a:pt x="14" y="16"/>
                  </a:cubicBezTo>
                  <a:cubicBezTo>
                    <a:pt x="16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9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11024860" y="565137"/>
              <a:ext cx="97061" cy="113700"/>
            </a:xfrm>
            <a:custGeom>
              <a:avLst/>
              <a:gdLst>
                <a:gd name="T0" fmla="*/ 14 w 16"/>
                <a:gd name="T1" fmla="*/ 1 h 19"/>
                <a:gd name="T2" fmla="*/ 12 w 16"/>
                <a:gd name="T3" fmla="*/ 0 h 19"/>
                <a:gd name="T4" fmla="*/ 2 w 16"/>
                <a:gd name="T5" fmla="*/ 1 h 19"/>
                <a:gd name="T6" fmla="*/ 2 w 16"/>
                <a:gd name="T7" fmla="*/ 6 h 19"/>
                <a:gd name="T8" fmla="*/ 0 w 16"/>
                <a:gd name="T9" fmla="*/ 9 h 19"/>
                <a:gd name="T10" fmla="*/ 2 w 16"/>
                <a:gd name="T11" fmla="*/ 14 h 19"/>
                <a:gd name="T12" fmla="*/ 7 w 16"/>
                <a:gd name="T13" fmla="*/ 19 h 19"/>
                <a:gd name="T14" fmla="*/ 10 w 16"/>
                <a:gd name="T15" fmla="*/ 18 h 19"/>
                <a:gd name="T16" fmla="*/ 11 w 16"/>
                <a:gd name="T17" fmla="*/ 16 h 19"/>
                <a:gd name="T18" fmla="*/ 11 w 16"/>
                <a:gd name="T19" fmla="*/ 9 h 19"/>
                <a:gd name="T20" fmla="*/ 16 w 16"/>
                <a:gd name="T21" fmla="*/ 6 h 19"/>
                <a:gd name="T22" fmla="*/ 14 w 16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3" y="2"/>
                    <a:pt x="3" y="4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3" y="16"/>
                    <a:pt x="5" y="18"/>
                    <a:pt x="7" y="19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2" y="14"/>
                    <a:pt x="12" y="11"/>
                    <a:pt x="11" y="9"/>
                  </a:cubicBezTo>
                  <a:cubicBezTo>
                    <a:pt x="13" y="9"/>
                    <a:pt x="15" y="8"/>
                    <a:pt x="16" y="6"/>
                  </a:cubicBezTo>
                  <a:cubicBezTo>
                    <a:pt x="16" y="4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10977716" y="462529"/>
              <a:ext cx="119246" cy="102607"/>
            </a:xfrm>
            <a:custGeom>
              <a:avLst/>
              <a:gdLst>
                <a:gd name="T0" fmla="*/ 19 w 20"/>
                <a:gd name="T1" fmla="*/ 6 h 17"/>
                <a:gd name="T2" fmla="*/ 17 w 20"/>
                <a:gd name="T3" fmla="*/ 5 h 17"/>
                <a:gd name="T4" fmla="*/ 10 w 20"/>
                <a:gd name="T5" fmla="*/ 5 h 17"/>
                <a:gd name="T6" fmla="*/ 6 w 20"/>
                <a:gd name="T7" fmla="*/ 1 h 17"/>
                <a:gd name="T8" fmla="*/ 1 w 20"/>
                <a:gd name="T9" fmla="*/ 2 h 17"/>
                <a:gd name="T10" fmla="*/ 0 w 20"/>
                <a:gd name="T11" fmla="*/ 5 h 17"/>
                <a:gd name="T12" fmla="*/ 1 w 20"/>
                <a:gd name="T13" fmla="*/ 13 h 17"/>
                <a:gd name="T14" fmla="*/ 6 w 20"/>
                <a:gd name="T15" fmla="*/ 13 h 17"/>
                <a:gd name="T16" fmla="*/ 10 w 20"/>
                <a:gd name="T17" fmla="*/ 17 h 17"/>
                <a:gd name="T18" fmla="*/ 14 w 20"/>
                <a:gd name="T19" fmla="*/ 15 h 17"/>
                <a:gd name="T20" fmla="*/ 19 w 20"/>
                <a:gd name="T21" fmla="*/ 9 h 17"/>
                <a:gd name="T22" fmla="*/ 19 w 20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5" y="4"/>
                    <a:pt x="12" y="4"/>
                    <a:pt x="10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3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5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20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11493522" y="617826"/>
              <a:ext cx="119246" cy="119246"/>
            </a:xfrm>
            <a:custGeom>
              <a:avLst/>
              <a:gdLst>
                <a:gd name="T0" fmla="*/ 2 w 20"/>
                <a:gd name="T1" fmla="*/ 13 h 20"/>
                <a:gd name="T2" fmla="*/ 13 w 20"/>
                <a:gd name="T3" fmla="*/ 19 h 20"/>
                <a:gd name="T4" fmla="*/ 19 w 20"/>
                <a:gd name="T5" fmla="*/ 7 h 20"/>
                <a:gd name="T6" fmla="*/ 7 w 20"/>
                <a:gd name="T7" fmla="*/ 2 h 20"/>
                <a:gd name="T8" fmla="*/ 2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11587809" y="515220"/>
              <a:ext cx="174709" cy="205213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4 w 29"/>
                <a:gd name="T5" fmla="*/ 9 h 34"/>
                <a:gd name="T6" fmla="*/ 14 w 29"/>
                <a:gd name="T7" fmla="*/ 1 h 34"/>
                <a:gd name="T8" fmla="*/ 18 w 29"/>
                <a:gd name="T9" fmla="*/ 1 h 34"/>
                <a:gd name="T10" fmla="*/ 21 w 29"/>
                <a:gd name="T11" fmla="*/ 5 h 34"/>
                <a:gd name="T12" fmla="*/ 20 w 29"/>
                <a:gd name="T13" fmla="*/ 18 h 34"/>
                <a:gd name="T14" fmla="*/ 28 w 29"/>
                <a:gd name="T15" fmla="*/ 24 h 34"/>
                <a:gd name="T16" fmla="*/ 25 w 29"/>
                <a:gd name="T17" fmla="*/ 33 h 34"/>
                <a:gd name="T18" fmla="*/ 21 w 29"/>
                <a:gd name="T19" fmla="*/ 34 h 34"/>
                <a:gd name="T20" fmla="*/ 6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3" y="18"/>
                    <a:pt x="0" y="16"/>
                  </a:cubicBezTo>
                  <a:cubicBezTo>
                    <a:pt x="1" y="14"/>
                    <a:pt x="3" y="11"/>
                    <a:pt x="4" y="9"/>
                  </a:cubicBezTo>
                  <a:cubicBezTo>
                    <a:pt x="6" y="5"/>
                    <a:pt x="9" y="1"/>
                    <a:pt x="14" y="1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19" y="2"/>
                    <a:pt x="20" y="4"/>
                    <a:pt x="21" y="5"/>
                  </a:cubicBezTo>
                  <a:cubicBezTo>
                    <a:pt x="22" y="9"/>
                    <a:pt x="22" y="14"/>
                    <a:pt x="20" y="18"/>
                  </a:cubicBezTo>
                  <a:cubicBezTo>
                    <a:pt x="24" y="18"/>
                    <a:pt x="27" y="21"/>
                    <a:pt x="28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4" y="33"/>
                    <a:pt x="22" y="34"/>
                    <a:pt x="21" y="34"/>
                  </a:cubicBezTo>
                  <a:cubicBezTo>
                    <a:pt x="16" y="34"/>
                    <a:pt x="11" y="34"/>
                    <a:pt x="6" y="33"/>
                  </a:cubicBezTo>
                  <a:cubicBezTo>
                    <a:pt x="7" y="30"/>
                    <a:pt x="8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11510161" y="725979"/>
              <a:ext cx="205213" cy="174709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7 h 29"/>
                <a:gd name="T10" fmla="*/ 29 w 34"/>
                <a:gd name="T11" fmla="*/ 20 h 29"/>
                <a:gd name="T12" fmla="*/ 16 w 34"/>
                <a:gd name="T13" fmla="*/ 19 h 29"/>
                <a:gd name="T14" fmla="*/ 10 w 34"/>
                <a:gd name="T15" fmla="*/ 27 h 29"/>
                <a:gd name="T16" fmla="*/ 1 w 34"/>
                <a:gd name="T17" fmla="*/ 24 h 29"/>
                <a:gd name="T18" fmla="*/ 0 w 34"/>
                <a:gd name="T19" fmla="*/ 20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4" y="4"/>
                    <a:pt x="16" y="2"/>
                    <a:pt x="18" y="0"/>
                  </a:cubicBezTo>
                  <a:cubicBezTo>
                    <a:pt x="20" y="0"/>
                    <a:pt x="23" y="2"/>
                    <a:pt x="25" y="3"/>
                  </a:cubicBezTo>
                  <a:cubicBezTo>
                    <a:pt x="29" y="5"/>
                    <a:pt x="33" y="8"/>
                    <a:pt x="34" y="13"/>
                  </a:cubicBezTo>
                  <a:cubicBezTo>
                    <a:pt x="34" y="14"/>
                    <a:pt x="34" y="16"/>
                    <a:pt x="33" y="17"/>
                  </a:cubicBezTo>
                  <a:cubicBezTo>
                    <a:pt x="32" y="19"/>
                    <a:pt x="31" y="19"/>
                    <a:pt x="29" y="20"/>
                  </a:cubicBezTo>
                  <a:cubicBezTo>
                    <a:pt x="25" y="21"/>
                    <a:pt x="20" y="21"/>
                    <a:pt x="16" y="19"/>
                  </a:cubicBezTo>
                  <a:cubicBezTo>
                    <a:pt x="16" y="23"/>
                    <a:pt x="14" y="26"/>
                    <a:pt x="10" y="27"/>
                  </a:cubicBezTo>
                  <a:cubicBezTo>
                    <a:pt x="7" y="29"/>
                    <a:pt x="3" y="27"/>
                    <a:pt x="1" y="24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5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11338225" y="642785"/>
              <a:ext cx="171935" cy="202441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0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2"/>
                    <a:pt x="9" y="31"/>
                    <a:pt x="8" y="29"/>
                  </a:cubicBezTo>
                  <a:cubicBezTo>
                    <a:pt x="7" y="25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11385370" y="468076"/>
              <a:ext cx="202441" cy="174709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3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2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3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3" y="7"/>
                    <a:pt x="34" y="8"/>
                  </a:cubicBezTo>
                  <a:cubicBezTo>
                    <a:pt x="34" y="13"/>
                    <a:pt x="34" y="18"/>
                    <a:pt x="32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8" y="27"/>
                    <a:pt x="17" y="29"/>
                  </a:cubicBezTo>
                  <a:cubicBezTo>
                    <a:pt x="14" y="28"/>
                    <a:pt x="11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3" name="Freeform 126"/>
          <p:cNvSpPr>
            <a:spLocks/>
          </p:cNvSpPr>
          <p:nvPr/>
        </p:nvSpPr>
        <p:spPr bwMode="auto">
          <a:xfrm>
            <a:off x="8831298" y="384881"/>
            <a:ext cx="88741" cy="83194"/>
          </a:xfrm>
          <a:custGeom>
            <a:avLst/>
            <a:gdLst>
              <a:gd name="T0" fmla="*/ 1 w 15"/>
              <a:gd name="T1" fmla="*/ 9 h 14"/>
              <a:gd name="T2" fmla="*/ 10 w 15"/>
              <a:gd name="T3" fmla="*/ 13 h 14"/>
              <a:gd name="T4" fmla="*/ 14 w 15"/>
              <a:gd name="T5" fmla="*/ 5 h 14"/>
              <a:gd name="T6" fmla="*/ 5 w 15"/>
              <a:gd name="T7" fmla="*/ 1 h 14"/>
              <a:gd name="T8" fmla="*/ 1 w 15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" y="9"/>
                </a:moveTo>
                <a:cubicBezTo>
                  <a:pt x="2" y="13"/>
                  <a:pt x="6" y="14"/>
                  <a:pt x="10" y="13"/>
                </a:cubicBezTo>
                <a:cubicBezTo>
                  <a:pt x="13" y="12"/>
                  <a:pt x="15" y="8"/>
                  <a:pt x="14" y="5"/>
                </a:cubicBezTo>
                <a:cubicBezTo>
                  <a:pt x="12" y="2"/>
                  <a:pt x="9" y="0"/>
                  <a:pt x="5" y="1"/>
                </a:cubicBezTo>
                <a:cubicBezTo>
                  <a:pt x="2" y="2"/>
                  <a:pt x="0" y="6"/>
                  <a:pt x="1" y="9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27"/>
          <p:cNvSpPr>
            <a:spLocks/>
          </p:cNvSpPr>
          <p:nvPr/>
        </p:nvSpPr>
        <p:spPr bwMode="auto">
          <a:xfrm>
            <a:off x="8903400" y="307233"/>
            <a:ext cx="124793" cy="149750"/>
          </a:xfrm>
          <a:custGeom>
            <a:avLst/>
            <a:gdLst>
              <a:gd name="T0" fmla="*/ 4 w 21"/>
              <a:gd name="T1" fmla="*/ 17 h 25"/>
              <a:gd name="T2" fmla="*/ 0 w 21"/>
              <a:gd name="T3" fmla="*/ 12 h 25"/>
              <a:gd name="T4" fmla="*/ 3 w 21"/>
              <a:gd name="T5" fmla="*/ 7 h 25"/>
              <a:gd name="T6" fmla="*/ 10 w 21"/>
              <a:gd name="T7" fmla="*/ 0 h 25"/>
              <a:gd name="T8" fmla="*/ 13 w 21"/>
              <a:gd name="T9" fmla="*/ 1 h 25"/>
              <a:gd name="T10" fmla="*/ 15 w 21"/>
              <a:gd name="T11" fmla="*/ 4 h 25"/>
              <a:gd name="T12" fmla="*/ 14 w 21"/>
              <a:gd name="T13" fmla="*/ 13 h 25"/>
              <a:gd name="T14" fmla="*/ 20 w 21"/>
              <a:gd name="T15" fmla="*/ 17 h 25"/>
              <a:gd name="T16" fmla="*/ 18 w 21"/>
              <a:gd name="T17" fmla="*/ 24 h 25"/>
              <a:gd name="T18" fmla="*/ 15 w 21"/>
              <a:gd name="T19" fmla="*/ 25 h 25"/>
              <a:gd name="T20" fmla="*/ 4 w 21"/>
              <a:gd name="T21" fmla="*/ 24 h 25"/>
              <a:gd name="T22" fmla="*/ 4 w 21"/>
              <a:gd name="T23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5">
                <a:moveTo>
                  <a:pt x="4" y="17"/>
                </a:moveTo>
                <a:cubicBezTo>
                  <a:pt x="4" y="15"/>
                  <a:pt x="2" y="13"/>
                  <a:pt x="0" y="12"/>
                </a:cubicBezTo>
                <a:cubicBezTo>
                  <a:pt x="1" y="10"/>
                  <a:pt x="2" y="8"/>
                  <a:pt x="3" y="7"/>
                </a:cubicBezTo>
                <a:cubicBezTo>
                  <a:pt x="4" y="4"/>
                  <a:pt x="6" y="1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2"/>
                  <a:pt x="15" y="3"/>
                  <a:pt x="15" y="4"/>
                </a:cubicBezTo>
                <a:cubicBezTo>
                  <a:pt x="16" y="7"/>
                  <a:pt x="16" y="10"/>
                  <a:pt x="14" y="13"/>
                </a:cubicBezTo>
                <a:cubicBezTo>
                  <a:pt x="17" y="13"/>
                  <a:pt x="19" y="15"/>
                  <a:pt x="20" y="17"/>
                </a:cubicBezTo>
                <a:cubicBezTo>
                  <a:pt x="21" y="20"/>
                  <a:pt x="20" y="23"/>
                  <a:pt x="18" y="24"/>
                </a:cubicBezTo>
                <a:cubicBezTo>
                  <a:pt x="17" y="25"/>
                  <a:pt x="16" y="25"/>
                  <a:pt x="15" y="25"/>
                </a:cubicBezTo>
                <a:cubicBezTo>
                  <a:pt x="11" y="25"/>
                  <a:pt x="8" y="25"/>
                  <a:pt x="4" y="24"/>
                </a:cubicBezTo>
                <a:cubicBezTo>
                  <a:pt x="5" y="22"/>
                  <a:pt x="5" y="19"/>
                  <a:pt x="4" y="17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28"/>
          <p:cNvSpPr>
            <a:spLocks/>
          </p:cNvSpPr>
          <p:nvPr/>
        </p:nvSpPr>
        <p:spPr bwMode="auto">
          <a:xfrm>
            <a:off x="8842391" y="456983"/>
            <a:ext cx="149750" cy="130339"/>
          </a:xfrm>
          <a:custGeom>
            <a:avLst/>
            <a:gdLst>
              <a:gd name="T0" fmla="*/ 9 w 25"/>
              <a:gd name="T1" fmla="*/ 4 h 22"/>
              <a:gd name="T2" fmla="*/ 13 w 25"/>
              <a:gd name="T3" fmla="*/ 0 h 22"/>
              <a:gd name="T4" fmla="*/ 18 w 25"/>
              <a:gd name="T5" fmla="*/ 3 h 22"/>
              <a:gd name="T6" fmla="*/ 25 w 25"/>
              <a:gd name="T7" fmla="*/ 10 h 22"/>
              <a:gd name="T8" fmla="*/ 24 w 25"/>
              <a:gd name="T9" fmla="*/ 14 h 22"/>
              <a:gd name="T10" fmla="*/ 22 w 25"/>
              <a:gd name="T11" fmla="*/ 15 h 22"/>
              <a:gd name="T12" fmla="*/ 12 w 25"/>
              <a:gd name="T13" fmla="*/ 15 h 22"/>
              <a:gd name="T14" fmla="*/ 8 w 25"/>
              <a:gd name="T15" fmla="*/ 21 h 22"/>
              <a:gd name="T16" fmla="*/ 1 w 25"/>
              <a:gd name="T17" fmla="*/ 19 h 22"/>
              <a:gd name="T18" fmla="*/ 0 w 25"/>
              <a:gd name="T19" fmla="*/ 16 h 22"/>
              <a:gd name="T20" fmla="*/ 1 w 25"/>
              <a:gd name="T21" fmla="*/ 4 h 22"/>
              <a:gd name="T22" fmla="*/ 9 w 25"/>
              <a:gd name="T2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9" y="4"/>
                </a:moveTo>
                <a:cubicBezTo>
                  <a:pt x="11" y="3"/>
                  <a:pt x="12" y="2"/>
                  <a:pt x="13" y="0"/>
                </a:cubicBezTo>
                <a:cubicBezTo>
                  <a:pt x="15" y="1"/>
                  <a:pt x="17" y="2"/>
                  <a:pt x="18" y="3"/>
                </a:cubicBezTo>
                <a:cubicBezTo>
                  <a:pt x="21" y="5"/>
                  <a:pt x="24" y="7"/>
                  <a:pt x="25" y="10"/>
                </a:cubicBezTo>
                <a:cubicBezTo>
                  <a:pt x="25" y="11"/>
                  <a:pt x="25" y="13"/>
                  <a:pt x="24" y="14"/>
                </a:cubicBezTo>
                <a:cubicBezTo>
                  <a:pt x="24" y="14"/>
                  <a:pt x="23" y="15"/>
                  <a:pt x="22" y="15"/>
                </a:cubicBezTo>
                <a:cubicBezTo>
                  <a:pt x="19" y="16"/>
                  <a:pt x="15" y="16"/>
                  <a:pt x="12" y="15"/>
                </a:cubicBezTo>
                <a:cubicBezTo>
                  <a:pt x="12" y="17"/>
                  <a:pt x="10" y="20"/>
                  <a:pt x="8" y="21"/>
                </a:cubicBezTo>
                <a:cubicBezTo>
                  <a:pt x="5" y="22"/>
                  <a:pt x="2" y="21"/>
                  <a:pt x="1" y="19"/>
                </a:cubicBezTo>
                <a:cubicBezTo>
                  <a:pt x="1" y="18"/>
                  <a:pt x="0" y="17"/>
                  <a:pt x="0" y="16"/>
                </a:cubicBezTo>
                <a:cubicBezTo>
                  <a:pt x="0" y="12"/>
                  <a:pt x="0" y="8"/>
                  <a:pt x="1" y="4"/>
                </a:cubicBezTo>
                <a:cubicBezTo>
                  <a:pt x="4" y="5"/>
                  <a:pt x="6" y="5"/>
                  <a:pt x="9" y="4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29"/>
          <p:cNvSpPr>
            <a:spLocks/>
          </p:cNvSpPr>
          <p:nvPr/>
        </p:nvSpPr>
        <p:spPr bwMode="auto">
          <a:xfrm>
            <a:off x="8717600" y="395974"/>
            <a:ext cx="124793" cy="155296"/>
          </a:xfrm>
          <a:custGeom>
            <a:avLst/>
            <a:gdLst>
              <a:gd name="T0" fmla="*/ 3 w 21"/>
              <a:gd name="T1" fmla="*/ 2 h 26"/>
              <a:gd name="T2" fmla="*/ 6 w 21"/>
              <a:gd name="T3" fmla="*/ 1 h 26"/>
              <a:gd name="T4" fmla="*/ 18 w 21"/>
              <a:gd name="T5" fmla="*/ 2 h 26"/>
              <a:gd name="T6" fmla="*/ 18 w 21"/>
              <a:gd name="T7" fmla="*/ 8 h 26"/>
              <a:gd name="T8" fmla="*/ 21 w 21"/>
              <a:gd name="T9" fmla="*/ 13 h 26"/>
              <a:gd name="T10" fmla="*/ 18 w 21"/>
              <a:gd name="T11" fmla="*/ 19 h 26"/>
              <a:gd name="T12" fmla="*/ 11 w 21"/>
              <a:gd name="T13" fmla="*/ 25 h 26"/>
              <a:gd name="T14" fmla="*/ 8 w 21"/>
              <a:gd name="T15" fmla="*/ 25 h 26"/>
              <a:gd name="T16" fmla="*/ 6 w 21"/>
              <a:gd name="T17" fmla="*/ 22 h 26"/>
              <a:gd name="T18" fmla="*/ 6 w 21"/>
              <a:gd name="T19" fmla="*/ 13 h 26"/>
              <a:gd name="T20" fmla="*/ 0 w 21"/>
              <a:gd name="T21" fmla="*/ 8 h 26"/>
              <a:gd name="T22" fmla="*/ 3 w 21"/>
              <a:gd name="T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26">
                <a:moveTo>
                  <a:pt x="3" y="2"/>
                </a:moveTo>
                <a:cubicBezTo>
                  <a:pt x="3" y="1"/>
                  <a:pt x="5" y="1"/>
                  <a:pt x="6" y="1"/>
                </a:cubicBezTo>
                <a:cubicBezTo>
                  <a:pt x="10" y="0"/>
                  <a:pt x="14" y="1"/>
                  <a:pt x="18" y="2"/>
                </a:cubicBezTo>
                <a:cubicBezTo>
                  <a:pt x="17" y="4"/>
                  <a:pt x="17" y="6"/>
                  <a:pt x="18" y="8"/>
                </a:cubicBezTo>
                <a:cubicBezTo>
                  <a:pt x="18" y="10"/>
                  <a:pt x="20" y="12"/>
                  <a:pt x="21" y="13"/>
                </a:cubicBezTo>
                <a:cubicBezTo>
                  <a:pt x="20" y="15"/>
                  <a:pt x="19" y="17"/>
                  <a:pt x="18" y="19"/>
                </a:cubicBezTo>
                <a:cubicBezTo>
                  <a:pt x="16" y="22"/>
                  <a:pt x="14" y="25"/>
                  <a:pt x="11" y="25"/>
                </a:cubicBezTo>
                <a:cubicBezTo>
                  <a:pt x="10" y="26"/>
                  <a:pt x="9" y="25"/>
                  <a:pt x="8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5" y="19"/>
                  <a:pt x="5" y="16"/>
                  <a:pt x="6" y="13"/>
                </a:cubicBezTo>
                <a:cubicBezTo>
                  <a:pt x="4" y="12"/>
                  <a:pt x="1" y="11"/>
                  <a:pt x="0" y="8"/>
                </a:cubicBezTo>
                <a:cubicBezTo>
                  <a:pt x="0" y="6"/>
                  <a:pt x="0" y="3"/>
                  <a:pt x="3" y="2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0"/>
          <p:cNvSpPr>
            <a:spLocks/>
          </p:cNvSpPr>
          <p:nvPr/>
        </p:nvSpPr>
        <p:spPr bwMode="auto">
          <a:xfrm>
            <a:off x="8753650" y="271183"/>
            <a:ext cx="149750" cy="130339"/>
          </a:xfrm>
          <a:custGeom>
            <a:avLst/>
            <a:gdLst>
              <a:gd name="T0" fmla="*/ 0 w 25"/>
              <a:gd name="T1" fmla="*/ 8 h 22"/>
              <a:gd name="T2" fmla="*/ 3 w 25"/>
              <a:gd name="T3" fmla="*/ 6 h 22"/>
              <a:gd name="T4" fmla="*/ 13 w 25"/>
              <a:gd name="T5" fmla="*/ 7 h 22"/>
              <a:gd name="T6" fmla="*/ 17 w 25"/>
              <a:gd name="T7" fmla="*/ 1 h 22"/>
              <a:gd name="T8" fmla="*/ 24 w 25"/>
              <a:gd name="T9" fmla="*/ 3 h 22"/>
              <a:gd name="T10" fmla="*/ 24 w 25"/>
              <a:gd name="T11" fmla="*/ 6 h 22"/>
              <a:gd name="T12" fmla="*/ 24 w 25"/>
              <a:gd name="T13" fmla="*/ 17 h 22"/>
              <a:gd name="T14" fmla="*/ 17 w 25"/>
              <a:gd name="T15" fmla="*/ 17 h 22"/>
              <a:gd name="T16" fmla="*/ 12 w 25"/>
              <a:gd name="T17" fmla="*/ 22 h 22"/>
              <a:gd name="T18" fmla="*/ 6 w 25"/>
              <a:gd name="T19" fmla="*/ 19 h 22"/>
              <a:gd name="T20" fmla="*/ 0 w 25"/>
              <a:gd name="T21" fmla="*/ 12 h 22"/>
              <a:gd name="T22" fmla="*/ 0 w 25"/>
              <a:gd name="T23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" h="22">
                <a:moveTo>
                  <a:pt x="0" y="8"/>
                </a:moveTo>
                <a:cubicBezTo>
                  <a:pt x="1" y="7"/>
                  <a:pt x="2" y="7"/>
                  <a:pt x="3" y="6"/>
                </a:cubicBezTo>
                <a:cubicBezTo>
                  <a:pt x="6" y="5"/>
                  <a:pt x="10" y="5"/>
                  <a:pt x="13" y="7"/>
                </a:cubicBezTo>
                <a:cubicBezTo>
                  <a:pt x="13" y="4"/>
                  <a:pt x="15" y="2"/>
                  <a:pt x="17" y="1"/>
                </a:cubicBezTo>
                <a:cubicBezTo>
                  <a:pt x="19" y="0"/>
                  <a:pt x="22" y="1"/>
                  <a:pt x="24" y="3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10"/>
                  <a:pt x="24" y="14"/>
                  <a:pt x="24" y="17"/>
                </a:cubicBezTo>
                <a:cubicBezTo>
                  <a:pt x="22" y="17"/>
                  <a:pt x="19" y="16"/>
                  <a:pt x="17" y="17"/>
                </a:cubicBezTo>
                <a:cubicBezTo>
                  <a:pt x="15" y="18"/>
                  <a:pt x="13" y="20"/>
                  <a:pt x="12" y="22"/>
                </a:cubicBezTo>
                <a:cubicBezTo>
                  <a:pt x="10" y="21"/>
                  <a:pt x="8" y="20"/>
                  <a:pt x="6" y="19"/>
                </a:cubicBezTo>
                <a:cubicBezTo>
                  <a:pt x="3" y="17"/>
                  <a:pt x="1" y="15"/>
                  <a:pt x="0" y="12"/>
                </a:cubicBezTo>
                <a:cubicBezTo>
                  <a:pt x="0" y="10"/>
                  <a:pt x="0" y="9"/>
                  <a:pt x="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83312" y="2484321"/>
            <a:ext cx="233886" cy="233886"/>
            <a:chOff x="2246647" y="2159118"/>
            <a:chExt cx="233886" cy="233886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2325485" y="2237955"/>
              <a:ext cx="68326" cy="68326"/>
            </a:xfrm>
            <a:custGeom>
              <a:avLst/>
              <a:gdLst>
                <a:gd name="T0" fmla="*/ 11 w 12"/>
                <a:gd name="T1" fmla="*/ 8 h 12"/>
                <a:gd name="T2" fmla="*/ 4 w 12"/>
                <a:gd name="T3" fmla="*/ 11 h 12"/>
                <a:gd name="T4" fmla="*/ 1 w 12"/>
                <a:gd name="T5" fmla="*/ 4 h 12"/>
                <a:gd name="T6" fmla="*/ 8 w 12"/>
                <a:gd name="T7" fmla="*/ 1 h 12"/>
                <a:gd name="T8" fmla="*/ 11 w 1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0" y="10"/>
                    <a:pt x="7" y="12"/>
                    <a:pt x="4" y="11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0" y="2"/>
                    <a:pt x="12" y="5"/>
                    <a:pt x="1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2246647" y="2188024"/>
              <a:ext cx="91978" cy="107746"/>
            </a:xfrm>
            <a:custGeom>
              <a:avLst/>
              <a:gdLst>
                <a:gd name="T0" fmla="*/ 13 w 16"/>
                <a:gd name="T1" fmla="*/ 13 h 19"/>
                <a:gd name="T2" fmla="*/ 16 w 16"/>
                <a:gd name="T3" fmla="*/ 9 h 19"/>
                <a:gd name="T4" fmla="*/ 14 w 16"/>
                <a:gd name="T5" fmla="*/ 5 h 19"/>
                <a:gd name="T6" fmla="*/ 9 w 16"/>
                <a:gd name="T7" fmla="*/ 0 h 19"/>
                <a:gd name="T8" fmla="*/ 6 w 16"/>
                <a:gd name="T9" fmla="*/ 0 h 19"/>
                <a:gd name="T10" fmla="*/ 5 w 16"/>
                <a:gd name="T11" fmla="*/ 2 h 19"/>
                <a:gd name="T12" fmla="*/ 5 w 16"/>
                <a:gd name="T13" fmla="*/ 10 h 19"/>
                <a:gd name="T14" fmla="*/ 1 w 16"/>
                <a:gd name="T15" fmla="*/ 13 h 19"/>
                <a:gd name="T16" fmla="*/ 2 w 16"/>
                <a:gd name="T17" fmla="*/ 18 h 19"/>
                <a:gd name="T18" fmla="*/ 5 w 16"/>
                <a:gd name="T19" fmla="*/ 19 h 19"/>
                <a:gd name="T20" fmla="*/ 13 w 16"/>
                <a:gd name="T21" fmla="*/ 18 h 19"/>
                <a:gd name="T22" fmla="*/ 13 w 16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9">
                  <a:moveTo>
                    <a:pt x="13" y="13"/>
                  </a:moveTo>
                  <a:cubicBezTo>
                    <a:pt x="14" y="11"/>
                    <a:pt x="15" y="10"/>
                    <a:pt x="16" y="9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3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5"/>
                    <a:pt x="4" y="7"/>
                    <a:pt x="5" y="10"/>
                  </a:cubicBezTo>
                  <a:cubicBezTo>
                    <a:pt x="3" y="10"/>
                    <a:pt x="1" y="11"/>
                    <a:pt x="1" y="13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8" y="19"/>
                    <a:pt x="10" y="19"/>
                    <a:pt x="13" y="18"/>
                  </a:cubicBezTo>
                  <a:cubicBezTo>
                    <a:pt x="12" y="17"/>
                    <a:pt x="12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2275555" y="2295770"/>
              <a:ext cx="107746" cy="97234"/>
            </a:xfrm>
            <a:custGeom>
              <a:avLst/>
              <a:gdLst>
                <a:gd name="T0" fmla="*/ 12 w 19"/>
                <a:gd name="T1" fmla="*/ 3 h 17"/>
                <a:gd name="T2" fmla="*/ 9 w 19"/>
                <a:gd name="T3" fmla="*/ 0 h 17"/>
                <a:gd name="T4" fmla="*/ 5 w 19"/>
                <a:gd name="T5" fmla="*/ 2 h 17"/>
                <a:gd name="T6" fmla="*/ 0 w 19"/>
                <a:gd name="T7" fmla="*/ 8 h 17"/>
                <a:gd name="T8" fmla="*/ 0 w 19"/>
                <a:gd name="T9" fmla="*/ 10 h 17"/>
                <a:gd name="T10" fmla="*/ 2 w 19"/>
                <a:gd name="T11" fmla="*/ 12 h 17"/>
                <a:gd name="T12" fmla="*/ 10 w 19"/>
                <a:gd name="T13" fmla="*/ 11 h 17"/>
                <a:gd name="T14" fmla="*/ 13 w 19"/>
                <a:gd name="T15" fmla="*/ 16 h 17"/>
                <a:gd name="T16" fmla="*/ 18 w 19"/>
                <a:gd name="T17" fmla="*/ 14 h 17"/>
                <a:gd name="T18" fmla="*/ 19 w 19"/>
                <a:gd name="T19" fmla="*/ 12 h 17"/>
                <a:gd name="T20" fmla="*/ 18 w 19"/>
                <a:gd name="T21" fmla="*/ 3 h 17"/>
                <a:gd name="T22" fmla="*/ 12 w 19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2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3" y="4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5" y="13"/>
                    <a:pt x="7" y="13"/>
                    <a:pt x="10" y="11"/>
                  </a:cubicBezTo>
                  <a:cubicBezTo>
                    <a:pt x="10" y="13"/>
                    <a:pt x="11" y="15"/>
                    <a:pt x="13" y="16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9"/>
                    <a:pt x="19" y="6"/>
                    <a:pt x="18" y="3"/>
                  </a:cubicBezTo>
                  <a:cubicBezTo>
                    <a:pt x="16" y="4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2383299" y="2256350"/>
              <a:ext cx="97234" cy="107746"/>
            </a:xfrm>
            <a:custGeom>
              <a:avLst/>
              <a:gdLst>
                <a:gd name="T0" fmla="*/ 14 w 17"/>
                <a:gd name="T1" fmla="*/ 0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2 w 17"/>
                <a:gd name="T11" fmla="*/ 14 h 19"/>
                <a:gd name="T12" fmla="*/ 8 w 17"/>
                <a:gd name="T13" fmla="*/ 19 h 19"/>
                <a:gd name="T14" fmla="*/ 10 w 17"/>
                <a:gd name="T15" fmla="*/ 18 h 19"/>
                <a:gd name="T16" fmla="*/ 12 w 17"/>
                <a:gd name="T17" fmla="*/ 16 h 19"/>
                <a:gd name="T18" fmla="*/ 11 w 17"/>
                <a:gd name="T19" fmla="*/ 9 h 19"/>
                <a:gd name="T20" fmla="*/ 16 w 17"/>
                <a:gd name="T21" fmla="*/ 6 h 19"/>
                <a:gd name="T22" fmla="*/ 14 w 17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1" y="11"/>
                    <a:pt x="1" y="12"/>
                    <a:pt x="2" y="14"/>
                  </a:cubicBezTo>
                  <a:cubicBezTo>
                    <a:pt x="4" y="16"/>
                    <a:pt x="5" y="18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3" y="14"/>
                    <a:pt x="13" y="11"/>
                    <a:pt x="11" y="9"/>
                  </a:cubicBezTo>
                  <a:cubicBezTo>
                    <a:pt x="13" y="9"/>
                    <a:pt x="15" y="7"/>
                    <a:pt x="16" y="6"/>
                  </a:cubicBezTo>
                  <a:cubicBezTo>
                    <a:pt x="17" y="4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2343881" y="2159118"/>
              <a:ext cx="107746" cy="97234"/>
            </a:xfrm>
            <a:custGeom>
              <a:avLst/>
              <a:gdLst>
                <a:gd name="T0" fmla="*/ 18 w 19"/>
                <a:gd name="T1" fmla="*/ 6 h 17"/>
                <a:gd name="T2" fmla="*/ 16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0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5 w 19"/>
                <a:gd name="T15" fmla="*/ 13 h 17"/>
                <a:gd name="T16" fmla="*/ 9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8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8" y="6"/>
                  </a:moveTo>
                  <a:cubicBezTo>
                    <a:pt x="18" y="6"/>
                    <a:pt x="17" y="5"/>
                    <a:pt x="16" y="5"/>
                  </a:cubicBezTo>
                  <a:cubicBezTo>
                    <a:pt x="14" y="4"/>
                    <a:pt x="11" y="4"/>
                    <a:pt x="9" y="5"/>
                  </a:cubicBezTo>
                  <a:cubicBezTo>
                    <a:pt x="9" y="3"/>
                    <a:pt x="7" y="1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7" y="14"/>
                    <a:pt x="8" y="15"/>
                    <a:pt x="9" y="17"/>
                  </a:cubicBezTo>
                  <a:cubicBezTo>
                    <a:pt x="11" y="16"/>
                    <a:pt x="12" y="15"/>
                    <a:pt x="14" y="14"/>
                  </a:cubicBezTo>
                  <a:cubicBezTo>
                    <a:pt x="16" y="13"/>
                    <a:pt x="18" y="11"/>
                    <a:pt x="19" y="9"/>
                  </a:cubicBezTo>
                  <a:cubicBezTo>
                    <a:pt x="19" y="8"/>
                    <a:pt x="19" y="7"/>
                    <a:pt x="18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96"/>
          <p:cNvSpPr>
            <a:spLocks/>
          </p:cNvSpPr>
          <p:nvPr/>
        </p:nvSpPr>
        <p:spPr bwMode="auto">
          <a:xfrm>
            <a:off x="1150806" y="2227444"/>
            <a:ext cx="63070" cy="68326"/>
          </a:xfrm>
          <a:custGeom>
            <a:avLst/>
            <a:gdLst>
              <a:gd name="T0" fmla="*/ 10 w 11"/>
              <a:gd name="T1" fmla="*/ 8 h 12"/>
              <a:gd name="T2" fmla="*/ 4 w 11"/>
              <a:gd name="T3" fmla="*/ 11 h 12"/>
              <a:gd name="T4" fmla="*/ 1 w 11"/>
              <a:gd name="T5" fmla="*/ 4 h 12"/>
              <a:gd name="T6" fmla="*/ 7 w 11"/>
              <a:gd name="T7" fmla="*/ 1 h 12"/>
              <a:gd name="T8" fmla="*/ 10 w 11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10" y="8"/>
                </a:moveTo>
                <a:cubicBezTo>
                  <a:pt x="10" y="10"/>
                  <a:pt x="7" y="12"/>
                  <a:pt x="4" y="11"/>
                </a:cubicBezTo>
                <a:cubicBezTo>
                  <a:pt x="1" y="10"/>
                  <a:pt x="0" y="7"/>
                  <a:pt x="1" y="4"/>
                </a:cubicBezTo>
                <a:cubicBezTo>
                  <a:pt x="2" y="2"/>
                  <a:pt x="5" y="0"/>
                  <a:pt x="7" y="1"/>
                </a:cubicBezTo>
                <a:cubicBezTo>
                  <a:pt x="10" y="2"/>
                  <a:pt x="11" y="5"/>
                  <a:pt x="10" y="8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97"/>
          <p:cNvSpPr>
            <a:spLocks/>
          </p:cNvSpPr>
          <p:nvPr/>
        </p:nvSpPr>
        <p:spPr bwMode="auto">
          <a:xfrm>
            <a:off x="1069339" y="2169630"/>
            <a:ext cx="91978" cy="115628"/>
          </a:xfrm>
          <a:custGeom>
            <a:avLst/>
            <a:gdLst>
              <a:gd name="T0" fmla="*/ 13 w 16"/>
              <a:gd name="T1" fmla="*/ 13 h 20"/>
              <a:gd name="T2" fmla="*/ 16 w 16"/>
              <a:gd name="T3" fmla="*/ 9 h 20"/>
              <a:gd name="T4" fmla="*/ 14 w 16"/>
              <a:gd name="T5" fmla="*/ 6 h 20"/>
              <a:gd name="T6" fmla="*/ 9 w 16"/>
              <a:gd name="T7" fmla="*/ 1 h 20"/>
              <a:gd name="T8" fmla="*/ 6 w 16"/>
              <a:gd name="T9" fmla="*/ 1 h 20"/>
              <a:gd name="T10" fmla="*/ 5 w 16"/>
              <a:gd name="T11" fmla="*/ 3 h 20"/>
              <a:gd name="T12" fmla="*/ 5 w 16"/>
              <a:gd name="T13" fmla="*/ 10 h 20"/>
              <a:gd name="T14" fmla="*/ 0 w 16"/>
              <a:gd name="T15" fmla="*/ 14 h 20"/>
              <a:gd name="T16" fmla="*/ 2 w 16"/>
              <a:gd name="T17" fmla="*/ 19 h 20"/>
              <a:gd name="T18" fmla="*/ 5 w 16"/>
              <a:gd name="T19" fmla="*/ 20 h 20"/>
              <a:gd name="T20" fmla="*/ 13 w 16"/>
              <a:gd name="T21" fmla="*/ 19 h 20"/>
              <a:gd name="T22" fmla="*/ 13 w 16"/>
              <a:gd name="T23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0">
                <a:moveTo>
                  <a:pt x="13" y="13"/>
                </a:moveTo>
                <a:cubicBezTo>
                  <a:pt x="13" y="12"/>
                  <a:pt x="15" y="10"/>
                  <a:pt x="16" y="9"/>
                </a:cubicBezTo>
                <a:cubicBezTo>
                  <a:pt x="16" y="8"/>
                  <a:pt x="15" y="7"/>
                  <a:pt x="14" y="6"/>
                </a:cubicBezTo>
                <a:cubicBezTo>
                  <a:pt x="13" y="3"/>
                  <a:pt x="11" y="1"/>
                  <a:pt x="9" y="1"/>
                </a:cubicBezTo>
                <a:cubicBezTo>
                  <a:pt x="8" y="0"/>
                  <a:pt x="7" y="1"/>
                  <a:pt x="6" y="1"/>
                </a:cubicBezTo>
                <a:cubicBezTo>
                  <a:pt x="5" y="2"/>
                  <a:pt x="5" y="2"/>
                  <a:pt x="5" y="3"/>
                </a:cubicBezTo>
                <a:cubicBezTo>
                  <a:pt x="4" y="6"/>
                  <a:pt x="4" y="8"/>
                  <a:pt x="5" y="10"/>
                </a:cubicBezTo>
                <a:cubicBezTo>
                  <a:pt x="3" y="11"/>
                  <a:pt x="1" y="12"/>
                  <a:pt x="0" y="14"/>
                </a:cubicBezTo>
                <a:cubicBezTo>
                  <a:pt x="0" y="16"/>
                  <a:pt x="0" y="18"/>
                  <a:pt x="2" y="19"/>
                </a:cubicBezTo>
                <a:cubicBezTo>
                  <a:pt x="3" y="19"/>
                  <a:pt x="4" y="19"/>
                  <a:pt x="5" y="20"/>
                </a:cubicBezTo>
                <a:cubicBezTo>
                  <a:pt x="7" y="20"/>
                  <a:pt x="10" y="20"/>
                  <a:pt x="13" y="19"/>
                </a:cubicBezTo>
                <a:cubicBezTo>
                  <a:pt x="12" y="17"/>
                  <a:pt x="12" y="15"/>
                  <a:pt x="13" y="1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98"/>
          <p:cNvSpPr>
            <a:spLocks/>
          </p:cNvSpPr>
          <p:nvPr/>
        </p:nvSpPr>
        <p:spPr bwMode="auto">
          <a:xfrm>
            <a:off x="1098247" y="2285258"/>
            <a:ext cx="107746" cy="89349"/>
          </a:xfrm>
          <a:custGeom>
            <a:avLst/>
            <a:gdLst>
              <a:gd name="T0" fmla="*/ 12 w 19"/>
              <a:gd name="T1" fmla="*/ 3 h 16"/>
              <a:gd name="T2" fmla="*/ 9 w 19"/>
              <a:gd name="T3" fmla="*/ 0 h 16"/>
              <a:gd name="T4" fmla="*/ 5 w 19"/>
              <a:gd name="T5" fmla="*/ 2 h 16"/>
              <a:gd name="T6" fmla="*/ 0 w 19"/>
              <a:gd name="T7" fmla="*/ 8 h 16"/>
              <a:gd name="T8" fmla="*/ 0 w 19"/>
              <a:gd name="T9" fmla="*/ 10 h 16"/>
              <a:gd name="T10" fmla="*/ 2 w 19"/>
              <a:gd name="T11" fmla="*/ 12 h 16"/>
              <a:gd name="T12" fmla="*/ 10 w 19"/>
              <a:gd name="T13" fmla="*/ 11 h 16"/>
              <a:gd name="T14" fmla="*/ 13 w 19"/>
              <a:gd name="T15" fmla="*/ 16 h 16"/>
              <a:gd name="T16" fmla="*/ 18 w 19"/>
              <a:gd name="T17" fmla="*/ 14 h 16"/>
              <a:gd name="T18" fmla="*/ 19 w 19"/>
              <a:gd name="T19" fmla="*/ 12 h 16"/>
              <a:gd name="T20" fmla="*/ 18 w 19"/>
              <a:gd name="T21" fmla="*/ 3 h 16"/>
              <a:gd name="T22" fmla="*/ 12 w 19"/>
              <a:gd name="T2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6">
                <a:moveTo>
                  <a:pt x="12" y="3"/>
                </a:moveTo>
                <a:cubicBezTo>
                  <a:pt x="11" y="2"/>
                  <a:pt x="9" y="1"/>
                  <a:pt x="9" y="0"/>
                </a:cubicBezTo>
                <a:cubicBezTo>
                  <a:pt x="7" y="0"/>
                  <a:pt x="6" y="1"/>
                  <a:pt x="5" y="2"/>
                </a:cubicBezTo>
                <a:cubicBezTo>
                  <a:pt x="2" y="3"/>
                  <a:pt x="0" y="5"/>
                  <a:pt x="0" y="8"/>
                </a:cubicBezTo>
                <a:cubicBezTo>
                  <a:pt x="0" y="8"/>
                  <a:pt x="0" y="9"/>
                  <a:pt x="0" y="10"/>
                </a:cubicBezTo>
                <a:cubicBezTo>
                  <a:pt x="1" y="11"/>
                  <a:pt x="1" y="11"/>
                  <a:pt x="2" y="12"/>
                </a:cubicBezTo>
                <a:cubicBezTo>
                  <a:pt x="5" y="12"/>
                  <a:pt x="7" y="12"/>
                  <a:pt x="10" y="11"/>
                </a:cubicBezTo>
                <a:cubicBezTo>
                  <a:pt x="10" y="13"/>
                  <a:pt x="11" y="15"/>
                  <a:pt x="13" y="16"/>
                </a:cubicBezTo>
                <a:cubicBezTo>
                  <a:pt x="15" y="16"/>
                  <a:pt x="17" y="16"/>
                  <a:pt x="18" y="14"/>
                </a:cubicBezTo>
                <a:cubicBezTo>
                  <a:pt x="18" y="13"/>
                  <a:pt x="19" y="13"/>
                  <a:pt x="19" y="12"/>
                </a:cubicBezTo>
                <a:cubicBezTo>
                  <a:pt x="19" y="9"/>
                  <a:pt x="19" y="5"/>
                  <a:pt x="18" y="3"/>
                </a:cubicBezTo>
                <a:cubicBezTo>
                  <a:pt x="16" y="3"/>
                  <a:pt x="14" y="3"/>
                  <a:pt x="12" y="3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99"/>
          <p:cNvSpPr>
            <a:spLocks/>
          </p:cNvSpPr>
          <p:nvPr/>
        </p:nvSpPr>
        <p:spPr bwMode="auto">
          <a:xfrm>
            <a:off x="1205991" y="2237955"/>
            <a:ext cx="97234" cy="115628"/>
          </a:xfrm>
          <a:custGeom>
            <a:avLst/>
            <a:gdLst>
              <a:gd name="T0" fmla="*/ 14 w 17"/>
              <a:gd name="T1" fmla="*/ 1 h 20"/>
              <a:gd name="T2" fmla="*/ 12 w 17"/>
              <a:gd name="T3" fmla="*/ 1 h 20"/>
              <a:gd name="T4" fmla="*/ 3 w 17"/>
              <a:gd name="T5" fmla="*/ 1 h 20"/>
              <a:gd name="T6" fmla="*/ 3 w 17"/>
              <a:gd name="T7" fmla="*/ 6 h 20"/>
              <a:gd name="T8" fmla="*/ 0 w 17"/>
              <a:gd name="T9" fmla="*/ 10 h 20"/>
              <a:gd name="T10" fmla="*/ 2 w 17"/>
              <a:gd name="T11" fmla="*/ 15 h 20"/>
              <a:gd name="T12" fmla="*/ 8 w 17"/>
              <a:gd name="T13" fmla="*/ 20 h 20"/>
              <a:gd name="T14" fmla="*/ 10 w 17"/>
              <a:gd name="T15" fmla="*/ 19 h 20"/>
              <a:gd name="T16" fmla="*/ 12 w 17"/>
              <a:gd name="T17" fmla="*/ 17 h 20"/>
              <a:gd name="T18" fmla="*/ 11 w 17"/>
              <a:gd name="T19" fmla="*/ 10 h 20"/>
              <a:gd name="T20" fmla="*/ 16 w 17"/>
              <a:gd name="T21" fmla="*/ 6 h 20"/>
              <a:gd name="T22" fmla="*/ 14 w 17"/>
              <a:gd name="T23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0">
                <a:moveTo>
                  <a:pt x="14" y="1"/>
                </a:moveTo>
                <a:cubicBezTo>
                  <a:pt x="13" y="1"/>
                  <a:pt x="13" y="1"/>
                  <a:pt x="12" y="1"/>
                </a:cubicBezTo>
                <a:cubicBezTo>
                  <a:pt x="9" y="0"/>
                  <a:pt x="6" y="1"/>
                  <a:pt x="3" y="1"/>
                </a:cubicBezTo>
                <a:cubicBezTo>
                  <a:pt x="3" y="3"/>
                  <a:pt x="3" y="5"/>
                  <a:pt x="3" y="6"/>
                </a:cubicBezTo>
                <a:cubicBezTo>
                  <a:pt x="2" y="8"/>
                  <a:pt x="1" y="9"/>
                  <a:pt x="0" y="10"/>
                </a:cubicBezTo>
                <a:cubicBezTo>
                  <a:pt x="0" y="12"/>
                  <a:pt x="1" y="13"/>
                  <a:pt x="2" y="15"/>
                </a:cubicBezTo>
                <a:cubicBezTo>
                  <a:pt x="3" y="17"/>
                  <a:pt x="5" y="19"/>
                  <a:pt x="8" y="20"/>
                </a:cubicBezTo>
                <a:cubicBezTo>
                  <a:pt x="9" y="20"/>
                  <a:pt x="9" y="20"/>
                  <a:pt x="10" y="19"/>
                </a:cubicBezTo>
                <a:cubicBezTo>
                  <a:pt x="11" y="19"/>
                  <a:pt x="11" y="18"/>
                  <a:pt x="12" y="17"/>
                </a:cubicBezTo>
                <a:cubicBezTo>
                  <a:pt x="13" y="15"/>
                  <a:pt x="12" y="12"/>
                  <a:pt x="11" y="10"/>
                </a:cubicBezTo>
                <a:cubicBezTo>
                  <a:pt x="13" y="9"/>
                  <a:pt x="15" y="8"/>
                  <a:pt x="16" y="6"/>
                </a:cubicBezTo>
                <a:cubicBezTo>
                  <a:pt x="17" y="5"/>
                  <a:pt x="16" y="2"/>
                  <a:pt x="14" y="1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0"/>
          <p:cNvSpPr>
            <a:spLocks/>
          </p:cNvSpPr>
          <p:nvPr/>
        </p:nvSpPr>
        <p:spPr bwMode="auto">
          <a:xfrm>
            <a:off x="1161318" y="2148606"/>
            <a:ext cx="113001" cy="89349"/>
          </a:xfrm>
          <a:custGeom>
            <a:avLst/>
            <a:gdLst>
              <a:gd name="T0" fmla="*/ 19 w 20"/>
              <a:gd name="T1" fmla="*/ 6 h 16"/>
              <a:gd name="T2" fmla="*/ 17 w 20"/>
              <a:gd name="T3" fmla="*/ 5 h 16"/>
              <a:gd name="T4" fmla="*/ 10 w 20"/>
              <a:gd name="T5" fmla="*/ 5 h 16"/>
              <a:gd name="T6" fmla="*/ 6 w 20"/>
              <a:gd name="T7" fmla="*/ 0 h 16"/>
              <a:gd name="T8" fmla="*/ 1 w 20"/>
              <a:gd name="T9" fmla="*/ 2 h 16"/>
              <a:gd name="T10" fmla="*/ 1 w 20"/>
              <a:gd name="T11" fmla="*/ 4 h 16"/>
              <a:gd name="T12" fmla="*/ 1 w 20"/>
              <a:gd name="T13" fmla="*/ 13 h 16"/>
              <a:gd name="T14" fmla="*/ 6 w 20"/>
              <a:gd name="T15" fmla="*/ 13 h 16"/>
              <a:gd name="T16" fmla="*/ 10 w 20"/>
              <a:gd name="T17" fmla="*/ 16 h 16"/>
              <a:gd name="T18" fmla="*/ 15 w 20"/>
              <a:gd name="T19" fmla="*/ 14 h 16"/>
              <a:gd name="T20" fmla="*/ 20 w 20"/>
              <a:gd name="T21" fmla="*/ 9 h 16"/>
              <a:gd name="T22" fmla="*/ 19 w 20"/>
              <a:gd name="T2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16">
                <a:moveTo>
                  <a:pt x="19" y="6"/>
                </a:moveTo>
                <a:cubicBezTo>
                  <a:pt x="19" y="5"/>
                  <a:pt x="18" y="5"/>
                  <a:pt x="17" y="5"/>
                </a:cubicBezTo>
                <a:cubicBezTo>
                  <a:pt x="15" y="4"/>
                  <a:pt x="12" y="4"/>
                  <a:pt x="10" y="5"/>
                </a:cubicBezTo>
                <a:cubicBezTo>
                  <a:pt x="9" y="3"/>
                  <a:pt x="8" y="1"/>
                  <a:pt x="6" y="0"/>
                </a:cubicBezTo>
                <a:cubicBezTo>
                  <a:pt x="5" y="0"/>
                  <a:pt x="2" y="0"/>
                  <a:pt x="1" y="2"/>
                </a:cubicBezTo>
                <a:cubicBezTo>
                  <a:pt x="1" y="3"/>
                  <a:pt x="1" y="4"/>
                  <a:pt x="1" y="4"/>
                </a:cubicBezTo>
                <a:cubicBezTo>
                  <a:pt x="0" y="7"/>
                  <a:pt x="1" y="10"/>
                  <a:pt x="1" y="13"/>
                </a:cubicBezTo>
                <a:cubicBezTo>
                  <a:pt x="3" y="12"/>
                  <a:pt x="5" y="12"/>
                  <a:pt x="6" y="13"/>
                </a:cubicBezTo>
                <a:cubicBezTo>
                  <a:pt x="8" y="14"/>
                  <a:pt x="9" y="15"/>
                  <a:pt x="10" y="16"/>
                </a:cubicBezTo>
                <a:cubicBezTo>
                  <a:pt x="12" y="16"/>
                  <a:pt x="13" y="15"/>
                  <a:pt x="15" y="14"/>
                </a:cubicBezTo>
                <a:cubicBezTo>
                  <a:pt x="17" y="13"/>
                  <a:pt x="19" y="11"/>
                  <a:pt x="20" y="9"/>
                </a:cubicBezTo>
                <a:cubicBezTo>
                  <a:pt x="20" y="8"/>
                  <a:pt x="20" y="7"/>
                  <a:pt x="19" y="6"/>
                </a:cubicBezTo>
                <a:close/>
              </a:path>
            </a:pathLst>
          </a:custGeom>
          <a:solidFill>
            <a:srgbClr val="FFD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283640" y="1733394"/>
            <a:ext cx="323233" cy="325862"/>
            <a:chOff x="730339" y="2555933"/>
            <a:chExt cx="323233" cy="325862"/>
          </a:xfrm>
        </p:grpSpPr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43338" y="2676817"/>
              <a:ext cx="91978" cy="89349"/>
            </a:xfrm>
            <a:custGeom>
              <a:avLst/>
              <a:gdLst>
                <a:gd name="T0" fmla="*/ 15 w 16"/>
                <a:gd name="T1" fmla="*/ 10 h 16"/>
                <a:gd name="T2" fmla="*/ 6 w 16"/>
                <a:gd name="T3" fmla="*/ 14 h 16"/>
                <a:gd name="T4" fmla="*/ 2 w 16"/>
                <a:gd name="T5" fmla="*/ 5 h 16"/>
                <a:gd name="T6" fmla="*/ 11 w 16"/>
                <a:gd name="T7" fmla="*/ 1 h 16"/>
                <a:gd name="T8" fmla="*/ 15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10"/>
                  </a:moveTo>
                  <a:cubicBezTo>
                    <a:pt x="14" y="14"/>
                    <a:pt x="10" y="16"/>
                    <a:pt x="6" y="14"/>
                  </a:cubicBez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5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730339" y="2595352"/>
              <a:ext cx="128769" cy="155048"/>
            </a:xfrm>
            <a:custGeom>
              <a:avLst/>
              <a:gdLst>
                <a:gd name="T0" fmla="*/ 19 w 23"/>
                <a:gd name="T1" fmla="*/ 18 h 27"/>
                <a:gd name="T2" fmla="*/ 23 w 23"/>
                <a:gd name="T3" fmla="*/ 13 h 27"/>
                <a:gd name="T4" fmla="*/ 21 w 23"/>
                <a:gd name="T5" fmla="*/ 7 h 27"/>
                <a:gd name="T6" fmla="*/ 13 w 23"/>
                <a:gd name="T7" fmla="*/ 0 h 27"/>
                <a:gd name="T8" fmla="*/ 9 w 23"/>
                <a:gd name="T9" fmla="*/ 1 h 27"/>
                <a:gd name="T10" fmla="*/ 7 w 23"/>
                <a:gd name="T11" fmla="*/ 4 h 27"/>
                <a:gd name="T12" fmla="*/ 8 w 23"/>
                <a:gd name="T13" fmla="*/ 14 h 27"/>
                <a:gd name="T14" fmla="*/ 1 w 23"/>
                <a:gd name="T15" fmla="*/ 19 h 27"/>
                <a:gd name="T16" fmla="*/ 4 w 23"/>
                <a:gd name="T17" fmla="*/ 26 h 27"/>
                <a:gd name="T18" fmla="*/ 7 w 23"/>
                <a:gd name="T19" fmla="*/ 27 h 27"/>
                <a:gd name="T20" fmla="*/ 19 w 23"/>
                <a:gd name="T21" fmla="*/ 26 h 27"/>
                <a:gd name="T22" fmla="*/ 19 w 23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9" y="18"/>
                  </a:moveTo>
                  <a:cubicBezTo>
                    <a:pt x="19" y="16"/>
                    <a:pt x="21" y="14"/>
                    <a:pt x="23" y="13"/>
                  </a:cubicBezTo>
                  <a:cubicBezTo>
                    <a:pt x="23" y="11"/>
                    <a:pt x="22" y="9"/>
                    <a:pt x="21" y="7"/>
                  </a:cubicBezTo>
                  <a:cubicBezTo>
                    <a:pt x="19" y="4"/>
                    <a:pt x="16" y="1"/>
                    <a:pt x="13" y="0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7"/>
                    <a:pt x="6" y="11"/>
                    <a:pt x="8" y="14"/>
                  </a:cubicBezTo>
                  <a:cubicBezTo>
                    <a:pt x="5" y="14"/>
                    <a:pt x="2" y="16"/>
                    <a:pt x="1" y="19"/>
                  </a:cubicBezTo>
                  <a:cubicBezTo>
                    <a:pt x="0" y="21"/>
                    <a:pt x="1" y="25"/>
                    <a:pt x="4" y="26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11" y="27"/>
                    <a:pt x="15" y="27"/>
                    <a:pt x="19" y="26"/>
                  </a:cubicBezTo>
                  <a:cubicBezTo>
                    <a:pt x="18" y="24"/>
                    <a:pt x="18" y="21"/>
                    <a:pt x="19" y="1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769757" y="2750399"/>
              <a:ext cx="152419" cy="131396"/>
            </a:xfrm>
            <a:custGeom>
              <a:avLst/>
              <a:gdLst>
                <a:gd name="T0" fmla="*/ 18 w 27"/>
                <a:gd name="T1" fmla="*/ 4 h 23"/>
                <a:gd name="T2" fmla="*/ 13 w 27"/>
                <a:gd name="T3" fmla="*/ 0 h 23"/>
                <a:gd name="T4" fmla="*/ 7 w 27"/>
                <a:gd name="T5" fmla="*/ 3 h 23"/>
                <a:gd name="T6" fmla="*/ 0 w 27"/>
                <a:gd name="T7" fmla="*/ 11 h 23"/>
                <a:gd name="T8" fmla="*/ 1 w 27"/>
                <a:gd name="T9" fmla="*/ 15 h 23"/>
                <a:gd name="T10" fmla="*/ 4 w 27"/>
                <a:gd name="T11" fmla="*/ 17 h 23"/>
                <a:gd name="T12" fmla="*/ 14 w 27"/>
                <a:gd name="T13" fmla="*/ 16 h 23"/>
                <a:gd name="T14" fmla="*/ 19 w 27"/>
                <a:gd name="T15" fmla="*/ 22 h 23"/>
                <a:gd name="T16" fmla="*/ 26 w 27"/>
                <a:gd name="T17" fmla="*/ 20 h 23"/>
                <a:gd name="T18" fmla="*/ 27 w 27"/>
                <a:gd name="T19" fmla="*/ 17 h 23"/>
                <a:gd name="T20" fmla="*/ 26 w 27"/>
                <a:gd name="T21" fmla="*/ 4 h 23"/>
                <a:gd name="T22" fmla="*/ 18 w 27"/>
                <a:gd name="T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3">
                  <a:moveTo>
                    <a:pt x="18" y="4"/>
                  </a:moveTo>
                  <a:cubicBezTo>
                    <a:pt x="16" y="4"/>
                    <a:pt x="14" y="2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5"/>
                    <a:pt x="1" y="7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7" y="18"/>
                    <a:pt x="11" y="18"/>
                    <a:pt x="14" y="16"/>
                  </a:cubicBezTo>
                  <a:cubicBezTo>
                    <a:pt x="14" y="19"/>
                    <a:pt x="16" y="21"/>
                    <a:pt x="19" y="22"/>
                  </a:cubicBezTo>
                  <a:cubicBezTo>
                    <a:pt x="21" y="23"/>
                    <a:pt x="25" y="22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2"/>
                    <a:pt x="27" y="8"/>
                    <a:pt x="26" y="4"/>
                  </a:cubicBezTo>
                  <a:cubicBezTo>
                    <a:pt x="23" y="5"/>
                    <a:pt x="20" y="5"/>
                    <a:pt x="18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922176" y="2692585"/>
              <a:ext cx="131396" cy="155048"/>
            </a:xfrm>
            <a:custGeom>
              <a:avLst/>
              <a:gdLst>
                <a:gd name="T0" fmla="*/ 20 w 23"/>
                <a:gd name="T1" fmla="*/ 1 h 27"/>
                <a:gd name="T2" fmla="*/ 17 w 23"/>
                <a:gd name="T3" fmla="*/ 0 h 27"/>
                <a:gd name="T4" fmla="*/ 4 w 23"/>
                <a:gd name="T5" fmla="*/ 1 h 27"/>
                <a:gd name="T6" fmla="*/ 4 w 23"/>
                <a:gd name="T7" fmla="*/ 8 h 27"/>
                <a:gd name="T8" fmla="*/ 0 w 23"/>
                <a:gd name="T9" fmla="*/ 13 h 27"/>
                <a:gd name="T10" fmla="*/ 3 w 23"/>
                <a:gd name="T11" fmla="*/ 20 h 27"/>
                <a:gd name="T12" fmla="*/ 11 w 23"/>
                <a:gd name="T13" fmla="*/ 26 h 27"/>
                <a:gd name="T14" fmla="*/ 14 w 23"/>
                <a:gd name="T15" fmla="*/ 26 h 27"/>
                <a:gd name="T16" fmla="*/ 16 w 23"/>
                <a:gd name="T17" fmla="*/ 23 h 27"/>
                <a:gd name="T18" fmla="*/ 16 w 23"/>
                <a:gd name="T19" fmla="*/ 13 h 27"/>
                <a:gd name="T20" fmla="*/ 22 w 23"/>
                <a:gd name="T21" fmla="*/ 8 h 27"/>
                <a:gd name="T22" fmla="*/ 20 w 23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20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2" y="0"/>
                    <a:pt x="8" y="0"/>
                    <a:pt x="4" y="1"/>
                  </a:cubicBezTo>
                  <a:cubicBezTo>
                    <a:pt x="5" y="3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5" y="23"/>
                    <a:pt x="7" y="26"/>
                    <a:pt x="11" y="26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8" y="20"/>
                    <a:pt x="17" y="16"/>
                    <a:pt x="16" y="13"/>
                  </a:cubicBezTo>
                  <a:cubicBezTo>
                    <a:pt x="19" y="12"/>
                    <a:pt x="21" y="11"/>
                    <a:pt x="22" y="8"/>
                  </a:cubicBezTo>
                  <a:cubicBezTo>
                    <a:pt x="23" y="6"/>
                    <a:pt x="22" y="2"/>
                    <a:pt x="20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66991" y="2555933"/>
              <a:ext cx="152419" cy="136652"/>
            </a:xfrm>
            <a:custGeom>
              <a:avLst/>
              <a:gdLst>
                <a:gd name="T0" fmla="*/ 26 w 27"/>
                <a:gd name="T1" fmla="*/ 9 h 24"/>
                <a:gd name="T2" fmla="*/ 23 w 27"/>
                <a:gd name="T3" fmla="*/ 7 h 24"/>
                <a:gd name="T4" fmla="*/ 13 w 27"/>
                <a:gd name="T5" fmla="*/ 8 h 24"/>
                <a:gd name="T6" fmla="*/ 8 w 27"/>
                <a:gd name="T7" fmla="*/ 1 h 24"/>
                <a:gd name="T8" fmla="*/ 1 w 27"/>
                <a:gd name="T9" fmla="*/ 4 h 24"/>
                <a:gd name="T10" fmla="*/ 0 w 27"/>
                <a:gd name="T11" fmla="*/ 7 h 24"/>
                <a:gd name="T12" fmla="*/ 1 w 27"/>
                <a:gd name="T13" fmla="*/ 19 h 24"/>
                <a:gd name="T14" fmla="*/ 8 w 27"/>
                <a:gd name="T15" fmla="*/ 19 h 24"/>
                <a:gd name="T16" fmla="*/ 13 w 27"/>
                <a:gd name="T17" fmla="*/ 24 h 24"/>
                <a:gd name="T18" fmla="*/ 20 w 27"/>
                <a:gd name="T19" fmla="*/ 21 h 24"/>
                <a:gd name="T20" fmla="*/ 26 w 27"/>
                <a:gd name="T21" fmla="*/ 13 h 24"/>
                <a:gd name="T22" fmla="*/ 26 w 27"/>
                <a:gd name="T2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9"/>
                  </a:moveTo>
                  <a:cubicBezTo>
                    <a:pt x="25" y="8"/>
                    <a:pt x="24" y="8"/>
                    <a:pt x="23" y="7"/>
                  </a:cubicBezTo>
                  <a:cubicBezTo>
                    <a:pt x="20" y="6"/>
                    <a:pt x="16" y="6"/>
                    <a:pt x="13" y="8"/>
                  </a:cubicBezTo>
                  <a:cubicBezTo>
                    <a:pt x="12" y="5"/>
                    <a:pt x="11" y="2"/>
                    <a:pt x="8" y="1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0" y="15"/>
                    <a:pt x="1" y="19"/>
                  </a:cubicBezTo>
                  <a:cubicBezTo>
                    <a:pt x="3" y="18"/>
                    <a:pt x="5" y="18"/>
                    <a:pt x="8" y="19"/>
                  </a:cubicBezTo>
                  <a:cubicBezTo>
                    <a:pt x="10" y="20"/>
                    <a:pt x="12" y="22"/>
                    <a:pt x="13" y="24"/>
                  </a:cubicBezTo>
                  <a:cubicBezTo>
                    <a:pt x="15" y="23"/>
                    <a:pt x="18" y="22"/>
                    <a:pt x="20" y="21"/>
                  </a:cubicBezTo>
                  <a:cubicBezTo>
                    <a:pt x="23" y="19"/>
                    <a:pt x="26" y="16"/>
                    <a:pt x="26" y="13"/>
                  </a:cubicBezTo>
                  <a:cubicBezTo>
                    <a:pt x="27" y="12"/>
                    <a:pt x="27" y="10"/>
                    <a:pt x="26" y="9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7779" y="4932265"/>
            <a:ext cx="409957" cy="407328"/>
            <a:chOff x="1410969" y="1898953"/>
            <a:chExt cx="409957" cy="407328"/>
          </a:xfrm>
        </p:grpSpPr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1558133" y="2040861"/>
              <a:ext cx="120884" cy="118257"/>
            </a:xfrm>
            <a:custGeom>
              <a:avLst/>
              <a:gdLst>
                <a:gd name="T0" fmla="*/ 2 w 21"/>
                <a:gd name="T1" fmla="*/ 13 h 21"/>
                <a:gd name="T2" fmla="*/ 13 w 21"/>
                <a:gd name="T3" fmla="*/ 19 h 21"/>
                <a:gd name="T4" fmla="*/ 19 w 21"/>
                <a:gd name="T5" fmla="*/ 8 h 21"/>
                <a:gd name="T6" fmla="*/ 8 w 21"/>
                <a:gd name="T7" fmla="*/ 2 h 21"/>
                <a:gd name="T8" fmla="*/ 2 w 2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" y="13"/>
                  </a:moveTo>
                  <a:cubicBezTo>
                    <a:pt x="4" y="18"/>
                    <a:pt x="9" y="21"/>
                    <a:pt x="13" y="19"/>
                  </a:cubicBezTo>
                  <a:cubicBezTo>
                    <a:pt x="18" y="17"/>
                    <a:pt x="21" y="12"/>
                    <a:pt x="19" y="8"/>
                  </a:cubicBezTo>
                  <a:cubicBezTo>
                    <a:pt x="17" y="3"/>
                    <a:pt x="12" y="0"/>
                    <a:pt x="8" y="2"/>
                  </a:cubicBezTo>
                  <a:cubicBezTo>
                    <a:pt x="3" y="4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1655366" y="1943628"/>
              <a:ext cx="165560" cy="199722"/>
            </a:xfrm>
            <a:custGeom>
              <a:avLst/>
              <a:gdLst>
                <a:gd name="T0" fmla="*/ 6 w 29"/>
                <a:gd name="T1" fmla="*/ 23 h 35"/>
                <a:gd name="T2" fmla="*/ 0 w 29"/>
                <a:gd name="T3" fmla="*/ 16 h 35"/>
                <a:gd name="T4" fmla="*/ 3 w 29"/>
                <a:gd name="T5" fmla="*/ 9 h 35"/>
                <a:gd name="T6" fmla="*/ 13 w 29"/>
                <a:gd name="T7" fmla="*/ 1 h 35"/>
                <a:gd name="T8" fmla="*/ 18 w 29"/>
                <a:gd name="T9" fmla="*/ 1 h 35"/>
                <a:gd name="T10" fmla="*/ 20 w 29"/>
                <a:gd name="T11" fmla="*/ 5 h 35"/>
                <a:gd name="T12" fmla="*/ 19 w 29"/>
                <a:gd name="T13" fmla="*/ 18 h 35"/>
                <a:gd name="T14" fmla="*/ 27 w 29"/>
                <a:gd name="T15" fmla="*/ 24 h 35"/>
                <a:gd name="T16" fmla="*/ 25 w 29"/>
                <a:gd name="T17" fmla="*/ 33 h 35"/>
                <a:gd name="T18" fmla="*/ 20 w 29"/>
                <a:gd name="T19" fmla="*/ 34 h 35"/>
                <a:gd name="T20" fmla="*/ 5 w 29"/>
                <a:gd name="T21" fmla="*/ 33 h 35"/>
                <a:gd name="T22" fmla="*/ 6 w 29"/>
                <a:gd name="T23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6" y="23"/>
                  </a:moveTo>
                  <a:cubicBezTo>
                    <a:pt x="5" y="20"/>
                    <a:pt x="2" y="18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5" y="0"/>
                    <a:pt x="16" y="0"/>
                    <a:pt x="18" y="1"/>
                  </a:cubicBezTo>
                  <a:cubicBezTo>
                    <a:pt x="19" y="2"/>
                    <a:pt x="20" y="4"/>
                    <a:pt x="20" y="5"/>
                  </a:cubicBezTo>
                  <a:cubicBezTo>
                    <a:pt x="22" y="9"/>
                    <a:pt x="21" y="14"/>
                    <a:pt x="19" y="18"/>
                  </a:cubicBezTo>
                  <a:cubicBezTo>
                    <a:pt x="23" y="18"/>
                    <a:pt x="26" y="21"/>
                    <a:pt x="27" y="24"/>
                  </a:cubicBezTo>
                  <a:cubicBezTo>
                    <a:pt x="29" y="27"/>
                    <a:pt x="28" y="31"/>
                    <a:pt x="25" y="33"/>
                  </a:cubicBezTo>
                  <a:cubicBezTo>
                    <a:pt x="23" y="34"/>
                    <a:pt x="22" y="34"/>
                    <a:pt x="20" y="34"/>
                  </a:cubicBezTo>
                  <a:cubicBezTo>
                    <a:pt x="15" y="35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1576529" y="2143350"/>
              <a:ext cx="191839" cy="162931"/>
            </a:xfrm>
            <a:custGeom>
              <a:avLst/>
              <a:gdLst>
                <a:gd name="T0" fmla="*/ 12 w 34"/>
                <a:gd name="T1" fmla="*/ 5 h 29"/>
                <a:gd name="T2" fmla="*/ 18 w 34"/>
                <a:gd name="T3" fmla="*/ 0 h 29"/>
                <a:gd name="T4" fmla="*/ 25 w 34"/>
                <a:gd name="T5" fmla="*/ 3 h 29"/>
                <a:gd name="T6" fmla="*/ 34 w 34"/>
                <a:gd name="T7" fmla="*/ 13 h 29"/>
                <a:gd name="T8" fmla="*/ 33 w 34"/>
                <a:gd name="T9" fmla="*/ 18 h 29"/>
                <a:gd name="T10" fmla="*/ 30 w 34"/>
                <a:gd name="T11" fmla="*/ 20 h 29"/>
                <a:gd name="T12" fmla="*/ 17 w 34"/>
                <a:gd name="T13" fmla="*/ 20 h 29"/>
                <a:gd name="T14" fmla="*/ 11 w 34"/>
                <a:gd name="T15" fmla="*/ 28 h 29"/>
                <a:gd name="T16" fmla="*/ 2 w 34"/>
                <a:gd name="T17" fmla="*/ 25 h 29"/>
                <a:gd name="T18" fmla="*/ 0 w 34"/>
                <a:gd name="T19" fmla="*/ 21 h 29"/>
                <a:gd name="T20" fmla="*/ 2 w 34"/>
                <a:gd name="T21" fmla="*/ 4 h 29"/>
                <a:gd name="T22" fmla="*/ 12 w 3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2" y="5"/>
                  </a:moveTo>
                  <a:cubicBezTo>
                    <a:pt x="15" y="4"/>
                    <a:pt x="17" y="2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9" y="6"/>
                    <a:pt x="33" y="9"/>
                    <a:pt x="34" y="13"/>
                  </a:cubicBezTo>
                  <a:cubicBezTo>
                    <a:pt x="34" y="15"/>
                    <a:pt x="34" y="16"/>
                    <a:pt x="33" y="18"/>
                  </a:cubicBezTo>
                  <a:cubicBezTo>
                    <a:pt x="32" y="19"/>
                    <a:pt x="31" y="20"/>
                    <a:pt x="30" y="20"/>
                  </a:cubicBezTo>
                  <a:cubicBezTo>
                    <a:pt x="25" y="22"/>
                    <a:pt x="21" y="21"/>
                    <a:pt x="17" y="20"/>
                  </a:cubicBezTo>
                  <a:cubicBezTo>
                    <a:pt x="16" y="23"/>
                    <a:pt x="14" y="26"/>
                    <a:pt x="11" y="28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1" y="23"/>
                    <a:pt x="1" y="22"/>
                    <a:pt x="0" y="21"/>
                  </a:cubicBezTo>
                  <a:cubicBezTo>
                    <a:pt x="0" y="15"/>
                    <a:pt x="0" y="9"/>
                    <a:pt x="2" y="4"/>
                  </a:cubicBezTo>
                  <a:cubicBezTo>
                    <a:pt x="5" y="6"/>
                    <a:pt x="8" y="6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1410969" y="2061884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1 h 34"/>
                <a:gd name="T4" fmla="*/ 24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5 w 29"/>
                <a:gd name="T13" fmla="*/ 34 h 34"/>
                <a:gd name="T14" fmla="*/ 11 w 29"/>
                <a:gd name="T15" fmla="*/ 33 h 34"/>
                <a:gd name="T16" fmla="*/ 8 w 29"/>
                <a:gd name="T17" fmla="*/ 30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6" y="1"/>
                    <a:pt x="8" y="1"/>
                  </a:cubicBezTo>
                  <a:cubicBezTo>
                    <a:pt x="13" y="0"/>
                    <a:pt x="19" y="1"/>
                    <a:pt x="24" y="2"/>
                  </a:cubicBezTo>
                  <a:cubicBezTo>
                    <a:pt x="23" y="5"/>
                    <a:pt x="23" y="8"/>
                    <a:pt x="24" y="11"/>
                  </a:cubicBezTo>
                  <a:cubicBezTo>
                    <a:pt x="25" y="13"/>
                    <a:pt x="27" y="16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5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9" y="33"/>
                    <a:pt x="9" y="31"/>
                    <a:pt x="8" y="30"/>
                  </a:cubicBezTo>
                  <a:cubicBezTo>
                    <a:pt x="7" y="26"/>
                    <a:pt x="7" y="21"/>
                    <a:pt x="9" y="17"/>
                  </a:cubicBezTo>
                  <a:cubicBezTo>
                    <a:pt x="5" y="16"/>
                    <a:pt x="2" y="14"/>
                    <a:pt x="1" y="11"/>
                  </a:cubicBezTo>
                  <a:cubicBezTo>
                    <a:pt x="0" y="8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1455645" y="1898953"/>
              <a:ext cx="194466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0 w 34"/>
                <a:gd name="T21" fmla="*/ 16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3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0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3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0" y="16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89818" y="3402124"/>
            <a:ext cx="294329" cy="296955"/>
            <a:chOff x="3492281" y="1998814"/>
            <a:chExt cx="294329" cy="296955"/>
          </a:xfrm>
        </p:grpSpPr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600027" y="2101304"/>
              <a:ext cx="84093" cy="86722"/>
            </a:xfrm>
            <a:custGeom>
              <a:avLst/>
              <a:gdLst>
                <a:gd name="T0" fmla="*/ 1 w 15"/>
                <a:gd name="T1" fmla="*/ 10 h 15"/>
                <a:gd name="T2" fmla="*/ 10 w 15"/>
                <a:gd name="T3" fmla="*/ 14 h 15"/>
                <a:gd name="T4" fmla="*/ 14 w 15"/>
                <a:gd name="T5" fmla="*/ 6 h 15"/>
                <a:gd name="T6" fmla="*/ 5 w 15"/>
                <a:gd name="T7" fmla="*/ 2 h 15"/>
                <a:gd name="T8" fmla="*/ 1 w 15"/>
                <a:gd name="T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3" y="13"/>
                    <a:pt x="6" y="15"/>
                    <a:pt x="10" y="14"/>
                  </a:cubicBezTo>
                  <a:cubicBezTo>
                    <a:pt x="13" y="13"/>
                    <a:pt x="15" y="9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0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3668353" y="2032978"/>
              <a:ext cx="118257" cy="141908"/>
            </a:xfrm>
            <a:custGeom>
              <a:avLst/>
              <a:gdLst>
                <a:gd name="T0" fmla="*/ 5 w 21"/>
                <a:gd name="T1" fmla="*/ 17 h 25"/>
                <a:gd name="T2" fmla="*/ 0 w 21"/>
                <a:gd name="T3" fmla="*/ 12 h 25"/>
                <a:gd name="T4" fmla="*/ 3 w 21"/>
                <a:gd name="T5" fmla="*/ 6 h 25"/>
                <a:gd name="T6" fmla="*/ 10 w 21"/>
                <a:gd name="T7" fmla="*/ 0 h 25"/>
                <a:gd name="T8" fmla="*/ 13 w 21"/>
                <a:gd name="T9" fmla="*/ 1 h 25"/>
                <a:gd name="T10" fmla="*/ 15 w 21"/>
                <a:gd name="T11" fmla="*/ 3 h 25"/>
                <a:gd name="T12" fmla="*/ 15 w 21"/>
                <a:gd name="T13" fmla="*/ 13 h 25"/>
                <a:gd name="T14" fmla="*/ 20 w 21"/>
                <a:gd name="T15" fmla="*/ 17 h 25"/>
                <a:gd name="T16" fmla="*/ 18 w 21"/>
                <a:gd name="T17" fmla="*/ 24 h 25"/>
                <a:gd name="T18" fmla="*/ 15 w 21"/>
                <a:gd name="T19" fmla="*/ 25 h 25"/>
                <a:gd name="T20" fmla="*/ 4 w 21"/>
                <a:gd name="T21" fmla="*/ 24 h 25"/>
                <a:gd name="T22" fmla="*/ 5 w 21"/>
                <a:gd name="T2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5" y="17"/>
                  </a:moveTo>
                  <a:cubicBezTo>
                    <a:pt x="4" y="14"/>
                    <a:pt x="2" y="13"/>
                    <a:pt x="0" y="12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4"/>
                    <a:pt x="7" y="1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6" y="6"/>
                    <a:pt x="16" y="10"/>
                    <a:pt x="15" y="13"/>
                  </a:cubicBezTo>
                  <a:cubicBezTo>
                    <a:pt x="17" y="13"/>
                    <a:pt x="20" y="15"/>
                    <a:pt x="20" y="17"/>
                  </a:cubicBezTo>
                  <a:cubicBezTo>
                    <a:pt x="21" y="20"/>
                    <a:pt x="21" y="23"/>
                    <a:pt x="18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2" y="25"/>
                    <a:pt x="8" y="25"/>
                    <a:pt x="4" y="24"/>
                  </a:cubicBezTo>
                  <a:cubicBezTo>
                    <a:pt x="5" y="22"/>
                    <a:pt x="5" y="19"/>
                    <a:pt x="5" y="17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3610539" y="2174885"/>
              <a:ext cx="141908" cy="120884"/>
            </a:xfrm>
            <a:custGeom>
              <a:avLst/>
              <a:gdLst>
                <a:gd name="T0" fmla="*/ 9 w 25"/>
                <a:gd name="T1" fmla="*/ 4 h 21"/>
                <a:gd name="T2" fmla="*/ 13 w 25"/>
                <a:gd name="T3" fmla="*/ 0 h 21"/>
                <a:gd name="T4" fmla="*/ 19 w 25"/>
                <a:gd name="T5" fmla="*/ 3 h 21"/>
                <a:gd name="T6" fmla="*/ 25 w 25"/>
                <a:gd name="T7" fmla="*/ 10 h 21"/>
                <a:gd name="T8" fmla="*/ 24 w 25"/>
                <a:gd name="T9" fmla="*/ 13 h 21"/>
                <a:gd name="T10" fmla="*/ 22 w 25"/>
                <a:gd name="T11" fmla="*/ 15 h 21"/>
                <a:gd name="T12" fmla="*/ 12 w 25"/>
                <a:gd name="T13" fmla="*/ 15 h 21"/>
                <a:gd name="T14" fmla="*/ 8 w 25"/>
                <a:gd name="T15" fmla="*/ 21 h 21"/>
                <a:gd name="T16" fmla="*/ 1 w 25"/>
                <a:gd name="T17" fmla="*/ 18 h 21"/>
                <a:gd name="T18" fmla="*/ 0 w 25"/>
                <a:gd name="T19" fmla="*/ 15 h 21"/>
                <a:gd name="T20" fmla="*/ 2 w 25"/>
                <a:gd name="T21" fmla="*/ 3 h 21"/>
                <a:gd name="T22" fmla="*/ 9 w 25"/>
                <a:gd name="T2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9" y="4"/>
                  </a:moveTo>
                  <a:cubicBezTo>
                    <a:pt x="11" y="3"/>
                    <a:pt x="12" y="2"/>
                    <a:pt x="13" y="0"/>
                  </a:cubicBezTo>
                  <a:cubicBezTo>
                    <a:pt x="15" y="1"/>
                    <a:pt x="17" y="2"/>
                    <a:pt x="19" y="3"/>
                  </a:cubicBezTo>
                  <a:cubicBezTo>
                    <a:pt x="21" y="4"/>
                    <a:pt x="24" y="7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9" y="16"/>
                    <a:pt x="15" y="16"/>
                    <a:pt x="12" y="15"/>
                  </a:cubicBezTo>
                  <a:cubicBezTo>
                    <a:pt x="12" y="17"/>
                    <a:pt x="10" y="20"/>
                    <a:pt x="8" y="21"/>
                  </a:cubicBezTo>
                  <a:cubicBezTo>
                    <a:pt x="6" y="21"/>
                    <a:pt x="3" y="21"/>
                    <a:pt x="1" y="18"/>
                  </a:cubicBezTo>
                  <a:cubicBezTo>
                    <a:pt x="1" y="17"/>
                    <a:pt x="1" y="16"/>
                    <a:pt x="0" y="15"/>
                  </a:cubicBezTo>
                  <a:cubicBezTo>
                    <a:pt x="0" y="11"/>
                    <a:pt x="0" y="7"/>
                    <a:pt x="2" y="3"/>
                  </a:cubicBezTo>
                  <a:cubicBezTo>
                    <a:pt x="4" y="4"/>
                    <a:pt x="6" y="5"/>
                    <a:pt x="9" y="4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3492281" y="2119698"/>
              <a:ext cx="118257" cy="141908"/>
            </a:xfrm>
            <a:custGeom>
              <a:avLst/>
              <a:gdLst>
                <a:gd name="T0" fmla="*/ 3 w 21"/>
                <a:gd name="T1" fmla="*/ 1 h 25"/>
                <a:gd name="T2" fmla="*/ 6 w 21"/>
                <a:gd name="T3" fmla="*/ 1 h 25"/>
                <a:gd name="T4" fmla="*/ 18 w 21"/>
                <a:gd name="T5" fmla="*/ 2 h 25"/>
                <a:gd name="T6" fmla="*/ 18 w 21"/>
                <a:gd name="T7" fmla="*/ 8 h 25"/>
                <a:gd name="T8" fmla="*/ 21 w 21"/>
                <a:gd name="T9" fmla="*/ 13 h 25"/>
                <a:gd name="T10" fmla="*/ 18 w 21"/>
                <a:gd name="T11" fmla="*/ 19 h 25"/>
                <a:gd name="T12" fmla="*/ 11 w 21"/>
                <a:gd name="T13" fmla="*/ 25 h 25"/>
                <a:gd name="T14" fmla="*/ 8 w 21"/>
                <a:gd name="T15" fmla="*/ 24 h 25"/>
                <a:gd name="T16" fmla="*/ 6 w 21"/>
                <a:gd name="T17" fmla="*/ 22 h 25"/>
                <a:gd name="T18" fmla="*/ 6 w 21"/>
                <a:gd name="T19" fmla="*/ 12 h 25"/>
                <a:gd name="T20" fmla="*/ 1 w 21"/>
                <a:gd name="T21" fmla="*/ 8 h 25"/>
                <a:gd name="T22" fmla="*/ 3 w 21"/>
                <a:gd name="T2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3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10" y="0"/>
                    <a:pt x="14" y="1"/>
                    <a:pt x="18" y="2"/>
                  </a:cubicBezTo>
                  <a:cubicBezTo>
                    <a:pt x="17" y="4"/>
                    <a:pt x="17" y="6"/>
                    <a:pt x="18" y="8"/>
                  </a:cubicBezTo>
                  <a:cubicBezTo>
                    <a:pt x="18" y="10"/>
                    <a:pt x="20" y="12"/>
                    <a:pt x="21" y="13"/>
                  </a:cubicBezTo>
                  <a:cubicBezTo>
                    <a:pt x="21" y="15"/>
                    <a:pt x="20" y="17"/>
                    <a:pt x="18" y="19"/>
                  </a:cubicBezTo>
                  <a:cubicBezTo>
                    <a:pt x="17" y="22"/>
                    <a:pt x="14" y="24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7" y="24"/>
                    <a:pt x="6" y="23"/>
                    <a:pt x="6" y="22"/>
                  </a:cubicBezTo>
                  <a:cubicBezTo>
                    <a:pt x="5" y="19"/>
                    <a:pt x="5" y="15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3526445" y="1998814"/>
              <a:ext cx="141908" cy="120884"/>
            </a:xfrm>
            <a:custGeom>
              <a:avLst/>
              <a:gdLst>
                <a:gd name="T0" fmla="*/ 1 w 25"/>
                <a:gd name="T1" fmla="*/ 8 h 21"/>
                <a:gd name="T2" fmla="*/ 3 w 25"/>
                <a:gd name="T3" fmla="*/ 6 h 21"/>
                <a:gd name="T4" fmla="*/ 13 w 25"/>
                <a:gd name="T5" fmla="*/ 7 h 21"/>
                <a:gd name="T6" fmla="*/ 17 w 25"/>
                <a:gd name="T7" fmla="*/ 1 h 21"/>
                <a:gd name="T8" fmla="*/ 24 w 25"/>
                <a:gd name="T9" fmla="*/ 3 h 21"/>
                <a:gd name="T10" fmla="*/ 25 w 25"/>
                <a:gd name="T11" fmla="*/ 6 h 21"/>
                <a:gd name="T12" fmla="*/ 24 w 25"/>
                <a:gd name="T13" fmla="*/ 17 h 21"/>
                <a:gd name="T14" fmla="*/ 18 w 25"/>
                <a:gd name="T15" fmla="*/ 17 h 21"/>
                <a:gd name="T16" fmla="*/ 12 w 25"/>
                <a:gd name="T17" fmla="*/ 21 h 21"/>
                <a:gd name="T18" fmla="*/ 6 w 25"/>
                <a:gd name="T19" fmla="*/ 18 h 21"/>
                <a:gd name="T20" fmla="*/ 0 w 25"/>
                <a:gd name="T21" fmla="*/ 11 h 21"/>
                <a:gd name="T22" fmla="*/ 1 w 25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1" y="8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6" y="5"/>
                    <a:pt x="10" y="5"/>
                    <a:pt x="13" y="7"/>
                  </a:cubicBezTo>
                  <a:cubicBezTo>
                    <a:pt x="13" y="4"/>
                    <a:pt x="15" y="2"/>
                    <a:pt x="17" y="1"/>
                  </a:cubicBezTo>
                  <a:cubicBezTo>
                    <a:pt x="19" y="0"/>
                    <a:pt x="23" y="1"/>
                    <a:pt x="24" y="3"/>
                  </a:cubicBezTo>
                  <a:cubicBezTo>
                    <a:pt x="24" y="4"/>
                    <a:pt x="24" y="5"/>
                    <a:pt x="25" y="6"/>
                  </a:cubicBezTo>
                  <a:cubicBezTo>
                    <a:pt x="25" y="10"/>
                    <a:pt x="25" y="13"/>
                    <a:pt x="24" y="17"/>
                  </a:cubicBezTo>
                  <a:cubicBezTo>
                    <a:pt x="22" y="16"/>
                    <a:pt x="20" y="16"/>
                    <a:pt x="18" y="17"/>
                  </a:cubicBezTo>
                  <a:cubicBezTo>
                    <a:pt x="15" y="18"/>
                    <a:pt x="13" y="19"/>
                    <a:pt x="12" y="21"/>
                  </a:cubicBezTo>
                  <a:cubicBezTo>
                    <a:pt x="10" y="21"/>
                    <a:pt x="8" y="20"/>
                    <a:pt x="6" y="18"/>
                  </a:cubicBezTo>
                  <a:cubicBezTo>
                    <a:pt x="4" y="17"/>
                    <a:pt x="1" y="14"/>
                    <a:pt x="0" y="11"/>
                  </a:cubicBezTo>
                  <a:cubicBezTo>
                    <a:pt x="0" y="10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9638" y="2921214"/>
            <a:ext cx="1237749" cy="1413821"/>
            <a:chOff x="99638" y="2921214"/>
            <a:chExt cx="1237749" cy="1413821"/>
          </a:xfrm>
        </p:grpSpPr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116642" y="3699079"/>
              <a:ext cx="220745" cy="181327"/>
            </a:xfrm>
            <a:custGeom>
              <a:avLst/>
              <a:gdLst>
                <a:gd name="T0" fmla="*/ 1 w 39"/>
                <a:gd name="T1" fmla="*/ 19 h 32"/>
                <a:gd name="T2" fmla="*/ 39 w 39"/>
                <a:gd name="T3" fmla="*/ 10 h 32"/>
                <a:gd name="T4" fmla="*/ 0 w 39"/>
                <a:gd name="T5" fmla="*/ 17 h 32"/>
                <a:gd name="T6" fmla="*/ 22 w 39"/>
                <a:gd name="T7" fmla="*/ 14 h 32"/>
                <a:gd name="T8" fmla="*/ 1 w 39"/>
                <a:gd name="T9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2">
                  <a:moveTo>
                    <a:pt x="1" y="19"/>
                  </a:moveTo>
                  <a:cubicBezTo>
                    <a:pt x="1" y="19"/>
                    <a:pt x="16" y="32"/>
                    <a:pt x="39" y="10"/>
                  </a:cubicBezTo>
                  <a:cubicBezTo>
                    <a:pt x="39" y="10"/>
                    <a:pt x="14" y="0"/>
                    <a:pt x="0" y="17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4432" y="3767404"/>
              <a:ext cx="160304" cy="204978"/>
            </a:xfrm>
            <a:custGeom>
              <a:avLst/>
              <a:gdLst>
                <a:gd name="T0" fmla="*/ 10 w 28"/>
                <a:gd name="T1" fmla="*/ 36 h 36"/>
                <a:gd name="T2" fmla="*/ 18 w 28"/>
                <a:gd name="T3" fmla="*/ 0 h 36"/>
                <a:gd name="T4" fmla="*/ 8 w 28"/>
                <a:gd name="T5" fmla="*/ 35 h 36"/>
                <a:gd name="T6" fmla="*/ 14 w 28"/>
                <a:gd name="T7" fmla="*/ 15 h 36"/>
                <a:gd name="T8" fmla="*/ 1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0" y="36"/>
                  </a:moveTo>
                  <a:cubicBezTo>
                    <a:pt x="10" y="36"/>
                    <a:pt x="28" y="28"/>
                    <a:pt x="18" y="0"/>
                  </a:cubicBezTo>
                  <a:cubicBezTo>
                    <a:pt x="18" y="0"/>
                    <a:pt x="0" y="17"/>
                    <a:pt x="8" y="35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0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33383" y="3517751"/>
              <a:ext cx="170816" cy="204978"/>
            </a:xfrm>
            <a:custGeom>
              <a:avLst/>
              <a:gdLst>
                <a:gd name="T0" fmla="*/ 14 w 30"/>
                <a:gd name="T1" fmla="*/ 36 h 36"/>
                <a:gd name="T2" fmla="*/ 15 w 30"/>
                <a:gd name="T3" fmla="*/ 0 h 36"/>
                <a:gd name="T4" fmla="*/ 12 w 30"/>
                <a:gd name="T5" fmla="*/ 36 h 36"/>
                <a:gd name="T6" fmla="*/ 14 w 30"/>
                <a:gd name="T7" fmla="*/ 15 h 36"/>
                <a:gd name="T8" fmla="*/ 14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4" y="36"/>
                  </a:moveTo>
                  <a:cubicBezTo>
                    <a:pt x="14" y="36"/>
                    <a:pt x="30" y="25"/>
                    <a:pt x="15" y="0"/>
                  </a:cubicBezTo>
                  <a:cubicBezTo>
                    <a:pt x="15" y="0"/>
                    <a:pt x="0" y="20"/>
                    <a:pt x="12" y="3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36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583175" y="3260215"/>
              <a:ext cx="162931" cy="194466"/>
            </a:xfrm>
            <a:custGeom>
              <a:avLst/>
              <a:gdLst>
                <a:gd name="T0" fmla="*/ 19 w 29"/>
                <a:gd name="T1" fmla="*/ 33 h 34"/>
                <a:gd name="T2" fmla="*/ 5 w 29"/>
                <a:gd name="T3" fmla="*/ 0 h 34"/>
                <a:gd name="T4" fmla="*/ 17 w 29"/>
                <a:gd name="T5" fmla="*/ 34 h 34"/>
                <a:gd name="T6" fmla="*/ 11 w 29"/>
                <a:gd name="T7" fmla="*/ 14 h 34"/>
                <a:gd name="T8" fmla="*/ 19 w 29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19" y="33"/>
                  </a:moveTo>
                  <a:cubicBezTo>
                    <a:pt x="19" y="33"/>
                    <a:pt x="29" y="17"/>
                    <a:pt x="5" y="0"/>
                  </a:cubicBezTo>
                  <a:cubicBezTo>
                    <a:pt x="5" y="0"/>
                    <a:pt x="0" y="24"/>
                    <a:pt x="17" y="34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9" y="3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564779" y="2921214"/>
              <a:ext cx="152419" cy="176071"/>
            </a:xfrm>
            <a:custGeom>
              <a:avLst/>
              <a:gdLst>
                <a:gd name="T0" fmla="*/ 21 w 27"/>
                <a:gd name="T1" fmla="*/ 30 h 31"/>
                <a:gd name="T2" fmla="*/ 1 w 27"/>
                <a:gd name="T3" fmla="*/ 0 h 31"/>
                <a:gd name="T4" fmla="*/ 19 w 27"/>
                <a:gd name="T5" fmla="*/ 31 h 31"/>
                <a:gd name="T6" fmla="*/ 9 w 27"/>
                <a:gd name="T7" fmla="*/ 13 h 31"/>
                <a:gd name="T8" fmla="*/ 21 w 27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1" y="30"/>
                  </a:moveTo>
                  <a:cubicBezTo>
                    <a:pt x="21" y="30"/>
                    <a:pt x="27" y="12"/>
                    <a:pt x="1" y="0"/>
                  </a:cubicBezTo>
                  <a:cubicBezTo>
                    <a:pt x="1" y="0"/>
                    <a:pt x="0" y="25"/>
                    <a:pt x="19" y="31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7"/>
            <p:cNvSpPr>
              <a:spLocks/>
            </p:cNvSpPr>
            <p:nvPr/>
          </p:nvSpPr>
          <p:spPr bwMode="auto">
            <a:xfrm>
              <a:off x="683036" y="2955377"/>
              <a:ext cx="115628" cy="141908"/>
            </a:xfrm>
            <a:custGeom>
              <a:avLst/>
              <a:gdLst>
                <a:gd name="T0" fmla="*/ 9 w 20"/>
                <a:gd name="T1" fmla="*/ 25 h 25"/>
                <a:gd name="T2" fmla="*/ 12 w 20"/>
                <a:gd name="T3" fmla="*/ 0 h 25"/>
                <a:gd name="T4" fmla="*/ 7 w 20"/>
                <a:gd name="T5" fmla="*/ 25 h 25"/>
                <a:gd name="T6" fmla="*/ 10 w 20"/>
                <a:gd name="T7" fmla="*/ 11 h 25"/>
                <a:gd name="T8" fmla="*/ 9 w 2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5">
                  <a:moveTo>
                    <a:pt x="9" y="25"/>
                  </a:moveTo>
                  <a:cubicBezTo>
                    <a:pt x="9" y="25"/>
                    <a:pt x="20" y="19"/>
                    <a:pt x="12" y="0"/>
                  </a:cubicBezTo>
                  <a:cubicBezTo>
                    <a:pt x="12" y="0"/>
                    <a:pt x="0" y="13"/>
                    <a:pt x="7" y="25"/>
                  </a:cubicBezTo>
                  <a:cubicBezTo>
                    <a:pt x="10" y="11"/>
                    <a:pt x="10" y="11"/>
                    <a:pt x="10" y="11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8"/>
            <p:cNvSpPr>
              <a:spLocks/>
            </p:cNvSpPr>
            <p:nvPr/>
          </p:nvSpPr>
          <p:spPr bwMode="auto">
            <a:xfrm>
              <a:off x="570035" y="4164219"/>
              <a:ext cx="204978" cy="160304"/>
            </a:xfrm>
            <a:custGeom>
              <a:avLst/>
              <a:gdLst>
                <a:gd name="T0" fmla="*/ 0 w 36"/>
                <a:gd name="T1" fmla="*/ 11 h 28"/>
                <a:gd name="T2" fmla="*/ 36 w 36"/>
                <a:gd name="T3" fmla="*/ 18 h 28"/>
                <a:gd name="T4" fmla="*/ 0 w 36"/>
                <a:gd name="T5" fmla="*/ 9 h 28"/>
                <a:gd name="T6" fmla="*/ 20 w 36"/>
                <a:gd name="T7" fmla="*/ 15 h 28"/>
                <a:gd name="T8" fmla="*/ 0 w 36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0" y="11"/>
                  </a:moveTo>
                  <a:cubicBezTo>
                    <a:pt x="0" y="11"/>
                    <a:pt x="8" y="28"/>
                    <a:pt x="36" y="18"/>
                  </a:cubicBezTo>
                  <a:cubicBezTo>
                    <a:pt x="36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9"/>
            <p:cNvSpPr>
              <a:spLocks/>
            </p:cNvSpPr>
            <p:nvPr/>
          </p:nvSpPr>
          <p:spPr bwMode="auto">
            <a:xfrm>
              <a:off x="848594" y="4017056"/>
              <a:ext cx="199722" cy="160304"/>
            </a:xfrm>
            <a:custGeom>
              <a:avLst/>
              <a:gdLst>
                <a:gd name="T0" fmla="*/ 0 w 35"/>
                <a:gd name="T1" fmla="*/ 11 h 28"/>
                <a:gd name="T2" fmla="*/ 35 w 35"/>
                <a:gd name="T3" fmla="*/ 18 h 28"/>
                <a:gd name="T4" fmla="*/ 0 w 35"/>
                <a:gd name="T5" fmla="*/ 9 h 28"/>
                <a:gd name="T6" fmla="*/ 20 w 35"/>
                <a:gd name="T7" fmla="*/ 15 h 28"/>
                <a:gd name="T8" fmla="*/ 0 w 3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8">
                  <a:moveTo>
                    <a:pt x="0" y="11"/>
                  </a:moveTo>
                  <a:cubicBezTo>
                    <a:pt x="0" y="11"/>
                    <a:pt x="7" y="28"/>
                    <a:pt x="35" y="18"/>
                  </a:cubicBezTo>
                  <a:cubicBezTo>
                    <a:pt x="35" y="18"/>
                    <a:pt x="18" y="0"/>
                    <a:pt x="0" y="9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0"/>
            <p:cNvSpPr>
              <a:spLocks/>
            </p:cNvSpPr>
            <p:nvPr/>
          </p:nvSpPr>
          <p:spPr bwMode="auto">
            <a:xfrm>
              <a:off x="751362" y="3415263"/>
              <a:ext cx="165560" cy="157675"/>
            </a:xfrm>
            <a:custGeom>
              <a:avLst/>
              <a:gdLst>
                <a:gd name="T0" fmla="*/ 1 w 29"/>
                <a:gd name="T1" fmla="*/ 24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1 w 29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" y="24"/>
                  </a:moveTo>
                  <a:cubicBezTo>
                    <a:pt x="1" y="24"/>
                    <a:pt x="20" y="28"/>
                    <a:pt x="29" y="0"/>
                  </a:cubicBezTo>
                  <a:cubicBezTo>
                    <a:pt x="29" y="0"/>
                    <a:pt x="4" y="3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1"/>
            <p:cNvSpPr>
              <a:spLocks/>
            </p:cNvSpPr>
            <p:nvPr/>
          </p:nvSpPr>
          <p:spPr bwMode="auto">
            <a:xfrm>
              <a:off x="554267" y="3801567"/>
              <a:ext cx="162931" cy="157675"/>
            </a:xfrm>
            <a:custGeom>
              <a:avLst/>
              <a:gdLst>
                <a:gd name="T0" fmla="*/ 2 w 29"/>
                <a:gd name="T1" fmla="*/ 23 h 28"/>
                <a:gd name="T2" fmla="*/ 29 w 29"/>
                <a:gd name="T3" fmla="*/ 0 h 28"/>
                <a:gd name="T4" fmla="*/ 0 w 29"/>
                <a:gd name="T5" fmla="*/ 22 h 28"/>
                <a:gd name="T6" fmla="*/ 17 w 29"/>
                <a:gd name="T7" fmla="*/ 10 h 28"/>
                <a:gd name="T8" fmla="*/ 2 w 29"/>
                <a:gd name="T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" y="23"/>
                  </a:moveTo>
                  <a:cubicBezTo>
                    <a:pt x="2" y="23"/>
                    <a:pt x="20" y="28"/>
                    <a:pt x="29" y="0"/>
                  </a:cubicBezTo>
                  <a:cubicBezTo>
                    <a:pt x="29" y="0"/>
                    <a:pt x="4" y="2"/>
                    <a:pt x="0" y="22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2"/>
            <p:cNvSpPr>
              <a:spLocks/>
            </p:cNvSpPr>
            <p:nvPr/>
          </p:nvSpPr>
          <p:spPr bwMode="auto">
            <a:xfrm>
              <a:off x="1014154" y="3659659"/>
              <a:ext cx="107746" cy="136652"/>
            </a:xfrm>
            <a:custGeom>
              <a:avLst/>
              <a:gdLst>
                <a:gd name="T0" fmla="*/ 7 w 19"/>
                <a:gd name="T1" fmla="*/ 24 h 24"/>
                <a:gd name="T2" fmla="*/ 13 w 19"/>
                <a:gd name="T3" fmla="*/ 0 h 24"/>
                <a:gd name="T4" fmla="*/ 6 w 19"/>
                <a:gd name="T5" fmla="*/ 24 h 24"/>
                <a:gd name="T6" fmla="*/ 10 w 19"/>
                <a:gd name="T7" fmla="*/ 10 h 24"/>
                <a:gd name="T8" fmla="*/ 7 w 19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7" y="24"/>
                  </a:moveTo>
                  <a:cubicBezTo>
                    <a:pt x="7" y="24"/>
                    <a:pt x="19" y="19"/>
                    <a:pt x="13" y="0"/>
                  </a:cubicBezTo>
                  <a:cubicBezTo>
                    <a:pt x="13" y="0"/>
                    <a:pt x="0" y="12"/>
                    <a:pt x="6" y="24"/>
                  </a:cubicBezTo>
                  <a:cubicBezTo>
                    <a:pt x="10" y="10"/>
                    <a:pt x="10" y="10"/>
                    <a:pt x="10" y="10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3"/>
            <p:cNvSpPr>
              <a:spLocks/>
            </p:cNvSpPr>
            <p:nvPr/>
          </p:nvSpPr>
          <p:spPr bwMode="auto">
            <a:xfrm>
              <a:off x="99638" y="3102540"/>
              <a:ext cx="998609" cy="1232495"/>
            </a:xfrm>
            <a:custGeom>
              <a:avLst/>
              <a:gdLst>
                <a:gd name="T0" fmla="*/ 175 w 176"/>
                <a:gd name="T1" fmla="*/ 123 h 217"/>
                <a:gd name="T2" fmla="*/ 172 w 176"/>
                <a:gd name="T3" fmla="*/ 123 h 217"/>
                <a:gd name="T4" fmla="*/ 122 w 176"/>
                <a:gd name="T5" fmla="*/ 162 h 217"/>
                <a:gd name="T6" fmla="*/ 72 w 176"/>
                <a:gd name="T7" fmla="*/ 175 h 217"/>
                <a:gd name="T8" fmla="*/ 108 w 176"/>
                <a:gd name="T9" fmla="*/ 82 h 217"/>
                <a:gd name="T10" fmla="*/ 107 w 176"/>
                <a:gd name="T11" fmla="*/ 4 h 217"/>
                <a:gd name="T12" fmla="*/ 102 w 176"/>
                <a:gd name="T13" fmla="*/ 1 h 217"/>
                <a:gd name="T14" fmla="*/ 111 w 176"/>
                <a:gd name="T15" fmla="*/ 48 h 217"/>
                <a:gd name="T16" fmla="*/ 75 w 176"/>
                <a:gd name="T17" fmla="*/ 116 h 217"/>
                <a:gd name="T18" fmla="*/ 57 w 176"/>
                <a:gd name="T19" fmla="*/ 178 h 217"/>
                <a:gd name="T20" fmla="*/ 12 w 176"/>
                <a:gd name="T21" fmla="*/ 182 h 217"/>
                <a:gd name="T22" fmla="*/ 0 w 176"/>
                <a:gd name="T23" fmla="*/ 186 h 217"/>
                <a:gd name="T24" fmla="*/ 0 w 176"/>
                <a:gd name="T25" fmla="*/ 217 h 217"/>
                <a:gd name="T26" fmla="*/ 21 w 176"/>
                <a:gd name="T27" fmla="*/ 204 h 217"/>
                <a:gd name="T28" fmla="*/ 50 w 176"/>
                <a:gd name="T29" fmla="*/ 199 h 217"/>
                <a:gd name="T30" fmla="*/ 176 w 176"/>
                <a:gd name="T31" fmla="*/ 126 h 217"/>
                <a:gd name="T32" fmla="*/ 175 w 176"/>
                <a:gd name="T33" fmla="*/ 12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17">
                  <a:moveTo>
                    <a:pt x="175" y="123"/>
                  </a:moveTo>
                  <a:cubicBezTo>
                    <a:pt x="174" y="122"/>
                    <a:pt x="173" y="122"/>
                    <a:pt x="172" y="123"/>
                  </a:cubicBezTo>
                  <a:cubicBezTo>
                    <a:pt x="167" y="130"/>
                    <a:pt x="150" y="154"/>
                    <a:pt x="122" y="162"/>
                  </a:cubicBezTo>
                  <a:cubicBezTo>
                    <a:pt x="105" y="167"/>
                    <a:pt x="89" y="171"/>
                    <a:pt x="72" y="175"/>
                  </a:cubicBezTo>
                  <a:cubicBezTo>
                    <a:pt x="73" y="135"/>
                    <a:pt x="88" y="116"/>
                    <a:pt x="108" y="82"/>
                  </a:cubicBezTo>
                  <a:cubicBezTo>
                    <a:pt x="126" y="52"/>
                    <a:pt x="112" y="14"/>
                    <a:pt x="107" y="4"/>
                  </a:cubicBezTo>
                  <a:cubicBezTo>
                    <a:pt x="107" y="2"/>
                    <a:pt x="104" y="0"/>
                    <a:pt x="102" y="1"/>
                  </a:cubicBezTo>
                  <a:cubicBezTo>
                    <a:pt x="102" y="1"/>
                    <a:pt x="115" y="18"/>
                    <a:pt x="111" y="48"/>
                  </a:cubicBezTo>
                  <a:cubicBezTo>
                    <a:pt x="107" y="80"/>
                    <a:pt x="92" y="90"/>
                    <a:pt x="75" y="116"/>
                  </a:cubicBezTo>
                  <a:cubicBezTo>
                    <a:pt x="60" y="136"/>
                    <a:pt x="57" y="166"/>
                    <a:pt x="57" y="178"/>
                  </a:cubicBezTo>
                  <a:cubicBezTo>
                    <a:pt x="42" y="180"/>
                    <a:pt x="27" y="177"/>
                    <a:pt x="12" y="182"/>
                  </a:cubicBezTo>
                  <a:cubicBezTo>
                    <a:pt x="8" y="183"/>
                    <a:pt x="4" y="184"/>
                    <a:pt x="0" y="186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7" y="212"/>
                    <a:pt x="19" y="204"/>
                    <a:pt x="21" y="204"/>
                  </a:cubicBezTo>
                  <a:cubicBezTo>
                    <a:pt x="30" y="200"/>
                    <a:pt x="40" y="199"/>
                    <a:pt x="50" y="199"/>
                  </a:cubicBezTo>
                  <a:cubicBezTo>
                    <a:pt x="93" y="196"/>
                    <a:pt x="144" y="165"/>
                    <a:pt x="176" y="126"/>
                  </a:cubicBezTo>
                  <a:cubicBezTo>
                    <a:pt x="176" y="125"/>
                    <a:pt x="176" y="124"/>
                    <a:pt x="175" y="1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30895" y="3205030"/>
              <a:ext cx="63070" cy="68326"/>
            </a:xfrm>
            <a:custGeom>
              <a:avLst/>
              <a:gdLst>
                <a:gd name="T0" fmla="*/ 10 w 11"/>
                <a:gd name="T1" fmla="*/ 8 h 12"/>
                <a:gd name="T2" fmla="*/ 4 w 11"/>
                <a:gd name="T3" fmla="*/ 11 h 12"/>
                <a:gd name="T4" fmla="*/ 1 w 11"/>
                <a:gd name="T5" fmla="*/ 5 h 12"/>
                <a:gd name="T6" fmla="*/ 7 w 11"/>
                <a:gd name="T7" fmla="*/ 1 h 12"/>
                <a:gd name="T8" fmla="*/ 10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0" y="8"/>
                  </a:moveTo>
                  <a:cubicBezTo>
                    <a:pt x="9" y="11"/>
                    <a:pt x="6" y="12"/>
                    <a:pt x="4" y="11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1" y="2"/>
                    <a:pt x="4" y="0"/>
                    <a:pt x="7" y="1"/>
                  </a:cubicBezTo>
                  <a:cubicBezTo>
                    <a:pt x="10" y="2"/>
                    <a:pt x="11" y="5"/>
                    <a:pt x="10" y="8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246801" y="3152471"/>
              <a:ext cx="97234" cy="107746"/>
            </a:xfrm>
            <a:custGeom>
              <a:avLst/>
              <a:gdLst>
                <a:gd name="T0" fmla="*/ 13 w 17"/>
                <a:gd name="T1" fmla="*/ 13 h 19"/>
                <a:gd name="T2" fmla="*/ 17 w 17"/>
                <a:gd name="T3" fmla="*/ 9 h 19"/>
                <a:gd name="T4" fmla="*/ 15 w 17"/>
                <a:gd name="T5" fmla="*/ 5 h 19"/>
                <a:gd name="T6" fmla="*/ 9 w 17"/>
                <a:gd name="T7" fmla="*/ 0 h 19"/>
                <a:gd name="T8" fmla="*/ 7 w 17"/>
                <a:gd name="T9" fmla="*/ 0 h 19"/>
                <a:gd name="T10" fmla="*/ 5 w 17"/>
                <a:gd name="T11" fmla="*/ 2 h 19"/>
                <a:gd name="T12" fmla="*/ 6 w 17"/>
                <a:gd name="T13" fmla="*/ 10 h 19"/>
                <a:gd name="T14" fmla="*/ 1 w 17"/>
                <a:gd name="T15" fmla="*/ 13 h 19"/>
                <a:gd name="T16" fmla="*/ 3 w 17"/>
                <a:gd name="T17" fmla="*/ 18 h 19"/>
                <a:gd name="T18" fmla="*/ 5 w 17"/>
                <a:gd name="T19" fmla="*/ 19 h 19"/>
                <a:gd name="T20" fmla="*/ 14 w 17"/>
                <a:gd name="T21" fmla="*/ 18 h 19"/>
                <a:gd name="T22" fmla="*/ 13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3" y="13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16" y="7"/>
                    <a:pt x="16" y="6"/>
                    <a:pt x="15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5"/>
                    <a:pt x="5" y="8"/>
                    <a:pt x="6" y="10"/>
                  </a:cubicBezTo>
                  <a:cubicBezTo>
                    <a:pt x="4" y="10"/>
                    <a:pt x="2" y="11"/>
                    <a:pt x="1" y="13"/>
                  </a:cubicBezTo>
                  <a:cubicBezTo>
                    <a:pt x="0" y="15"/>
                    <a:pt x="1" y="17"/>
                    <a:pt x="3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8" y="19"/>
                    <a:pt x="11" y="19"/>
                    <a:pt x="14" y="18"/>
                  </a:cubicBezTo>
                  <a:cubicBezTo>
                    <a:pt x="13" y="17"/>
                    <a:pt x="13" y="15"/>
                    <a:pt x="13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275708" y="3260215"/>
              <a:ext cx="113001" cy="97234"/>
            </a:xfrm>
            <a:custGeom>
              <a:avLst/>
              <a:gdLst>
                <a:gd name="T0" fmla="*/ 13 w 20"/>
                <a:gd name="T1" fmla="*/ 3 h 17"/>
                <a:gd name="T2" fmla="*/ 9 w 20"/>
                <a:gd name="T3" fmla="*/ 0 h 17"/>
                <a:gd name="T4" fmla="*/ 5 w 20"/>
                <a:gd name="T5" fmla="*/ 2 h 17"/>
                <a:gd name="T6" fmla="*/ 0 w 20"/>
                <a:gd name="T7" fmla="*/ 8 h 17"/>
                <a:gd name="T8" fmla="*/ 1 w 20"/>
                <a:gd name="T9" fmla="*/ 10 h 17"/>
                <a:gd name="T10" fmla="*/ 3 w 20"/>
                <a:gd name="T11" fmla="*/ 12 h 17"/>
                <a:gd name="T12" fmla="*/ 10 w 20"/>
                <a:gd name="T13" fmla="*/ 12 h 17"/>
                <a:gd name="T14" fmla="*/ 14 w 20"/>
                <a:gd name="T15" fmla="*/ 16 h 17"/>
                <a:gd name="T16" fmla="*/ 19 w 20"/>
                <a:gd name="T17" fmla="*/ 14 h 17"/>
                <a:gd name="T18" fmla="*/ 19 w 20"/>
                <a:gd name="T19" fmla="*/ 12 h 17"/>
                <a:gd name="T20" fmla="*/ 18 w 20"/>
                <a:gd name="T21" fmla="*/ 3 h 17"/>
                <a:gd name="T22" fmla="*/ 13 w 20"/>
                <a:gd name="T2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7">
                  <a:moveTo>
                    <a:pt x="13" y="3"/>
                  </a:moveTo>
                  <a:cubicBezTo>
                    <a:pt x="11" y="3"/>
                    <a:pt x="10" y="2"/>
                    <a:pt x="9" y="0"/>
                  </a:cubicBezTo>
                  <a:cubicBezTo>
                    <a:pt x="8" y="1"/>
                    <a:pt x="7" y="2"/>
                    <a:pt x="5" y="2"/>
                  </a:cubicBezTo>
                  <a:cubicBezTo>
                    <a:pt x="3" y="4"/>
                    <a:pt x="1" y="5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3"/>
                    <a:pt x="8" y="13"/>
                    <a:pt x="10" y="12"/>
                  </a:cubicBezTo>
                  <a:cubicBezTo>
                    <a:pt x="10" y="13"/>
                    <a:pt x="12" y="15"/>
                    <a:pt x="14" y="16"/>
                  </a:cubicBezTo>
                  <a:cubicBezTo>
                    <a:pt x="15" y="17"/>
                    <a:pt x="18" y="16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20" y="9"/>
                    <a:pt x="19" y="6"/>
                    <a:pt x="18" y="3"/>
                  </a:cubicBezTo>
                  <a:cubicBezTo>
                    <a:pt x="17" y="4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383453" y="3220797"/>
              <a:ext cx="97234" cy="107746"/>
            </a:xfrm>
            <a:custGeom>
              <a:avLst/>
              <a:gdLst>
                <a:gd name="T0" fmla="*/ 15 w 17"/>
                <a:gd name="T1" fmla="*/ 1 h 19"/>
                <a:gd name="T2" fmla="*/ 12 w 17"/>
                <a:gd name="T3" fmla="*/ 0 h 19"/>
                <a:gd name="T4" fmla="*/ 3 w 17"/>
                <a:gd name="T5" fmla="*/ 1 h 19"/>
                <a:gd name="T6" fmla="*/ 3 w 17"/>
                <a:gd name="T7" fmla="*/ 6 h 19"/>
                <a:gd name="T8" fmla="*/ 0 w 17"/>
                <a:gd name="T9" fmla="*/ 9 h 19"/>
                <a:gd name="T10" fmla="*/ 3 w 17"/>
                <a:gd name="T11" fmla="*/ 14 h 19"/>
                <a:gd name="T12" fmla="*/ 8 w 17"/>
                <a:gd name="T13" fmla="*/ 19 h 19"/>
                <a:gd name="T14" fmla="*/ 11 w 17"/>
                <a:gd name="T15" fmla="*/ 18 h 19"/>
                <a:gd name="T16" fmla="*/ 12 w 17"/>
                <a:gd name="T17" fmla="*/ 16 h 19"/>
                <a:gd name="T18" fmla="*/ 12 w 17"/>
                <a:gd name="T19" fmla="*/ 9 h 19"/>
                <a:gd name="T20" fmla="*/ 17 w 17"/>
                <a:gd name="T21" fmla="*/ 6 h 19"/>
                <a:gd name="T22" fmla="*/ 15 w 17"/>
                <a:gd name="T2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5" y="1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3" y="7"/>
                    <a:pt x="2" y="8"/>
                    <a:pt x="0" y="9"/>
                  </a:cubicBezTo>
                  <a:cubicBezTo>
                    <a:pt x="1" y="11"/>
                    <a:pt x="2" y="12"/>
                    <a:pt x="3" y="14"/>
                  </a:cubicBezTo>
                  <a:cubicBezTo>
                    <a:pt x="4" y="16"/>
                    <a:pt x="6" y="18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4" y="9"/>
                    <a:pt x="16" y="7"/>
                    <a:pt x="17" y="6"/>
                  </a:cubicBezTo>
                  <a:cubicBezTo>
                    <a:pt x="17" y="4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344034" y="3126192"/>
              <a:ext cx="107746" cy="94605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5 h 17"/>
                <a:gd name="T4" fmla="*/ 9 w 19"/>
                <a:gd name="T5" fmla="*/ 5 h 17"/>
                <a:gd name="T6" fmla="*/ 6 w 19"/>
                <a:gd name="T7" fmla="*/ 1 h 17"/>
                <a:gd name="T8" fmla="*/ 1 w 19"/>
                <a:gd name="T9" fmla="*/ 2 h 17"/>
                <a:gd name="T10" fmla="*/ 0 w 19"/>
                <a:gd name="T11" fmla="*/ 5 h 17"/>
                <a:gd name="T12" fmla="*/ 1 w 19"/>
                <a:gd name="T13" fmla="*/ 13 h 17"/>
                <a:gd name="T14" fmla="*/ 6 w 19"/>
                <a:gd name="T15" fmla="*/ 13 h 17"/>
                <a:gd name="T16" fmla="*/ 10 w 19"/>
                <a:gd name="T17" fmla="*/ 17 h 17"/>
                <a:gd name="T18" fmla="*/ 14 w 19"/>
                <a:gd name="T19" fmla="*/ 14 h 17"/>
                <a:gd name="T20" fmla="*/ 19 w 19"/>
                <a:gd name="T21" fmla="*/ 9 h 17"/>
                <a:gd name="T22" fmla="*/ 19 w 1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9" y="6"/>
                  </a:moveTo>
                  <a:cubicBezTo>
                    <a:pt x="18" y="6"/>
                    <a:pt x="18" y="5"/>
                    <a:pt x="17" y="5"/>
                  </a:cubicBezTo>
                  <a:cubicBezTo>
                    <a:pt x="14" y="4"/>
                    <a:pt x="12" y="4"/>
                    <a:pt x="9" y="5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3"/>
                    <a:pt x="4" y="13"/>
                    <a:pt x="6" y="13"/>
                  </a:cubicBezTo>
                  <a:cubicBezTo>
                    <a:pt x="8" y="14"/>
                    <a:pt x="9" y="15"/>
                    <a:pt x="10" y="17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7" y="13"/>
                    <a:pt x="19" y="11"/>
                    <a:pt x="19" y="9"/>
                  </a:cubicBezTo>
                  <a:cubicBezTo>
                    <a:pt x="19" y="8"/>
                    <a:pt x="19" y="7"/>
                    <a:pt x="19" y="6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1077224" y="3199774"/>
              <a:ext cx="113001" cy="113001"/>
            </a:xfrm>
            <a:custGeom>
              <a:avLst/>
              <a:gdLst>
                <a:gd name="T0" fmla="*/ 1 w 20"/>
                <a:gd name="T1" fmla="*/ 13 h 20"/>
                <a:gd name="T2" fmla="*/ 13 w 20"/>
                <a:gd name="T3" fmla="*/ 19 h 20"/>
                <a:gd name="T4" fmla="*/ 18 w 20"/>
                <a:gd name="T5" fmla="*/ 7 h 20"/>
                <a:gd name="T6" fmla="*/ 7 w 20"/>
                <a:gd name="T7" fmla="*/ 2 h 20"/>
                <a:gd name="T8" fmla="*/ 1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" y="13"/>
                  </a:moveTo>
                  <a:cubicBezTo>
                    <a:pt x="3" y="18"/>
                    <a:pt x="8" y="20"/>
                    <a:pt x="13" y="19"/>
                  </a:cubicBezTo>
                  <a:cubicBezTo>
                    <a:pt x="17" y="17"/>
                    <a:pt x="20" y="12"/>
                    <a:pt x="18" y="7"/>
                  </a:cubicBezTo>
                  <a:cubicBezTo>
                    <a:pt x="16" y="3"/>
                    <a:pt x="11" y="0"/>
                    <a:pt x="7" y="2"/>
                  </a:cubicBezTo>
                  <a:cubicBezTo>
                    <a:pt x="2" y="4"/>
                    <a:pt x="0" y="9"/>
                    <a:pt x="1" y="1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1166573" y="3102540"/>
              <a:ext cx="165560" cy="191839"/>
            </a:xfrm>
            <a:custGeom>
              <a:avLst/>
              <a:gdLst>
                <a:gd name="T0" fmla="*/ 6 w 29"/>
                <a:gd name="T1" fmla="*/ 23 h 34"/>
                <a:gd name="T2" fmla="*/ 0 w 29"/>
                <a:gd name="T3" fmla="*/ 16 h 34"/>
                <a:gd name="T4" fmla="*/ 3 w 29"/>
                <a:gd name="T5" fmla="*/ 9 h 34"/>
                <a:gd name="T6" fmla="*/ 13 w 29"/>
                <a:gd name="T7" fmla="*/ 1 h 34"/>
                <a:gd name="T8" fmla="*/ 17 w 29"/>
                <a:gd name="T9" fmla="*/ 1 h 34"/>
                <a:gd name="T10" fmla="*/ 20 w 29"/>
                <a:gd name="T11" fmla="*/ 5 h 34"/>
                <a:gd name="T12" fmla="*/ 19 w 29"/>
                <a:gd name="T13" fmla="*/ 18 h 34"/>
                <a:gd name="T14" fmla="*/ 27 w 29"/>
                <a:gd name="T15" fmla="*/ 24 h 34"/>
                <a:gd name="T16" fmla="*/ 24 w 29"/>
                <a:gd name="T17" fmla="*/ 33 h 34"/>
                <a:gd name="T18" fmla="*/ 20 w 29"/>
                <a:gd name="T19" fmla="*/ 34 h 34"/>
                <a:gd name="T20" fmla="*/ 5 w 29"/>
                <a:gd name="T21" fmla="*/ 33 h 34"/>
                <a:gd name="T22" fmla="*/ 6 w 29"/>
                <a:gd name="T2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6" y="23"/>
                  </a:moveTo>
                  <a:cubicBezTo>
                    <a:pt x="5" y="20"/>
                    <a:pt x="2" y="17"/>
                    <a:pt x="0" y="16"/>
                  </a:cubicBezTo>
                  <a:cubicBezTo>
                    <a:pt x="1" y="14"/>
                    <a:pt x="2" y="11"/>
                    <a:pt x="3" y="9"/>
                  </a:cubicBezTo>
                  <a:cubicBezTo>
                    <a:pt x="6" y="5"/>
                    <a:pt x="9" y="1"/>
                    <a:pt x="13" y="1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19" y="4"/>
                    <a:pt x="20" y="5"/>
                  </a:cubicBezTo>
                  <a:cubicBezTo>
                    <a:pt x="21" y="9"/>
                    <a:pt x="21" y="14"/>
                    <a:pt x="19" y="18"/>
                  </a:cubicBezTo>
                  <a:cubicBezTo>
                    <a:pt x="23" y="18"/>
                    <a:pt x="26" y="20"/>
                    <a:pt x="27" y="24"/>
                  </a:cubicBezTo>
                  <a:cubicBezTo>
                    <a:pt x="29" y="27"/>
                    <a:pt x="27" y="31"/>
                    <a:pt x="24" y="33"/>
                  </a:cubicBezTo>
                  <a:cubicBezTo>
                    <a:pt x="23" y="33"/>
                    <a:pt x="22" y="34"/>
                    <a:pt x="20" y="34"/>
                  </a:cubicBezTo>
                  <a:cubicBezTo>
                    <a:pt x="15" y="34"/>
                    <a:pt x="10" y="34"/>
                    <a:pt x="5" y="33"/>
                  </a:cubicBezTo>
                  <a:cubicBezTo>
                    <a:pt x="7" y="30"/>
                    <a:pt x="7" y="26"/>
                    <a:pt x="6" y="23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1087736" y="3294379"/>
              <a:ext cx="191839" cy="170816"/>
            </a:xfrm>
            <a:custGeom>
              <a:avLst/>
              <a:gdLst>
                <a:gd name="T0" fmla="*/ 12 w 34"/>
                <a:gd name="T1" fmla="*/ 5 h 30"/>
                <a:gd name="T2" fmla="*/ 18 w 34"/>
                <a:gd name="T3" fmla="*/ 0 h 30"/>
                <a:gd name="T4" fmla="*/ 25 w 34"/>
                <a:gd name="T5" fmla="*/ 4 h 30"/>
                <a:gd name="T6" fmla="*/ 34 w 34"/>
                <a:gd name="T7" fmla="*/ 14 h 30"/>
                <a:gd name="T8" fmla="*/ 33 w 34"/>
                <a:gd name="T9" fmla="*/ 18 h 30"/>
                <a:gd name="T10" fmla="*/ 29 w 34"/>
                <a:gd name="T11" fmla="*/ 21 h 30"/>
                <a:gd name="T12" fmla="*/ 17 w 34"/>
                <a:gd name="T13" fmla="*/ 20 h 30"/>
                <a:gd name="T14" fmla="*/ 11 w 34"/>
                <a:gd name="T15" fmla="*/ 28 h 30"/>
                <a:gd name="T16" fmla="*/ 2 w 34"/>
                <a:gd name="T17" fmla="*/ 25 h 30"/>
                <a:gd name="T18" fmla="*/ 1 w 34"/>
                <a:gd name="T19" fmla="*/ 21 h 30"/>
                <a:gd name="T20" fmla="*/ 2 w 34"/>
                <a:gd name="T21" fmla="*/ 5 h 30"/>
                <a:gd name="T22" fmla="*/ 12 w 34"/>
                <a:gd name="T2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30">
                  <a:moveTo>
                    <a:pt x="12" y="5"/>
                  </a:moveTo>
                  <a:cubicBezTo>
                    <a:pt x="15" y="5"/>
                    <a:pt x="17" y="3"/>
                    <a:pt x="18" y="0"/>
                  </a:cubicBezTo>
                  <a:cubicBezTo>
                    <a:pt x="21" y="1"/>
                    <a:pt x="23" y="3"/>
                    <a:pt x="25" y="4"/>
                  </a:cubicBezTo>
                  <a:cubicBezTo>
                    <a:pt x="29" y="6"/>
                    <a:pt x="33" y="9"/>
                    <a:pt x="34" y="14"/>
                  </a:cubicBezTo>
                  <a:cubicBezTo>
                    <a:pt x="34" y="15"/>
                    <a:pt x="34" y="17"/>
                    <a:pt x="33" y="18"/>
                  </a:cubicBezTo>
                  <a:cubicBezTo>
                    <a:pt x="32" y="20"/>
                    <a:pt x="31" y="20"/>
                    <a:pt x="29" y="21"/>
                  </a:cubicBezTo>
                  <a:cubicBezTo>
                    <a:pt x="25" y="22"/>
                    <a:pt x="21" y="22"/>
                    <a:pt x="17" y="20"/>
                  </a:cubicBezTo>
                  <a:cubicBezTo>
                    <a:pt x="16" y="24"/>
                    <a:pt x="14" y="27"/>
                    <a:pt x="11" y="28"/>
                  </a:cubicBezTo>
                  <a:cubicBezTo>
                    <a:pt x="8" y="30"/>
                    <a:pt x="3" y="28"/>
                    <a:pt x="2" y="25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0" y="16"/>
                    <a:pt x="1" y="10"/>
                    <a:pt x="2" y="5"/>
                  </a:cubicBezTo>
                  <a:cubicBezTo>
                    <a:pt x="5" y="6"/>
                    <a:pt x="9" y="7"/>
                    <a:pt x="12" y="5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22176" y="3220797"/>
              <a:ext cx="165560" cy="194466"/>
            </a:xfrm>
            <a:custGeom>
              <a:avLst/>
              <a:gdLst>
                <a:gd name="T0" fmla="*/ 4 w 29"/>
                <a:gd name="T1" fmla="*/ 2 h 34"/>
                <a:gd name="T2" fmla="*/ 8 w 29"/>
                <a:gd name="T3" fmla="*/ 0 h 34"/>
                <a:gd name="T4" fmla="*/ 25 w 29"/>
                <a:gd name="T5" fmla="*/ 2 h 34"/>
                <a:gd name="T6" fmla="*/ 24 w 29"/>
                <a:gd name="T7" fmla="*/ 11 h 34"/>
                <a:gd name="T8" fmla="*/ 29 w 29"/>
                <a:gd name="T9" fmla="*/ 17 h 34"/>
                <a:gd name="T10" fmla="*/ 25 w 29"/>
                <a:gd name="T11" fmla="*/ 25 h 34"/>
                <a:gd name="T12" fmla="*/ 16 w 29"/>
                <a:gd name="T13" fmla="*/ 34 h 34"/>
                <a:gd name="T14" fmla="*/ 11 w 29"/>
                <a:gd name="T15" fmla="*/ 33 h 34"/>
                <a:gd name="T16" fmla="*/ 9 w 29"/>
                <a:gd name="T17" fmla="*/ 29 h 34"/>
                <a:gd name="T18" fmla="*/ 9 w 29"/>
                <a:gd name="T19" fmla="*/ 17 h 34"/>
                <a:gd name="T20" fmla="*/ 1 w 29"/>
                <a:gd name="T21" fmla="*/ 11 h 34"/>
                <a:gd name="T22" fmla="*/ 4 w 29"/>
                <a:gd name="T2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4">
                  <a:moveTo>
                    <a:pt x="4" y="2"/>
                  </a:moveTo>
                  <a:cubicBezTo>
                    <a:pt x="5" y="1"/>
                    <a:pt x="7" y="1"/>
                    <a:pt x="8" y="0"/>
                  </a:cubicBezTo>
                  <a:cubicBezTo>
                    <a:pt x="14" y="0"/>
                    <a:pt x="19" y="0"/>
                    <a:pt x="25" y="2"/>
                  </a:cubicBezTo>
                  <a:cubicBezTo>
                    <a:pt x="24" y="5"/>
                    <a:pt x="23" y="8"/>
                    <a:pt x="24" y="11"/>
                  </a:cubicBezTo>
                  <a:cubicBezTo>
                    <a:pt x="25" y="13"/>
                    <a:pt x="27" y="15"/>
                    <a:pt x="29" y="17"/>
                  </a:cubicBezTo>
                  <a:cubicBezTo>
                    <a:pt x="28" y="20"/>
                    <a:pt x="27" y="23"/>
                    <a:pt x="25" y="25"/>
                  </a:cubicBezTo>
                  <a:cubicBezTo>
                    <a:pt x="23" y="29"/>
                    <a:pt x="20" y="33"/>
                    <a:pt x="16" y="34"/>
                  </a:cubicBezTo>
                  <a:cubicBezTo>
                    <a:pt x="14" y="34"/>
                    <a:pt x="12" y="34"/>
                    <a:pt x="11" y="33"/>
                  </a:cubicBezTo>
                  <a:cubicBezTo>
                    <a:pt x="10" y="32"/>
                    <a:pt x="9" y="31"/>
                    <a:pt x="9" y="29"/>
                  </a:cubicBezTo>
                  <a:cubicBezTo>
                    <a:pt x="7" y="25"/>
                    <a:pt x="7" y="20"/>
                    <a:pt x="9" y="17"/>
                  </a:cubicBezTo>
                  <a:cubicBezTo>
                    <a:pt x="6" y="16"/>
                    <a:pt x="2" y="14"/>
                    <a:pt x="1" y="11"/>
                  </a:cubicBezTo>
                  <a:cubicBezTo>
                    <a:pt x="0" y="7"/>
                    <a:pt x="1" y="3"/>
                    <a:pt x="4" y="2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69479" y="3057866"/>
              <a:ext cx="191839" cy="162931"/>
            </a:xfrm>
            <a:custGeom>
              <a:avLst/>
              <a:gdLst>
                <a:gd name="T0" fmla="*/ 1 w 34"/>
                <a:gd name="T1" fmla="*/ 11 h 29"/>
                <a:gd name="T2" fmla="*/ 5 w 34"/>
                <a:gd name="T3" fmla="*/ 8 h 29"/>
                <a:gd name="T4" fmla="*/ 18 w 34"/>
                <a:gd name="T5" fmla="*/ 9 h 29"/>
                <a:gd name="T6" fmla="*/ 24 w 34"/>
                <a:gd name="T7" fmla="*/ 1 h 29"/>
                <a:gd name="T8" fmla="*/ 33 w 34"/>
                <a:gd name="T9" fmla="*/ 4 h 29"/>
                <a:gd name="T10" fmla="*/ 34 w 34"/>
                <a:gd name="T11" fmla="*/ 8 h 29"/>
                <a:gd name="T12" fmla="*/ 33 w 34"/>
                <a:gd name="T13" fmla="*/ 23 h 29"/>
                <a:gd name="T14" fmla="*/ 24 w 34"/>
                <a:gd name="T15" fmla="*/ 23 h 29"/>
                <a:gd name="T16" fmla="*/ 17 w 34"/>
                <a:gd name="T17" fmla="*/ 29 h 29"/>
                <a:gd name="T18" fmla="*/ 9 w 34"/>
                <a:gd name="T19" fmla="*/ 25 h 29"/>
                <a:gd name="T20" fmla="*/ 1 w 34"/>
                <a:gd name="T21" fmla="*/ 15 h 29"/>
                <a:gd name="T22" fmla="*/ 1 w 34"/>
                <a:gd name="T2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9">
                  <a:moveTo>
                    <a:pt x="1" y="11"/>
                  </a:moveTo>
                  <a:cubicBezTo>
                    <a:pt x="2" y="10"/>
                    <a:pt x="4" y="9"/>
                    <a:pt x="5" y="8"/>
                  </a:cubicBezTo>
                  <a:cubicBezTo>
                    <a:pt x="9" y="7"/>
                    <a:pt x="14" y="7"/>
                    <a:pt x="18" y="9"/>
                  </a:cubicBezTo>
                  <a:cubicBezTo>
                    <a:pt x="18" y="6"/>
                    <a:pt x="21" y="2"/>
                    <a:pt x="24" y="1"/>
                  </a:cubicBezTo>
                  <a:cubicBezTo>
                    <a:pt x="27" y="0"/>
                    <a:pt x="31" y="1"/>
                    <a:pt x="33" y="4"/>
                  </a:cubicBezTo>
                  <a:cubicBezTo>
                    <a:pt x="34" y="5"/>
                    <a:pt x="34" y="7"/>
                    <a:pt x="34" y="8"/>
                  </a:cubicBezTo>
                  <a:cubicBezTo>
                    <a:pt x="34" y="13"/>
                    <a:pt x="34" y="18"/>
                    <a:pt x="33" y="23"/>
                  </a:cubicBezTo>
                  <a:cubicBezTo>
                    <a:pt x="30" y="22"/>
                    <a:pt x="27" y="22"/>
                    <a:pt x="24" y="23"/>
                  </a:cubicBezTo>
                  <a:cubicBezTo>
                    <a:pt x="21" y="24"/>
                    <a:pt x="19" y="27"/>
                    <a:pt x="17" y="29"/>
                  </a:cubicBezTo>
                  <a:cubicBezTo>
                    <a:pt x="14" y="28"/>
                    <a:pt x="12" y="27"/>
                    <a:pt x="9" y="25"/>
                  </a:cubicBezTo>
                  <a:cubicBezTo>
                    <a:pt x="5" y="23"/>
                    <a:pt x="1" y="20"/>
                    <a:pt x="1" y="15"/>
                  </a:cubicBezTo>
                  <a:cubicBezTo>
                    <a:pt x="0" y="14"/>
                    <a:pt x="0" y="12"/>
                    <a:pt x="1" y="11"/>
                  </a:cubicBezTo>
                  <a:close/>
                </a:path>
              </a:pathLst>
            </a:custGeom>
            <a:solidFill>
              <a:srgbClr val="FFD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矩形 25"/>
          <p:cNvSpPr/>
          <p:nvPr/>
        </p:nvSpPr>
        <p:spPr>
          <a:xfrm>
            <a:off x="2135260" y="2050138"/>
            <a:ext cx="1489075" cy="1484313"/>
          </a:xfrm>
          <a:prstGeom prst="rect">
            <a:avLst/>
          </a:prstGeom>
          <a:solidFill>
            <a:srgbClr val="FFDD52"/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49" name="矩形 26"/>
          <p:cNvSpPr/>
          <p:nvPr/>
        </p:nvSpPr>
        <p:spPr>
          <a:xfrm>
            <a:off x="2135260" y="3534451"/>
            <a:ext cx="1489075" cy="8905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r>
              <a:rPr lang="zh-CN" altLang="en-US" sz="1600" dirty="0" smtClean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  <a:p>
            <a:pPr lvl="0" algn="ctr" eaLnBrk="1" hangingPunct="1">
              <a:buNone/>
            </a:pPr>
            <a:r>
              <a:rPr lang="zh-CN" altLang="en-US" sz="1600" dirty="0" smtClean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  <a:endParaRPr lang="zh-CN" altLang="en-US" sz="1600" dirty="0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  <a:sym typeface="华文黑体" charset="-122"/>
            </a:endParaRPr>
          </a:p>
        </p:txBody>
      </p:sp>
      <p:sp>
        <p:nvSpPr>
          <p:cNvPr id="150" name="矩形 27"/>
          <p:cNvSpPr/>
          <p:nvPr/>
        </p:nvSpPr>
        <p:spPr>
          <a:xfrm>
            <a:off x="3818010" y="2050138"/>
            <a:ext cx="1487488" cy="1484313"/>
          </a:xfrm>
          <a:prstGeom prst="rect">
            <a:avLst/>
          </a:prstGeom>
          <a:solidFill>
            <a:srgbClr val="FFDD52"/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1" name="矩形 28"/>
          <p:cNvSpPr/>
          <p:nvPr/>
        </p:nvSpPr>
        <p:spPr>
          <a:xfrm>
            <a:off x="3818010" y="3534451"/>
            <a:ext cx="1487488" cy="8905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</p:txBody>
      </p:sp>
      <p:sp>
        <p:nvSpPr>
          <p:cNvPr id="152" name="矩形 29"/>
          <p:cNvSpPr/>
          <p:nvPr/>
        </p:nvSpPr>
        <p:spPr>
          <a:xfrm>
            <a:off x="5499173" y="2050138"/>
            <a:ext cx="1489075" cy="1484313"/>
          </a:xfrm>
          <a:prstGeom prst="rect">
            <a:avLst/>
          </a:prstGeom>
          <a:solidFill>
            <a:srgbClr val="FFDD52"/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3" name="矩形 30"/>
          <p:cNvSpPr/>
          <p:nvPr/>
        </p:nvSpPr>
        <p:spPr>
          <a:xfrm>
            <a:off x="5499173" y="3534451"/>
            <a:ext cx="1489075" cy="8905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</p:txBody>
      </p:sp>
      <p:sp>
        <p:nvSpPr>
          <p:cNvPr id="154" name="矩形 31"/>
          <p:cNvSpPr/>
          <p:nvPr/>
        </p:nvSpPr>
        <p:spPr>
          <a:xfrm>
            <a:off x="7181923" y="2050138"/>
            <a:ext cx="1487487" cy="1484313"/>
          </a:xfrm>
          <a:prstGeom prst="rect">
            <a:avLst/>
          </a:prstGeom>
          <a:solidFill>
            <a:srgbClr val="FFDD52"/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5" name="矩形 32"/>
          <p:cNvSpPr/>
          <p:nvPr/>
        </p:nvSpPr>
        <p:spPr>
          <a:xfrm>
            <a:off x="7181923" y="3534451"/>
            <a:ext cx="1487487" cy="8905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</p:txBody>
      </p:sp>
      <p:sp>
        <p:nvSpPr>
          <p:cNvPr id="156" name="矩形 33"/>
          <p:cNvSpPr/>
          <p:nvPr/>
        </p:nvSpPr>
        <p:spPr>
          <a:xfrm>
            <a:off x="8863085" y="2050138"/>
            <a:ext cx="1489075" cy="1484313"/>
          </a:xfrm>
          <a:prstGeom prst="rect">
            <a:avLst/>
          </a:prstGeom>
          <a:solidFill>
            <a:srgbClr val="FFDD52"/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7" name="矩形 34"/>
          <p:cNvSpPr/>
          <p:nvPr/>
        </p:nvSpPr>
        <p:spPr>
          <a:xfrm>
            <a:off x="8863085" y="3534451"/>
            <a:ext cx="1489075" cy="8905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  <a:p>
            <a:pPr lvl="0" algn="ctr" eaLnBrk="1" hangingPunct="1">
              <a:buNone/>
            </a:pPr>
            <a:r>
              <a:rPr lang="zh-CN" altLang="en-US" sz="1600" dirty="0">
                <a:solidFill>
                  <a:srgbClr val="FFFFFF"/>
                </a:solidFill>
                <a:latin typeface="微软雅黑" panose="020B0503020204020204" charset="-122"/>
                <a:ea typeface="微软雅黑" panose="020B0503020204020204" charset="-122"/>
                <a:sym typeface="华文黑体" charset="-122"/>
              </a:rPr>
              <a:t>点击添加标题</a:t>
            </a:r>
          </a:p>
        </p:txBody>
      </p:sp>
      <p:grpSp>
        <p:nvGrpSpPr>
          <p:cNvPr id="158" name="组合 35"/>
          <p:cNvGrpSpPr/>
          <p:nvPr/>
        </p:nvGrpSpPr>
        <p:grpSpPr>
          <a:xfrm>
            <a:off x="2611510" y="2227938"/>
            <a:ext cx="536575" cy="685800"/>
            <a:chOff x="0" y="0"/>
            <a:chExt cx="366231" cy="470769"/>
          </a:xfrm>
        </p:grpSpPr>
        <p:sp>
          <p:nvSpPr>
            <p:cNvPr id="159" name="Freeform 108"/>
            <p:cNvSpPr/>
            <p:nvPr/>
          </p:nvSpPr>
          <p:spPr>
            <a:xfrm flipH="1">
              <a:off x="0" y="418154"/>
              <a:ext cx="51923" cy="52615"/>
            </a:xfrm>
            <a:custGeom>
              <a:avLst/>
              <a:gdLst>
                <a:gd name="txL" fmla="*/ 0 w 32"/>
                <a:gd name="txT" fmla="*/ 0 h 32"/>
                <a:gd name="txR" fmla="*/ 32 w 32"/>
                <a:gd name="txB" fmla="*/ 32 h 32"/>
              </a:gdLst>
              <a:ahLst/>
              <a:cxnLst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0" y="0"/>
                </a:cxn>
                <a:cxn ang="0">
                  <a:pos x="0" y="2147483646"/>
                </a:cxn>
              </a:cxnLst>
              <a:rect l="txL" t="txT" r="txR" b="txB"/>
              <a:pathLst>
                <a:path w="32" h="32">
                  <a:moveTo>
                    <a:pt x="0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09"/>
            <p:cNvSpPr>
              <a:spLocks noEditPoints="1"/>
            </p:cNvSpPr>
            <p:nvPr/>
          </p:nvSpPr>
          <p:spPr>
            <a:xfrm flipH="1">
              <a:off x="0" y="0"/>
              <a:ext cx="366231" cy="470769"/>
            </a:xfrm>
            <a:custGeom>
              <a:avLst/>
              <a:gdLst>
                <a:gd name="txL" fmla="*/ 0 w 224"/>
                <a:gd name="txT" fmla="*/ 0 h 288"/>
                <a:gd name="txR" fmla="*/ 224 w 224"/>
                <a:gd name="txB" fmla="*/ 288 h 288"/>
              </a:gdLst>
              <a:ahLst/>
              <a:cxnLst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224" h="288">
                  <a:moveTo>
                    <a:pt x="20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0" y="281"/>
                    <a:pt x="7" y="288"/>
                    <a:pt x="16" y="288"/>
                  </a:cubicBezTo>
                  <a:cubicBezTo>
                    <a:pt x="176" y="288"/>
                    <a:pt x="176" y="288"/>
                    <a:pt x="176" y="288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224" y="144"/>
                    <a:pt x="224" y="144"/>
                    <a:pt x="224" y="144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4" y="7"/>
                    <a:pt x="217" y="0"/>
                    <a:pt x="208" y="0"/>
                  </a:cubicBezTo>
                  <a:close/>
                  <a:moveTo>
                    <a:pt x="16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68" y="88"/>
                    <a:pt x="168" y="88"/>
                    <a:pt x="168" y="88"/>
                  </a:cubicBezTo>
                  <a:lnTo>
                    <a:pt x="168" y="104"/>
                  </a:lnTo>
                  <a:close/>
                  <a:moveTo>
                    <a:pt x="16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72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Rectangle 110"/>
            <p:cNvSpPr/>
            <p:nvPr/>
          </p:nvSpPr>
          <p:spPr>
            <a:xfrm flipH="1">
              <a:off x="0" y="261692"/>
              <a:ext cx="51923" cy="5192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/>
            </a:ln>
          </p:spPr>
          <p:txBody>
            <a:bodyPr/>
            <a:lstStyle/>
            <a:p>
              <a:pPr lvl="0" eaLnBrk="1" hangingPunct="1">
                <a:buNone/>
              </a:pPr>
              <a:endParaRPr lang="zh-CN" altLang="zh-CN" sz="1500" dirty="0">
                <a:solidFill>
                  <a:srgbClr val="000000"/>
                </a:solidFill>
                <a:latin typeface="Calibri" pitchFamily="34" charset="0"/>
                <a:ea typeface="宋体" panose="02010600030101010101" pitchFamily="2" charset="-122"/>
                <a:sym typeface="Calibri" pitchFamily="34" charset="0"/>
              </a:endParaRPr>
            </a:p>
          </p:txBody>
        </p:sp>
        <p:sp>
          <p:nvSpPr>
            <p:cNvPr id="162" name="Rectangle 111"/>
            <p:cNvSpPr/>
            <p:nvPr/>
          </p:nvSpPr>
          <p:spPr>
            <a:xfrm flipH="1">
              <a:off x="0" y="339923"/>
              <a:ext cx="51923" cy="5261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/>
            </a:ln>
          </p:spPr>
          <p:txBody>
            <a:bodyPr/>
            <a:lstStyle/>
            <a:p>
              <a:pPr lvl="0" eaLnBrk="1" hangingPunct="1">
                <a:buNone/>
              </a:pPr>
              <a:endParaRPr lang="zh-CN" altLang="zh-CN" sz="1500" dirty="0">
                <a:solidFill>
                  <a:srgbClr val="000000"/>
                </a:solidFill>
                <a:latin typeface="Calibri" pitchFamily="34" charset="0"/>
                <a:ea typeface="宋体" panose="02010600030101010101" pitchFamily="2" charset="-122"/>
                <a:sym typeface="Calibri" pitchFamily="34" charset="0"/>
              </a:endParaRPr>
            </a:p>
          </p:txBody>
        </p:sp>
      </p:grpSp>
      <p:sp>
        <p:nvSpPr>
          <p:cNvPr id="163" name="Freeform 64"/>
          <p:cNvSpPr>
            <a:spLocks noEditPoints="1"/>
          </p:cNvSpPr>
          <p:nvPr/>
        </p:nvSpPr>
        <p:spPr>
          <a:xfrm flipH="1">
            <a:off x="4192660" y="2266038"/>
            <a:ext cx="738188" cy="609600"/>
          </a:xfrm>
          <a:custGeom>
            <a:avLst/>
            <a:gdLst>
              <a:gd name="txL" fmla="*/ 0 w 308"/>
              <a:gd name="txT" fmla="*/ 0 h 256"/>
              <a:gd name="txR" fmla="*/ 308 w 308"/>
              <a:gd name="txB" fmla="*/ 256 h 256"/>
            </a:gdLst>
            <a:ahLst/>
            <a:cxnLst>
              <a:cxn ang="0">
                <a:pos x="2147483646" y="2147483646"/>
              </a:cxn>
              <a:cxn ang="0">
                <a:pos x="2147483646" y="0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</a:cxnLst>
            <a:rect l="txL" t="txT" r="txR" b="txB"/>
            <a:pathLst>
              <a:path w="308" h="256">
                <a:moveTo>
                  <a:pt x="188" y="19"/>
                </a:moveTo>
                <a:cubicBezTo>
                  <a:pt x="180" y="7"/>
                  <a:pt x="168" y="0"/>
                  <a:pt x="154" y="0"/>
                </a:cubicBezTo>
                <a:cubicBezTo>
                  <a:pt x="140" y="0"/>
                  <a:pt x="128" y="7"/>
                  <a:pt x="120" y="19"/>
                </a:cubicBezTo>
                <a:cubicBezTo>
                  <a:pt x="8" y="195"/>
                  <a:pt x="8" y="195"/>
                  <a:pt x="8" y="195"/>
                </a:cubicBezTo>
                <a:cubicBezTo>
                  <a:pt x="0" y="207"/>
                  <a:pt x="0" y="222"/>
                  <a:pt x="7" y="235"/>
                </a:cubicBezTo>
                <a:cubicBezTo>
                  <a:pt x="14" y="248"/>
                  <a:pt x="27" y="256"/>
                  <a:pt x="42" y="256"/>
                </a:cubicBezTo>
                <a:cubicBezTo>
                  <a:pt x="266" y="256"/>
                  <a:pt x="266" y="256"/>
                  <a:pt x="266" y="256"/>
                </a:cubicBezTo>
                <a:cubicBezTo>
                  <a:pt x="281" y="256"/>
                  <a:pt x="294" y="248"/>
                  <a:pt x="301" y="235"/>
                </a:cubicBezTo>
                <a:cubicBezTo>
                  <a:pt x="308" y="222"/>
                  <a:pt x="308" y="207"/>
                  <a:pt x="300" y="195"/>
                </a:cubicBezTo>
                <a:lnTo>
                  <a:pt x="188" y="19"/>
                </a:lnTo>
                <a:close/>
                <a:moveTo>
                  <a:pt x="154" y="216"/>
                </a:moveTo>
                <a:cubicBezTo>
                  <a:pt x="145" y="216"/>
                  <a:pt x="138" y="209"/>
                  <a:pt x="138" y="200"/>
                </a:cubicBezTo>
                <a:cubicBezTo>
                  <a:pt x="138" y="191"/>
                  <a:pt x="145" y="184"/>
                  <a:pt x="154" y="184"/>
                </a:cubicBezTo>
                <a:cubicBezTo>
                  <a:pt x="163" y="184"/>
                  <a:pt x="170" y="191"/>
                  <a:pt x="170" y="200"/>
                </a:cubicBezTo>
                <a:cubicBezTo>
                  <a:pt x="170" y="209"/>
                  <a:pt x="163" y="216"/>
                  <a:pt x="154" y="216"/>
                </a:cubicBezTo>
                <a:close/>
                <a:moveTo>
                  <a:pt x="170" y="152"/>
                </a:moveTo>
                <a:cubicBezTo>
                  <a:pt x="170" y="161"/>
                  <a:pt x="163" y="168"/>
                  <a:pt x="154" y="168"/>
                </a:cubicBezTo>
                <a:cubicBezTo>
                  <a:pt x="145" y="168"/>
                  <a:pt x="138" y="161"/>
                  <a:pt x="138" y="152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38" y="87"/>
                  <a:pt x="145" y="80"/>
                  <a:pt x="154" y="80"/>
                </a:cubicBezTo>
                <a:cubicBezTo>
                  <a:pt x="163" y="80"/>
                  <a:pt x="170" y="87"/>
                  <a:pt x="170" y="96"/>
                </a:cubicBezTo>
                <a:lnTo>
                  <a:pt x="170" y="152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64" name="组合 41"/>
          <p:cNvGrpSpPr/>
          <p:nvPr/>
        </p:nvGrpSpPr>
        <p:grpSpPr>
          <a:xfrm>
            <a:off x="6013523" y="2237463"/>
            <a:ext cx="460375" cy="666750"/>
            <a:chOff x="0" y="0"/>
            <a:chExt cx="314729" cy="458061"/>
          </a:xfrm>
        </p:grpSpPr>
        <p:sp>
          <p:nvSpPr>
            <p:cNvPr id="165" name="Freeform 36"/>
            <p:cNvSpPr/>
            <p:nvPr/>
          </p:nvSpPr>
          <p:spPr>
            <a:xfrm flipH="1">
              <a:off x="92213" y="379880"/>
              <a:ext cx="130302" cy="78181"/>
            </a:xfrm>
            <a:custGeom>
              <a:avLst/>
              <a:gdLst>
                <a:gd name="txL" fmla="*/ 0 w 80"/>
                <a:gd name="txT" fmla="*/ 0 h 48"/>
                <a:gd name="txR" fmla="*/ 80 w 80"/>
                <a:gd name="txB" fmla="*/ 48 h 48"/>
              </a:gdLst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0"/>
                </a:cxn>
                <a:cxn ang="0">
                  <a:pos x="2147483646" y="2147483646"/>
                </a:cxn>
              </a:cxnLst>
              <a:rect l="txL" t="txT" r="txR" b="txB"/>
              <a:pathLst>
                <a:path w="80" h="48">
                  <a:moveTo>
                    <a:pt x="73" y="2"/>
                  </a:moveTo>
                  <a:cubicBezTo>
                    <a:pt x="65" y="5"/>
                    <a:pt x="55" y="7"/>
                    <a:pt x="44" y="8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9" y="8"/>
                    <a:pt x="38" y="8"/>
                    <a:pt x="36" y="8"/>
                  </a:cubicBezTo>
                  <a:cubicBezTo>
                    <a:pt x="25" y="7"/>
                    <a:pt x="15" y="5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13" y="48"/>
                    <a:pt x="40" y="48"/>
                  </a:cubicBezTo>
                  <a:cubicBezTo>
                    <a:pt x="67" y="48"/>
                    <a:pt x="80" y="27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7" y="1"/>
                    <a:pt x="73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37"/>
            <p:cNvSpPr>
              <a:spLocks noEditPoints="1"/>
            </p:cNvSpPr>
            <p:nvPr/>
          </p:nvSpPr>
          <p:spPr>
            <a:xfrm flipH="1">
              <a:off x="0" y="0"/>
              <a:ext cx="314729" cy="366849"/>
            </a:xfrm>
            <a:custGeom>
              <a:avLst/>
              <a:gdLst>
                <a:gd name="txL" fmla="*/ 0 w 192"/>
                <a:gd name="txT" fmla="*/ 0 h 224"/>
                <a:gd name="txR" fmla="*/ 192 w 192"/>
                <a:gd name="txB" fmla="*/ 224 h 224"/>
              </a:gdLst>
              <a:ahLst/>
              <a:cxnLst>
                <a:cxn ang="0">
                  <a:pos x="2147483646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192" h="224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4"/>
                    <a:pt x="48" y="184"/>
                    <a:pt x="48" y="200"/>
                  </a:cubicBezTo>
                  <a:cubicBezTo>
                    <a:pt x="48" y="205"/>
                    <a:pt x="54" y="213"/>
                    <a:pt x="67" y="219"/>
                  </a:cubicBezTo>
                  <a:cubicBezTo>
                    <a:pt x="73" y="220"/>
                    <a:pt x="82" y="223"/>
                    <a:pt x="90" y="224"/>
                  </a:cubicBezTo>
                  <a:cubicBezTo>
                    <a:pt x="92" y="224"/>
                    <a:pt x="94" y="224"/>
                    <a:pt x="96" y="224"/>
                  </a:cubicBezTo>
                  <a:cubicBezTo>
                    <a:pt x="103" y="224"/>
                    <a:pt x="113" y="222"/>
                    <a:pt x="125" y="218"/>
                  </a:cubicBezTo>
                  <a:cubicBezTo>
                    <a:pt x="138" y="213"/>
                    <a:pt x="144" y="205"/>
                    <a:pt x="144" y="200"/>
                  </a:cubicBezTo>
                  <a:cubicBezTo>
                    <a:pt x="144" y="184"/>
                    <a:pt x="192" y="144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113" y="40"/>
                  </a:moveTo>
                  <a:cubicBezTo>
                    <a:pt x="68" y="40"/>
                    <a:pt x="31" y="76"/>
                    <a:pt x="31" y="121"/>
                  </a:cubicBezTo>
                  <a:cubicBezTo>
                    <a:pt x="31" y="123"/>
                    <a:pt x="31" y="126"/>
                    <a:pt x="31" y="128"/>
                  </a:cubicBezTo>
                  <a:cubicBezTo>
                    <a:pt x="27" y="119"/>
                    <a:pt x="24" y="109"/>
                    <a:pt x="24" y="98"/>
                  </a:cubicBezTo>
                  <a:cubicBezTo>
                    <a:pt x="24" y="57"/>
                    <a:pt x="58" y="24"/>
                    <a:pt x="99" y="24"/>
                  </a:cubicBezTo>
                  <a:cubicBezTo>
                    <a:pt x="124" y="24"/>
                    <a:pt x="146" y="36"/>
                    <a:pt x="160" y="54"/>
                  </a:cubicBezTo>
                  <a:cubicBezTo>
                    <a:pt x="147" y="45"/>
                    <a:pt x="131" y="40"/>
                    <a:pt x="113" y="4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7" name="Freeform 9"/>
          <p:cNvSpPr/>
          <p:nvPr/>
        </p:nvSpPr>
        <p:spPr>
          <a:xfrm flipH="1">
            <a:off x="7543873" y="2332713"/>
            <a:ext cx="765175" cy="476250"/>
          </a:xfrm>
          <a:custGeom>
            <a:avLst/>
            <a:gdLst>
              <a:gd name="txL" fmla="*/ 0 w 320"/>
              <a:gd name="txT" fmla="*/ 0 h 200"/>
              <a:gd name="txR" fmla="*/ 320 w 320"/>
              <a:gd name="txB" fmla="*/ 200 h 200"/>
            </a:gdLst>
            <a:ahLst/>
            <a:cxnLst>
              <a:cxn ang="0">
                <a:pos x="2147483646" y="2147483646"/>
              </a:cxn>
              <a:cxn ang="0">
                <a:pos x="2147483646" y="0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0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</a:cxnLst>
            <a:rect l="txL" t="txT" r="txR" b="txB"/>
            <a:pathLst>
              <a:path w="320" h="200">
                <a:moveTo>
                  <a:pt x="262" y="70"/>
                </a:moveTo>
                <a:cubicBezTo>
                  <a:pt x="249" y="29"/>
                  <a:pt x="209" y="0"/>
                  <a:pt x="163" y="0"/>
                </a:cubicBezTo>
                <a:cubicBezTo>
                  <a:pt x="108" y="0"/>
                  <a:pt x="66" y="41"/>
                  <a:pt x="63" y="94"/>
                </a:cubicBezTo>
                <a:cubicBezTo>
                  <a:pt x="60" y="94"/>
                  <a:pt x="57" y="93"/>
                  <a:pt x="54" y="93"/>
                </a:cubicBezTo>
                <a:cubicBezTo>
                  <a:pt x="24" y="93"/>
                  <a:pt x="0" y="117"/>
                  <a:pt x="0" y="146"/>
                </a:cubicBezTo>
                <a:cubicBezTo>
                  <a:pt x="0" y="171"/>
                  <a:pt x="19" y="195"/>
                  <a:pt x="43" y="200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287" y="200"/>
                  <a:pt x="320" y="170"/>
                  <a:pt x="320" y="134"/>
                </a:cubicBezTo>
                <a:cubicBezTo>
                  <a:pt x="320" y="101"/>
                  <a:pt x="295" y="74"/>
                  <a:pt x="262" y="7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68" name="组合 45"/>
          <p:cNvGrpSpPr/>
          <p:nvPr/>
        </p:nvGrpSpPr>
        <p:grpSpPr>
          <a:xfrm>
            <a:off x="9282185" y="2266038"/>
            <a:ext cx="652463" cy="611188"/>
            <a:chOff x="0" y="0"/>
            <a:chExt cx="446032" cy="418971"/>
          </a:xfrm>
        </p:grpSpPr>
        <p:sp>
          <p:nvSpPr>
            <p:cNvPr id="169" name="Freeform 68"/>
            <p:cNvSpPr/>
            <p:nvPr/>
          </p:nvSpPr>
          <p:spPr>
            <a:xfrm flipH="1">
              <a:off x="0" y="183425"/>
              <a:ext cx="66153" cy="235546"/>
            </a:xfrm>
            <a:custGeom>
              <a:avLst/>
              <a:gdLst>
                <a:gd name="txL" fmla="*/ 0 w 40"/>
                <a:gd name="txT" fmla="*/ 0 h 144"/>
                <a:gd name="txR" fmla="*/ 40 w 40"/>
                <a:gd name="txB" fmla="*/ 144 h 144"/>
              </a:gdLst>
              <a:ahLst/>
              <a:cxnLst>
                <a:cxn ang="0">
                  <a:pos x="2147483646" y="0"/>
                </a:cxn>
                <a:cxn ang="0">
                  <a:pos x="0" y="0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</a:cxnLst>
              <a:rect l="txL" t="txT" r="txR" b="txB"/>
              <a:pathLst>
                <a:path w="40" h="144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3" y="102"/>
                    <a:pt x="6" y="105"/>
                    <a:pt x="9" y="10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0" y="110"/>
                    <a:pt x="11" y="111"/>
                  </a:cubicBezTo>
                  <a:cubicBezTo>
                    <a:pt x="11" y="112"/>
                    <a:pt x="12" y="112"/>
                    <a:pt x="12" y="113"/>
                  </a:cubicBezTo>
                  <a:cubicBezTo>
                    <a:pt x="12" y="113"/>
                    <a:pt x="13" y="114"/>
                    <a:pt x="13" y="115"/>
                  </a:cubicBezTo>
                  <a:cubicBezTo>
                    <a:pt x="13" y="115"/>
                    <a:pt x="14" y="116"/>
                    <a:pt x="14" y="117"/>
                  </a:cubicBezTo>
                  <a:cubicBezTo>
                    <a:pt x="14" y="118"/>
                    <a:pt x="14" y="118"/>
                    <a:pt x="15" y="119"/>
                  </a:cubicBezTo>
                  <a:cubicBezTo>
                    <a:pt x="15" y="120"/>
                    <a:pt x="15" y="121"/>
                    <a:pt x="15" y="122"/>
                  </a:cubicBezTo>
                  <a:cubicBezTo>
                    <a:pt x="15" y="122"/>
                    <a:pt x="16" y="123"/>
                    <a:pt x="16" y="123"/>
                  </a:cubicBezTo>
                  <a:cubicBezTo>
                    <a:pt x="16" y="125"/>
                    <a:pt x="16" y="126"/>
                    <a:pt x="16" y="128"/>
                  </a:cubicBezTo>
                  <a:cubicBezTo>
                    <a:pt x="16" y="130"/>
                    <a:pt x="16" y="132"/>
                    <a:pt x="15" y="133"/>
                  </a:cubicBezTo>
                  <a:cubicBezTo>
                    <a:pt x="15" y="134"/>
                    <a:pt x="15" y="135"/>
                    <a:pt x="15" y="136"/>
                  </a:cubicBezTo>
                  <a:cubicBezTo>
                    <a:pt x="15" y="136"/>
                    <a:pt x="15" y="137"/>
                    <a:pt x="14" y="138"/>
                  </a:cubicBezTo>
                  <a:cubicBezTo>
                    <a:pt x="14" y="140"/>
                    <a:pt x="13" y="142"/>
                    <a:pt x="12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33" y="144"/>
                    <a:pt x="40" y="137"/>
                    <a:pt x="40" y="12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7"/>
                    <a:pt x="33" y="0"/>
                    <a:pt x="24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69"/>
            <p:cNvSpPr/>
            <p:nvPr/>
          </p:nvSpPr>
          <p:spPr>
            <a:xfrm flipH="1">
              <a:off x="66153" y="366849"/>
              <a:ext cx="313727" cy="52121"/>
            </a:xfrm>
            <a:custGeom>
              <a:avLst/>
              <a:gdLst>
                <a:gd name="txL" fmla="*/ 0 w 192"/>
                <a:gd name="txT" fmla="*/ 0 h 32"/>
                <a:gd name="txR" fmla="*/ 192 w 192"/>
                <a:gd name="txB" fmla="*/ 32 h 32"/>
              </a:gdLst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0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192" h="32">
                  <a:moveTo>
                    <a:pt x="191" y="10"/>
                  </a:moveTo>
                  <a:cubicBezTo>
                    <a:pt x="190" y="9"/>
                    <a:pt x="190" y="8"/>
                    <a:pt x="189" y="8"/>
                  </a:cubicBezTo>
                  <a:cubicBezTo>
                    <a:pt x="189" y="7"/>
                    <a:pt x="188" y="6"/>
                    <a:pt x="188" y="6"/>
                  </a:cubicBezTo>
                  <a:cubicBezTo>
                    <a:pt x="188" y="5"/>
                    <a:pt x="187" y="5"/>
                    <a:pt x="187" y="4"/>
                  </a:cubicBezTo>
                  <a:cubicBezTo>
                    <a:pt x="186" y="4"/>
                    <a:pt x="185" y="3"/>
                    <a:pt x="184" y="3"/>
                  </a:cubicBezTo>
                  <a:cubicBezTo>
                    <a:pt x="183" y="2"/>
                    <a:pt x="182" y="1"/>
                    <a:pt x="181" y="1"/>
                  </a:cubicBezTo>
                  <a:cubicBezTo>
                    <a:pt x="180" y="0"/>
                    <a:pt x="178" y="0"/>
                    <a:pt x="17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0" y="19"/>
                    <a:pt x="1" y="21"/>
                    <a:pt x="2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9"/>
                    <a:pt x="10" y="32"/>
                    <a:pt x="1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82" y="32"/>
                    <a:pt x="187" y="29"/>
                    <a:pt x="189" y="25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1" y="21"/>
                    <a:pt x="192" y="19"/>
                    <a:pt x="192" y="16"/>
                  </a:cubicBezTo>
                  <a:cubicBezTo>
                    <a:pt x="192" y="14"/>
                    <a:pt x="192" y="13"/>
                    <a:pt x="191" y="11"/>
                  </a:cubicBezTo>
                  <a:cubicBezTo>
                    <a:pt x="191" y="11"/>
                    <a:pt x="191" y="10"/>
                    <a:pt x="191" y="1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70"/>
            <p:cNvSpPr/>
            <p:nvPr/>
          </p:nvSpPr>
          <p:spPr>
            <a:xfrm flipH="1">
              <a:off x="379879" y="183425"/>
              <a:ext cx="66153" cy="235546"/>
            </a:xfrm>
            <a:custGeom>
              <a:avLst/>
              <a:gdLst>
                <a:gd name="txL" fmla="*/ 0 w 40"/>
                <a:gd name="txT" fmla="*/ 0 h 144"/>
                <a:gd name="txR" fmla="*/ 40 w 40"/>
                <a:gd name="txB" fmla="*/ 144 h 144"/>
              </a:gdLst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40" h="144">
                  <a:moveTo>
                    <a:pt x="40" y="96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7"/>
                    <a:pt x="7" y="144"/>
                    <a:pt x="16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7" y="142"/>
                    <a:pt x="26" y="140"/>
                    <a:pt x="26" y="138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5" y="135"/>
                    <a:pt x="25" y="134"/>
                    <a:pt x="25" y="133"/>
                  </a:cubicBezTo>
                  <a:cubicBezTo>
                    <a:pt x="24" y="132"/>
                    <a:pt x="24" y="130"/>
                    <a:pt x="24" y="128"/>
                  </a:cubicBezTo>
                  <a:cubicBezTo>
                    <a:pt x="24" y="126"/>
                    <a:pt x="24" y="125"/>
                    <a:pt x="24" y="123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21"/>
                    <a:pt x="25" y="120"/>
                    <a:pt x="25" y="119"/>
                  </a:cubicBezTo>
                  <a:cubicBezTo>
                    <a:pt x="26" y="118"/>
                    <a:pt x="26" y="118"/>
                    <a:pt x="26" y="117"/>
                  </a:cubicBezTo>
                  <a:cubicBezTo>
                    <a:pt x="26" y="116"/>
                    <a:pt x="27" y="115"/>
                    <a:pt x="27" y="115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28" y="112"/>
                    <a:pt x="29" y="112"/>
                    <a:pt x="29" y="111"/>
                  </a:cubicBezTo>
                  <a:cubicBezTo>
                    <a:pt x="30" y="110"/>
                    <a:pt x="30" y="109"/>
                    <a:pt x="31" y="109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4" y="105"/>
                    <a:pt x="37" y="102"/>
                    <a:pt x="40" y="100"/>
                  </a:cubicBezTo>
                  <a:lnTo>
                    <a:pt x="40" y="96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71"/>
            <p:cNvSpPr/>
            <p:nvPr/>
          </p:nvSpPr>
          <p:spPr>
            <a:xfrm flipH="1">
              <a:off x="79183" y="0"/>
              <a:ext cx="91211" cy="91211"/>
            </a:xfrm>
            <a:custGeom>
              <a:avLst/>
              <a:gdLst>
                <a:gd name="txL" fmla="*/ 0 w 56"/>
                <a:gd name="txT" fmla="*/ 0 h 56"/>
                <a:gd name="txR" fmla="*/ 56 w 56"/>
                <a:gd name="txB" fmla="*/ 56 h 56"/>
              </a:gdLst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0" y="0"/>
                </a:cxn>
                <a:cxn ang="0">
                  <a:pos x="0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56" h="56">
                  <a:moveTo>
                    <a:pt x="16" y="56"/>
                  </a:moveTo>
                  <a:cubicBezTo>
                    <a:pt x="56" y="56"/>
                    <a:pt x="56" y="56"/>
                    <a:pt x="56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9"/>
                    <a:pt x="7" y="56"/>
                    <a:pt x="16" y="5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72"/>
            <p:cNvSpPr/>
            <p:nvPr/>
          </p:nvSpPr>
          <p:spPr>
            <a:xfrm flipH="1">
              <a:off x="79183" y="0"/>
              <a:ext cx="287666" cy="157365"/>
            </a:xfrm>
            <a:custGeom>
              <a:avLst/>
              <a:gdLst>
                <a:gd name="txL" fmla="*/ 0 w 176"/>
                <a:gd name="txT" fmla="*/ 0 h 96"/>
                <a:gd name="txR" fmla="*/ 176 w 176"/>
                <a:gd name="txB" fmla="*/ 96 h 96"/>
              </a:gdLst>
              <a:ahLst/>
              <a:cxnLst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  <a:cxn ang="0">
                  <a:pos x="2147483646" y="0"/>
                </a:cxn>
                <a:cxn ang="0">
                  <a:pos x="2147483646" y="0"/>
                </a:cxn>
                <a:cxn ang="0">
                  <a:pos x="0" y="2147483646"/>
                </a:cxn>
                <a:cxn ang="0">
                  <a:pos x="0" y="2147483646"/>
                </a:cxn>
                <a:cxn ang="0">
                  <a:pos x="2147483646" y="2147483646"/>
                </a:cxn>
                <a:cxn ang="0">
                  <a:pos x="2147483646" y="2147483646"/>
                </a:cxn>
              </a:cxnLst>
              <a:rect l="txL" t="txT" r="txR" b="txB"/>
              <a:pathLst>
                <a:path w="176" h="96">
                  <a:moveTo>
                    <a:pt x="17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11" y="72"/>
                    <a:pt x="104" y="65"/>
                    <a:pt x="104" y="56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76" y="96"/>
                    <a:pt x="176" y="96"/>
                    <a:pt x="176" y="96"/>
                  </a:cubicBezTo>
                  <a:lnTo>
                    <a:pt x="176" y="72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Rectangle 73"/>
            <p:cNvSpPr/>
            <p:nvPr/>
          </p:nvSpPr>
          <p:spPr>
            <a:xfrm flipH="1">
              <a:off x="92213" y="183425"/>
              <a:ext cx="261606" cy="15636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/>
            </a:ln>
          </p:spPr>
          <p:txBody>
            <a:bodyPr/>
            <a:lstStyle/>
            <a:p>
              <a:pPr lvl="0" eaLnBrk="1" hangingPunct="1">
                <a:buNone/>
              </a:pPr>
              <a:endParaRPr lang="zh-CN" altLang="zh-CN" sz="1500" dirty="0">
                <a:solidFill>
                  <a:srgbClr val="000000"/>
                </a:solidFill>
                <a:latin typeface="Calibri" pitchFamily="34" charset="0"/>
                <a:ea typeface="宋体" panose="02010600030101010101" pitchFamily="2" charset="-122"/>
                <a:sym typeface="Calibri" pitchFamily="34" charset="0"/>
              </a:endParaRPr>
            </a:p>
          </p:txBody>
        </p:sp>
      </p:grpSp>
      <p:grpSp>
        <p:nvGrpSpPr>
          <p:cNvPr id="175" name="组合 52"/>
          <p:cNvGrpSpPr/>
          <p:nvPr/>
        </p:nvGrpSpPr>
        <p:grpSpPr>
          <a:xfrm>
            <a:off x="2790898" y="3118526"/>
            <a:ext cx="6907212" cy="177800"/>
            <a:chOff x="0" y="0"/>
            <a:chExt cx="8352927" cy="216024"/>
          </a:xfrm>
        </p:grpSpPr>
        <p:sp>
          <p:nvSpPr>
            <p:cNvPr id="176" name="椭圆 53"/>
            <p:cNvSpPr/>
            <p:nvPr/>
          </p:nvSpPr>
          <p:spPr>
            <a:xfrm>
              <a:off x="0" y="0"/>
              <a:ext cx="216024" cy="216024"/>
            </a:xfrm>
            <a:prstGeom prst="ellipse">
              <a:avLst/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77" name="椭圆 54"/>
            <p:cNvSpPr/>
            <p:nvPr/>
          </p:nvSpPr>
          <p:spPr>
            <a:xfrm>
              <a:off x="1994686" y="0"/>
              <a:ext cx="216024" cy="216024"/>
            </a:xfrm>
            <a:prstGeom prst="ellipse">
              <a:avLst/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78" name="椭圆 55"/>
            <p:cNvSpPr/>
            <p:nvPr/>
          </p:nvSpPr>
          <p:spPr>
            <a:xfrm>
              <a:off x="4068452" y="0"/>
              <a:ext cx="216024" cy="216024"/>
            </a:xfrm>
            <a:prstGeom prst="ellipse">
              <a:avLst/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79" name="椭圆 56"/>
            <p:cNvSpPr/>
            <p:nvPr/>
          </p:nvSpPr>
          <p:spPr>
            <a:xfrm>
              <a:off x="6102678" y="0"/>
              <a:ext cx="216024" cy="216024"/>
            </a:xfrm>
            <a:prstGeom prst="ellipse">
              <a:avLst/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0" name="椭圆 57"/>
            <p:cNvSpPr/>
            <p:nvPr/>
          </p:nvSpPr>
          <p:spPr>
            <a:xfrm>
              <a:off x="8136903" y="0"/>
              <a:ext cx="216024" cy="216024"/>
            </a:xfrm>
            <a:prstGeom prst="ellipse">
              <a:avLst/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1" name="矩形 58"/>
            <p:cNvSpPr/>
            <p:nvPr/>
          </p:nvSpPr>
          <p:spPr>
            <a:xfrm>
              <a:off x="41206" y="85153"/>
              <a:ext cx="8136905" cy="4571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/>
            </a:ln>
          </p:spPr>
          <p:txBody>
            <a:bodyPr anchor="ctr"/>
            <a:lstStyle/>
            <a:p>
              <a:pPr lvl="0" algn="ctr" eaLnBrk="1" hangingPunct="1">
                <a:buNone/>
              </a:pPr>
              <a:endParaRPr lang="zh-CN" altLang="zh-CN" dirty="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182" name="等腰三角形 59"/>
          <p:cNvSpPr/>
          <p:nvPr/>
        </p:nvSpPr>
        <p:spPr>
          <a:xfrm flipV="1">
            <a:off x="2776610" y="4425038"/>
            <a:ext cx="206375" cy="177800"/>
          </a:xfrm>
          <a:prstGeom prst="triangle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3" name="等腰三角形 60"/>
          <p:cNvSpPr/>
          <p:nvPr/>
        </p:nvSpPr>
        <p:spPr>
          <a:xfrm flipV="1">
            <a:off x="4457773" y="4425038"/>
            <a:ext cx="207962" cy="177800"/>
          </a:xfrm>
          <a:prstGeom prst="triangle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4" name="等腰三角形 61"/>
          <p:cNvSpPr/>
          <p:nvPr/>
        </p:nvSpPr>
        <p:spPr>
          <a:xfrm flipV="1">
            <a:off x="6140523" y="4425038"/>
            <a:ext cx="206375" cy="177800"/>
          </a:xfrm>
          <a:prstGeom prst="triangle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5" name="等腰三角形 62"/>
          <p:cNvSpPr/>
          <p:nvPr/>
        </p:nvSpPr>
        <p:spPr>
          <a:xfrm flipV="1">
            <a:off x="7821685" y="4425038"/>
            <a:ext cx="207963" cy="177800"/>
          </a:xfrm>
          <a:prstGeom prst="triangle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6" name="等腰三角形 63"/>
          <p:cNvSpPr/>
          <p:nvPr/>
        </p:nvSpPr>
        <p:spPr>
          <a:xfrm flipV="1">
            <a:off x="9504435" y="4425038"/>
            <a:ext cx="206375" cy="177800"/>
          </a:xfrm>
          <a:prstGeom prst="triangle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 w="9525">
            <a:noFill/>
            <a:miter/>
          </a:ln>
        </p:spPr>
        <p:txBody>
          <a:bodyPr lIns="75520" tIns="37760" rIns="75520" bIns="37760" anchor="ctr"/>
          <a:lstStyle/>
          <a:p>
            <a:pPr lvl="0" algn="ctr" eaLnBrk="1" hangingPunct="1">
              <a:buNone/>
            </a:pPr>
            <a:endParaRPr lang="zh-CN" altLang="zh-CN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87" name="TextBox 64"/>
          <p:cNvSpPr/>
          <p:nvPr/>
        </p:nvSpPr>
        <p:spPr>
          <a:xfrm>
            <a:off x="2099649" y="4729007"/>
            <a:ext cx="1524686" cy="35325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75520" tIns="37760" rIns="75520" bIns="37760">
            <a:spAutoFit/>
          </a:bodyPr>
          <a:lstStyle/>
          <a:p>
            <a:pPr lvl="0" defTabSz="914378">
              <a:spcBef>
                <a:spcPct val="0"/>
              </a:spcBef>
              <a:defRPr/>
            </a:pPr>
            <a:r>
              <a:rPr lang="en-US" altLang="zh-CN" b="1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b="1" dirty="0">
                <a:solidFill>
                  <a:schemeClr val="bg1"/>
                </a:solidFill>
                <a:latin typeface="+mj-ea"/>
              </a:rPr>
              <a:t>标题文档</a:t>
            </a:r>
          </a:p>
        </p:txBody>
      </p:sp>
      <p:sp>
        <p:nvSpPr>
          <p:cNvPr id="188" name="TextBox 65"/>
          <p:cNvSpPr/>
          <p:nvPr/>
        </p:nvSpPr>
        <p:spPr>
          <a:xfrm>
            <a:off x="3782399" y="4729007"/>
            <a:ext cx="1524686" cy="35325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75520" tIns="37760" rIns="75520" bIns="37760">
            <a:spAutoFit/>
          </a:bodyPr>
          <a:lstStyle/>
          <a:p>
            <a:pPr lvl="0" defTabSz="914378">
              <a:spcBef>
                <a:spcPct val="0"/>
              </a:spcBef>
              <a:defRPr/>
            </a:pPr>
            <a:r>
              <a:rPr lang="en-US" altLang="zh-CN" b="1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b="1" dirty="0">
                <a:solidFill>
                  <a:schemeClr val="bg1"/>
                </a:solidFill>
                <a:latin typeface="+mj-ea"/>
              </a:rPr>
              <a:t>标题文档</a:t>
            </a:r>
          </a:p>
        </p:txBody>
      </p:sp>
      <p:sp>
        <p:nvSpPr>
          <p:cNvPr id="189" name="TextBox 66"/>
          <p:cNvSpPr/>
          <p:nvPr/>
        </p:nvSpPr>
        <p:spPr>
          <a:xfrm>
            <a:off x="5463562" y="4729007"/>
            <a:ext cx="1524686" cy="35325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75520" tIns="37760" rIns="75520" bIns="37760">
            <a:spAutoFit/>
          </a:bodyPr>
          <a:lstStyle/>
          <a:p>
            <a:pPr lvl="0" defTabSz="914378">
              <a:spcBef>
                <a:spcPct val="0"/>
              </a:spcBef>
              <a:defRPr/>
            </a:pPr>
            <a:r>
              <a:rPr lang="en-US" altLang="zh-CN" b="1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b="1" dirty="0">
                <a:solidFill>
                  <a:schemeClr val="bg1"/>
                </a:solidFill>
                <a:latin typeface="+mj-ea"/>
              </a:rPr>
              <a:t>标题文档</a:t>
            </a:r>
          </a:p>
        </p:txBody>
      </p:sp>
      <p:sp>
        <p:nvSpPr>
          <p:cNvPr id="190" name="TextBox 67"/>
          <p:cNvSpPr/>
          <p:nvPr/>
        </p:nvSpPr>
        <p:spPr>
          <a:xfrm>
            <a:off x="7146312" y="4729007"/>
            <a:ext cx="1524686" cy="35325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75520" tIns="37760" rIns="75520" bIns="37760">
            <a:spAutoFit/>
          </a:bodyPr>
          <a:lstStyle/>
          <a:p>
            <a:pPr lvl="0" defTabSz="914378">
              <a:spcBef>
                <a:spcPct val="0"/>
              </a:spcBef>
              <a:defRPr/>
            </a:pPr>
            <a:r>
              <a:rPr lang="en-US" altLang="zh-CN" b="1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b="1" dirty="0">
                <a:solidFill>
                  <a:schemeClr val="bg1"/>
                </a:solidFill>
                <a:latin typeface="+mj-ea"/>
              </a:rPr>
              <a:t>标题文档</a:t>
            </a:r>
          </a:p>
        </p:txBody>
      </p:sp>
      <p:sp>
        <p:nvSpPr>
          <p:cNvPr id="191" name="TextBox 68"/>
          <p:cNvSpPr/>
          <p:nvPr/>
        </p:nvSpPr>
        <p:spPr>
          <a:xfrm>
            <a:off x="8827474" y="4729007"/>
            <a:ext cx="1524686" cy="353256"/>
          </a:xfrm>
          <a:prstGeom prst="rect">
            <a:avLst/>
          </a:prstGeom>
          <a:noFill/>
          <a:ln w="9525">
            <a:noFill/>
            <a:miter/>
          </a:ln>
        </p:spPr>
        <p:txBody>
          <a:bodyPr wrap="none" lIns="75520" tIns="37760" rIns="75520" bIns="37760">
            <a:spAutoFit/>
          </a:bodyPr>
          <a:lstStyle/>
          <a:p>
            <a:pPr lvl="0" defTabSz="914378">
              <a:spcBef>
                <a:spcPct val="0"/>
              </a:spcBef>
              <a:defRPr/>
            </a:pPr>
            <a:r>
              <a:rPr lang="en-US" altLang="zh-CN" b="1" dirty="0">
                <a:solidFill>
                  <a:schemeClr val="bg1"/>
                </a:solidFill>
                <a:latin typeface="+mj-ea"/>
              </a:rPr>
              <a:t>PPT</a:t>
            </a:r>
            <a:r>
              <a:rPr lang="zh-CN" altLang="en-US" b="1" dirty="0">
                <a:solidFill>
                  <a:schemeClr val="bg1"/>
                </a:solidFill>
                <a:latin typeface="+mj-ea"/>
              </a:rPr>
              <a:t>标题文档</a:t>
            </a:r>
          </a:p>
        </p:txBody>
      </p:sp>
    </p:spTree>
    <p:extLst>
      <p:ext uri="{BB962C8B-B14F-4D97-AF65-F5344CB8AC3E}">
        <p14:creationId xmlns:p14="http://schemas.microsoft.com/office/powerpoint/2010/main" val="3360596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4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52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5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62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67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>
                                      <p:cBhvr>
                                        <p:cTn id="72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7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78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83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8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89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9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9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10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10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>
                                      <p:cBhvr>
                                        <p:cTn id="11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bldLvl="0" animBg="1"/>
      <p:bldP spid="149" grpId="0" bldLvl="0" animBg="1"/>
      <p:bldP spid="150" grpId="0" bldLvl="0" animBg="1"/>
      <p:bldP spid="151" grpId="0" bldLvl="0" animBg="1"/>
      <p:bldP spid="152" grpId="0" bldLvl="0" animBg="1"/>
      <p:bldP spid="153" grpId="0" bldLvl="0" animBg="1"/>
      <p:bldP spid="154" grpId="0" bldLvl="0" animBg="1"/>
      <p:bldP spid="155" grpId="0" bldLvl="0" animBg="1"/>
      <p:bldP spid="156" grpId="0" bldLvl="0" animBg="1"/>
      <p:bldP spid="157" grpId="0" bldLvl="0" animBg="1"/>
      <p:bldP spid="182" grpId="0" bldLvl="0" animBg="1"/>
      <p:bldP spid="183" grpId="0" bldLvl="0" animBg="1"/>
      <p:bldP spid="184" grpId="0" bldLvl="0" animBg="1"/>
      <p:bldP spid="185" grpId="0" bldLvl="0" animBg="1"/>
      <p:bldP spid="186" grpId="0" bldLvl="0" animBg="1"/>
      <p:bldP spid="187" grpId="0" bldLvl="0"/>
      <p:bldP spid="188" grpId="0" bldLvl="0"/>
      <p:bldP spid="189" grpId="0" bldLvl="0"/>
      <p:bldP spid="190" grpId="0" bldLvl="0"/>
      <p:bldP spid="191" grpId="0" bldLvl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1182</Words>
  <Application>Microsoft Office PowerPoint</Application>
  <PresentationFormat>宽屏</PresentationFormat>
  <Paragraphs>150</Paragraphs>
  <Slides>24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Century Gothic</vt:lpstr>
      <vt:lpstr>华文黑体</vt:lpstr>
      <vt:lpstr>宋体</vt:lpstr>
      <vt:lpstr>微软雅黑</vt:lpstr>
      <vt:lpstr>Arial</vt:lpstr>
      <vt:lpstr>Calibri</vt:lpstr>
      <vt:lpstr>Impact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www.51pptmoban.com</dc:title>
  <dc:creator>StephenZhu</dc:creator>
  <cp:keywords>51PPT模板网</cp:keywords>
  <dc:description>www.51pptmoban.com</dc:description>
  <cp:lastModifiedBy>阳光 男孩</cp:lastModifiedBy>
  <cp:revision>6</cp:revision>
  <dcterms:created xsi:type="dcterms:W3CDTF">2019-12-14T01:11:47Z</dcterms:created>
  <dcterms:modified xsi:type="dcterms:W3CDTF">2020-01-15T12:17:12Z</dcterms:modified>
</cp:coreProperties>
</file>